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3" r:id="rId1"/>
  </p:sldMasterIdLst>
  <p:notesMasterIdLst>
    <p:notesMasterId r:id="rId30"/>
  </p:notesMasterIdLst>
  <p:sldIdLst>
    <p:sldId id="267" r:id="rId2"/>
    <p:sldId id="293" r:id="rId3"/>
    <p:sldId id="294" r:id="rId4"/>
    <p:sldId id="256" r:id="rId5"/>
    <p:sldId id="258" r:id="rId6"/>
    <p:sldId id="295" r:id="rId7"/>
    <p:sldId id="296" r:id="rId8"/>
    <p:sldId id="264" r:id="rId9"/>
    <p:sldId id="261" r:id="rId10"/>
    <p:sldId id="297" r:id="rId11"/>
    <p:sldId id="298" r:id="rId12"/>
    <p:sldId id="271" r:id="rId13"/>
    <p:sldId id="347" r:id="rId14"/>
    <p:sldId id="345" r:id="rId15"/>
    <p:sldId id="346" r:id="rId16"/>
    <p:sldId id="348" r:id="rId17"/>
    <p:sldId id="349" r:id="rId18"/>
    <p:sldId id="350" r:id="rId19"/>
    <p:sldId id="351" r:id="rId20"/>
    <p:sldId id="352" r:id="rId21"/>
    <p:sldId id="259" r:id="rId22"/>
    <p:sldId id="260" r:id="rId23"/>
    <p:sldId id="262" r:id="rId24"/>
    <p:sldId id="263" r:id="rId25"/>
    <p:sldId id="280" r:id="rId26"/>
    <p:sldId id="265" r:id="rId27"/>
    <p:sldId id="272" r:id="rId28"/>
    <p:sldId id="290" r:id="rId29"/>
  </p:sldIdLst>
  <p:sldSz cx="9144000" cy="5143500" type="screen16x9"/>
  <p:notesSz cx="6858000" cy="9144000"/>
  <p:embeddedFontLst>
    <p:embeddedFont>
      <p:font typeface="Anaheim" panose="020B0604020202020204" charset="0"/>
      <p:regular r:id="rId31"/>
    </p:embeddedFont>
    <p:embeddedFont>
      <p:font typeface="Bebas Neue" panose="020B0606020202050201" pitchFamily="34" charset="0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Londrina Solid" panose="020B0604020202020204" charset="0"/>
      <p:regular r:id="rId37"/>
    </p:embeddedFont>
    <p:embeddedFont>
      <p:font typeface="Nunito Light" pitchFamily="2" charset="0"/>
      <p:regular r:id="rId38"/>
      <p:italic r:id="rId39"/>
    </p:embeddedFont>
    <p:embeddedFont>
      <p:font typeface="Outfit" panose="020B0604020202020204" charset="0"/>
      <p:regular r:id="rId40"/>
      <p:bold r:id="rId41"/>
    </p:embeddedFont>
    <p:embeddedFont>
      <p:font typeface="Pangolin" panose="020B0604020202020204" charset="0"/>
      <p:regular r:id="rId42"/>
    </p:embeddedFont>
    <p:embeddedFont>
      <p:font typeface="PT Sans" panose="020B0503020203020204" pitchFamily="34" charset="0"/>
      <p:regular r:id="rId43"/>
      <p:bold r:id="rId44"/>
      <p:italic r:id="rId45"/>
      <p:boldItalic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99D"/>
    <a:srgbClr val="FFF1DB"/>
    <a:srgbClr val="FF8041"/>
    <a:srgbClr val="D84F4E"/>
    <a:srgbClr val="FFC579"/>
    <a:srgbClr val="5F4D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1D69095-959C-4111-92CE-F48630B504DA}">
  <a:tblStyle styleId="{81D69095-959C-4111-92CE-F48630B504D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2BCB232-AD24-44C0-AF45-6093C2326606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9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0" Type="http://schemas.openxmlformats.org/officeDocument/2006/relationships/slide" Target="slides/slide19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g54dda1946d_6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6" name="Google Shape;816;g54dda1946d_6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6117549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176913f6413_1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" name="Google Shape;529;g176913f6413_1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Google Shape;584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4" name="Google Shape;634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Google Shape;1357;g177fd24173c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8" name="Google Shape;1358;g177fd24173c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Play in the whole class. </a:t>
            </a: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gd5260bdd85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9" name="Google Shape;989;gd5260bdd85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7" name="Google Shape;1557;g135e18421cc_13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8" name="Google Shape;1558;g135e18421cc_13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Ask Ss to make a sentence </a:t>
            </a:r>
          </a:p>
        </p:txBody>
      </p:sp>
    </p:spTree>
    <p:extLst>
      <p:ext uri="{BB962C8B-B14F-4D97-AF65-F5344CB8AC3E}">
        <p14:creationId xmlns:p14="http://schemas.microsoft.com/office/powerpoint/2010/main" val="11789415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g54dda1946d_6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3" name="Google Shape;703;g54dda1946d_6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176913f6413_0_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176913f6413_0_2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176913f6413_0_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176913f6413_0_2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09905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176913f6413_0_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176913f6413_0_2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32188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g54dda1946d_4_2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1" name="Google Shape;961;g54dda1946d_4_2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810700" y="-2195500"/>
            <a:ext cx="12675700" cy="9418875"/>
            <a:chOff x="-1810700" y="-2195500"/>
            <a:chExt cx="12675700" cy="9418875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-1810700" y="-2195500"/>
              <a:ext cx="12675700" cy="9418875"/>
              <a:chOff x="-1810700" y="-2195500"/>
              <a:chExt cx="12675700" cy="9418875"/>
            </a:xfrm>
          </p:grpSpPr>
          <p:sp>
            <p:nvSpPr>
              <p:cNvPr id="11" name="Google Shape;11;p2"/>
              <p:cNvSpPr/>
              <p:nvPr/>
            </p:nvSpPr>
            <p:spPr>
              <a:xfrm rot="5400000" flipH="1">
                <a:off x="6289375" y="-2195500"/>
                <a:ext cx="3622800" cy="3622800"/>
              </a:xfrm>
              <a:prstGeom prst="pie">
                <a:avLst>
                  <a:gd name="adj1" fmla="val 5404294"/>
                  <a:gd name="adj2" fmla="val 16200000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7442300" y="646600"/>
                <a:ext cx="3422700" cy="3422700"/>
              </a:xfrm>
              <a:prstGeom prst="ellipse">
                <a:avLst/>
              </a:prstGeom>
              <a:solidFill>
                <a:srgbClr val="FFB257">
                  <a:alpha val="517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6942650" y="3637463"/>
                <a:ext cx="3422700" cy="3422700"/>
              </a:xfrm>
              <a:prstGeom prst="ellipse">
                <a:avLst/>
              </a:prstGeom>
              <a:solidFill>
                <a:srgbClr val="FFFFFF">
                  <a:alpha val="63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 flipH="1">
                <a:off x="-1810700" y="1194350"/>
                <a:ext cx="3622800" cy="3622800"/>
              </a:xfrm>
              <a:prstGeom prst="pie">
                <a:avLst>
                  <a:gd name="adj1" fmla="val 5404294"/>
                  <a:gd name="adj2" fmla="val 16200000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-1458900" y="-1644725"/>
                <a:ext cx="3422700" cy="3422700"/>
              </a:xfrm>
              <a:prstGeom prst="ellipse">
                <a:avLst/>
              </a:prstGeom>
              <a:solidFill>
                <a:srgbClr val="FFFFFF">
                  <a:alpha val="63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-241475" y="3800675"/>
                <a:ext cx="3422700" cy="3422700"/>
              </a:xfrm>
              <a:prstGeom prst="ellipse">
                <a:avLst/>
              </a:prstGeom>
              <a:solidFill>
                <a:srgbClr val="FFB257">
                  <a:alpha val="517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" name="Google Shape;17;p2"/>
            <p:cNvSpPr/>
            <p:nvPr/>
          </p:nvSpPr>
          <p:spPr>
            <a:xfrm>
              <a:off x="1812103" y="284963"/>
              <a:ext cx="254569" cy="254531"/>
            </a:xfrm>
            <a:custGeom>
              <a:avLst/>
              <a:gdLst/>
              <a:ahLst/>
              <a:cxnLst/>
              <a:rect l="l" t="t" r="r" b="b"/>
              <a:pathLst>
                <a:path w="6540" h="6539" extrusionOk="0">
                  <a:moveTo>
                    <a:pt x="3270" y="1755"/>
                  </a:moveTo>
                  <a:cubicBezTo>
                    <a:pt x="4105" y="1755"/>
                    <a:pt x="4784" y="2435"/>
                    <a:pt x="4784" y="3269"/>
                  </a:cubicBezTo>
                  <a:cubicBezTo>
                    <a:pt x="4784" y="4104"/>
                    <a:pt x="4105" y="4784"/>
                    <a:pt x="3270" y="4784"/>
                  </a:cubicBezTo>
                  <a:cubicBezTo>
                    <a:pt x="2435" y="4784"/>
                    <a:pt x="1756" y="4104"/>
                    <a:pt x="1756" y="3269"/>
                  </a:cubicBezTo>
                  <a:cubicBezTo>
                    <a:pt x="1756" y="2435"/>
                    <a:pt x="2436" y="1755"/>
                    <a:pt x="3270" y="1755"/>
                  </a:cubicBezTo>
                  <a:close/>
                  <a:moveTo>
                    <a:pt x="3270" y="1"/>
                  </a:moveTo>
                  <a:cubicBezTo>
                    <a:pt x="1468" y="1"/>
                    <a:pt x="0" y="1467"/>
                    <a:pt x="0" y="3269"/>
                  </a:cubicBezTo>
                  <a:cubicBezTo>
                    <a:pt x="0" y="5072"/>
                    <a:pt x="1468" y="6538"/>
                    <a:pt x="3270" y="6538"/>
                  </a:cubicBezTo>
                  <a:cubicBezTo>
                    <a:pt x="5073" y="6538"/>
                    <a:pt x="6539" y="5072"/>
                    <a:pt x="6539" y="3269"/>
                  </a:cubicBezTo>
                  <a:cubicBezTo>
                    <a:pt x="6539" y="1467"/>
                    <a:pt x="5073" y="1"/>
                    <a:pt x="32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330328" y="2481325"/>
              <a:ext cx="254570" cy="254531"/>
            </a:xfrm>
            <a:custGeom>
              <a:avLst/>
              <a:gdLst/>
              <a:ahLst/>
              <a:cxnLst/>
              <a:rect l="l" t="t" r="r" b="b"/>
              <a:pathLst>
                <a:path w="6540" h="6539" extrusionOk="0">
                  <a:moveTo>
                    <a:pt x="3270" y="1755"/>
                  </a:moveTo>
                  <a:cubicBezTo>
                    <a:pt x="4105" y="1755"/>
                    <a:pt x="4784" y="2435"/>
                    <a:pt x="4784" y="3269"/>
                  </a:cubicBezTo>
                  <a:cubicBezTo>
                    <a:pt x="4784" y="4104"/>
                    <a:pt x="4105" y="4784"/>
                    <a:pt x="3270" y="4784"/>
                  </a:cubicBezTo>
                  <a:cubicBezTo>
                    <a:pt x="2435" y="4784"/>
                    <a:pt x="1756" y="4104"/>
                    <a:pt x="1756" y="3269"/>
                  </a:cubicBezTo>
                  <a:cubicBezTo>
                    <a:pt x="1756" y="2435"/>
                    <a:pt x="2436" y="1755"/>
                    <a:pt x="3270" y="1755"/>
                  </a:cubicBezTo>
                  <a:close/>
                  <a:moveTo>
                    <a:pt x="3270" y="1"/>
                  </a:moveTo>
                  <a:cubicBezTo>
                    <a:pt x="1468" y="1"/>
                    <a:pt x="0" y="1467"/>
                    <a:pt x="0" y="3269"/>
                  </a:cubicBezTo>
                  <a:cubicBezTo>
                    <a:pt x="0" y="5072"/>
                    <a:pt x="1468" y="6538"/>
                    <a:pt x="3270" y="6538"/>
                  </a:cubicBezTo>
                  <a:cubicBezTo>
                    <a:pt x="5073" y="6538"/>
                    <a:pt x="6539" y="5072"/>
                    <a:pt x="6539" y="3269"/>
                  </a:cubicBezTo>
                  <a:cubicBezTo>
                    <a:pt x="6539" y="1467"/>
                    <a:pt x="5073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54250" y="4276375"/>
              <a:ext cx="107100" cy="107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890665" y="4657538"/>
              <a:ext cx="254569" cy="254531"/>
            </a:xfrm>
            <a:custGeom>
              <a:avLst/>
              <a:gdLst/>
              <a:ahLst/>
              <a:cxnLst/>
              <a:rect l="l" t="t" r="r" b="b"/>
              <a:pathLst>
                <a:path w="6540" h="6539" extrusionOk="0">
                  <a:moveTo>
                    <a:pt x="3270" y="1755"/>
                  </a:moveTo>
                  <a:cubicBezTo>
                    <a:pt x="4105" y="1755"/>
                    <a:pt x="4784" y="2435"/>
                    <a:pt x="4784" y="3269"/>
                  </a:cubicBezTo>
                  <a:cubicBezTo>
                    <a:pt x="4784" y="4104"/>
                    <a:pt x="4105" y="4784"/>
                    <a:pt x="3270" y="4784"/>
                  </a:cubicBezTo>
                  <a:cubicBezTo>
                    <a:pt x="2435" y="4784"/>
                    <a:pt x="1756" y="4104"/>
                    <a:pt x="1756" y="3269"/>
                  </a:cubicBezTo>
                  <a:cubicBezTo>
                    <a:pt x="1756" y="2435"/>
                    <a:pt x="2436" y="1755"/>
                    <a:pt x="3270" y="1755"/>
                  </a:cubicBezTo>
                  <a:close/>
                  <a:moveTo>
                    <a:pt x="3270" y="1"/>
                  </a:moveTo>
                  <a:cubicBezTo>
                    <a:pt x="1468" y="1"/>
                    <a:pt x="0" y="1467"/>
                    <a:pt x="0" y="3269"/>
                  </a:cubicBezTo>
                  <a:cubicBezTo>
                    <a:pt x="0" y="5072"/>
                    <a:pt x="1468" y="6538"/>
                    <a:pt x="3270" y="6538"/>
                  </a:cubicBezTo>
                  <a:cubicBezTo>
                    <a:pt x="5073" y="6538"/>
                    <a:pt x="6539" y="5072"/>
                    <a:pt x="6539" y="3269"/>
                  </a:cubicBezTo>
                  <a:cubicBezTo>
                    <a:pt x="6539" y="1467"/>
                    <a:pt x="5073" y="1"/>
                    <a:pt x="32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Google Shape;21;p2"/>
          <p:cNvSpPr txBox="1">
            <a:spLocks noGrp="1"/>
          </p:cNvSpPr>
          <p:nvPr>
            <p:ph type="ctrTitle"/>
          </p:nvPr>
        </p:nvSpPr>
        <p:spPr>
          <a:xfrm>
            <a:off x="1433300" y="1364478"/>
            <a:ext cx="6277500" cy="1748400"/>
          </a:xfrm>
          <a:prstGeom prst="rect">
            <a:avLst/>
          </a:prstGeom>
          <a:effectLst>
            <a:outerShdw dist="66675" dir="264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subTitle" idx="1"/>
          </p:nvPr>
        </p:nvSpPr>
        <p:spPr>
          <a:xfrm>
            <a:off x="1963800" y="3305622"/>
            <a:ext cx="5216400" cy="4734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oogle Shape;145;p14"/>
          <p:cNvGrpSpPr/>
          <p:nvPr/>
        </p:nvGrpSpPr>
        <p:grpSpPr>
          <a:xfrm>
            <a:off x="-2287825" y="-3013675"/>
            <a:ext cx="14006475" cy="10652513"/>
            <a:chOff x="-2287825" y="-3013675"/>
            <a:chExt cx="14006475" cy="10652513"/>
          </a:xfrm>
        </p:grpSpPr>
        <p:sp>
          <p:nvSpPr>
            <p:cNvPr id="146" name="Google Shape;146;p14"/>
            <p:cNvSpPr/>
            <p:nvPr/>
          </p:nvSpPr>
          <p:spPr>
            <a:xfrm flipH="1">
              <a:off x="-922450" y="4216138"/>
              <a:ext cx="3422700" cy="3422700"/>
            </a:xfrm>
            <a:prstGeom prst="ellipse">
              <a:avLst/>
            </a:prstGeom>
            <a:solidFill>
              <a:srgbClr val="FFFFFF">
                <a:alpha val="63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4"/>
            <p:cNvSpPr/>
            <p:nvPr/>
          </p:nvSpPr>
          <p:spPr>
            <a:xfrm>
              <a:off x="8095850" y="-792425"/>
              <a:ext cx="3622800" cy="3622800"/>
            </a:xfrm>
            <a:prstGeom prst="pie">
              <a:avLst>
                <a:gd name="adj1" fmla="val 5404294"/>
                <a:gd name="adj2" fmla="val 1620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4"/>
            <p:cNvSpPr/>
            <p:nvPr/>
          </p:nvSpPr>
          <p:spPr>
            <a:xfrm flipH="1">
              <a:off x="7094438" y="3159200"/>
              <a:ext cx="3422700" cy="3422700"/>
            </a:xfrm>
            <a:prstGeom prst="ellipse">
              <a:avLst/>
            </a:prstGeom>
            <a:solidFill>
              <a:srgbClr val="FFB257">
                <a:alpha val="5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4"/>
            <p:cNvSpPr/>
            <p:nvPr/>
          </p:nvSpPr>
          <p:spPr>
            <a:xfrm rot="-5400000">
              <a:off x="-56475" y="-3013675"/>
              <a:ext cx="3622800" cy="3622800"/>
            </a:xfrm>
            <a:prstGeom prst="pie">
              <a:avLst>
                <a:gd name="adj1" fmla="val 5404294"/>
                <a:gd name="adj2" fmla="val 1620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4"/>
            <p:cNvSpPr/>
            <p:nvPr/>
          </p:nvSpPr>
          <p:spPr>
            <a:xfrm flipH="1">
              <a:off x="-2287825" y="276150"/>
              <a:ext cx="3422700" cy="3422700"/>
            </a:xfrm>
            <a:prstGeom prst="ellipse">
              <a:avLst/>
            </a:prstGeom>
            <a:solidFill>
              <a:srgbClr val="FFB257">
                <a:alpha val="5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4"/>
            <p:cNvSpPr/>
            <p:nvPr/>
          </p:nvSpPr>
          <p:spPr>
            <a:xfrm flipH="1">
              <a:off x="6046775" y="-2783875"/>
              <a:ext cx="3422700" cy="3422700"/>
            </a:xfrm>
            <a:prstGeom prst="ellipse">
              <a:avLst/>
            </a:prstGeom>
            <a:solidFill>
              <a:srgbClr val="FFFFFF">
                <a:alpha val="63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" name="Google Shape;152;p14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  <a:effectLst>
            <a:outerShdw dist="66675" dir="2640000" algn="bl" rotWithShape="0">
              <a:schemeClr val="lt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4"/>
          <p:cNvSpPr txBox="1">
            <a:spLocks noGrp="1"/>
          </p:cNvSpPr>
          <p:nvPr>
            <p:ph type="subTitle" idx="1"/>
          </p:nvPr>
        </p:nvSpPr>
        <p:spPr>
          <a:xfrm>
            <a:off x="719977" y="23455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14"/>
          <p:cNvSpPr txBox="1">
            <a:spLocks noGrp="1"/>
          </p:cNvSpPr>
          <p:nvPr>
            <p:ph type="subTitle" idx="2"/>
          </p:nvPr>
        </p:nvSpPr>
        <p:spPr>
          <a:xfrm>
            <a:off x="3419269" y="23455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4"/>
          <p:cNvSpPr txBox="1">
            <a:spLocks noGrp="1"/>
          </p:cNvSpPr>
          <p:nvPr>
            <p:ph type="subTitle" idx="3"/>
          </p:nvPr>
        </p:nvSpPr>
        <p:spPr>
          <a:xfrm>
            <a:off x="719977" y="40075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14"/>
          <p:cNvSpPr txBox="1">
            <a:spLocks noGrp="1"/>
          </p:cNvSpPr>
          <p:nvPr>
            <p:ph type="subTitle" idx="4"/>
          </p:nvPr>
        </p:nvSpPr>
        <p:spPr>
          <a:xfrm>
            <a:off x="3419269" y="40075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14"/>
          <p:cNvSpPr txBox="1">
            <a:spLocks noGrp="1"/>
          </p:cNvSpPr>
          <p:nvPr>
            <p:ph type="subTitle" idx="5"/>
          </p:nvPr>
        </p:nvSpPr>
        <p:spPr>
          <a:xfrm>
            <a:off x="6118523" y="23455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14"/>
          <p:cNvSpPr txBox="1">
            <a:spLocks noGrp="1"/>
          </p:cNvSpPr>
          <p:nvPr>
            <p:ph type="subTitle" idx="6"/>
          </p:nvPr>
        </p:nvSpPr>
        <p:spPr>
          <a:xfrm>
            <a:off x="6118523" y="40075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14"/>
          <p:cNvSpPr txBox="1">
            <a:spLocks noGrp="1"/>
          </p:cNvSpPr>
          <p:nvPr>
            <p:ph type="title" idx="7" hasCustomPrompt="1"/>
          </p:nvPr>
        </p:nvSpPr>
        <p:spPr>
          <a:xfrm>
            <a:off x="1505377" y="1497183"/>
            <a:ext cx="734700" cy="447600"/>
          </a:xfrm>
          <a:prstGeom prst="rect">
            <a:avLst/>
          </a:prstGeom>
          <a:noFill/>
          <a:effectLst>
            <a:outerShdw dist="66675" dir="264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60" name="Google Shape;160;p14"/>
          <p:cNvSpPr txBox="1">
            <a:spLocks noGrp="1"/>
          </p:cNvSpPr>
          <p:nvPr>
            <p:ph type="title" idx="8" hasCustomPrompt="1"/>
          </p:nvPr>
        </p:nvSpPr>
        <p:spPr>
          <a:xfrm>
            <a:off x="1505377" y="3159191"/>
            <a:ext cx="734700" cy="447600"/>
          </a:xfrm>
          <a:prstGeom prst="rect">
            <a:avLst/>
          </a:prstGeom>
          <a:noFill/>
          <a:effectLst>
            <a:outerShdw dist="66675" dir="264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61" name="Google Shape;161;p14"/>
          <p:cNvSpPr txBox="1">
            <a:spLocks noGrp="1"/>
          </p:cNvSpPr>
          <p:nvPr>
            <p:ph type="title" idx="9" hasCustomPrompt="1"/>
          </p:nvPr>
        </p:nvSpPr>
        <p:spPr>
          <a:xfrm>
            <a:off x="4204669" y="1497183"/>
            <a:ext cx="734700" cy="447600"/>
          </a:xfrm>
          <a:prstGeom prst="rect">
            <a:avLst/>
          </a:prstGeom>
          <a:noFill/>
          <a:effectLst>
            <a:outerShdw dist="66675" dir="264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62" name="Google Shape;162;p14"/>
          <p:cNvSpPr txBox="1">
            <a:spLocks noGrp="1"/>
          </p:cNvSpPr>
          <p:nvPr>
            <p:ph type="title" idx="13" hasCustomPrompt="1"/>
          </p:nvPr>
        </p:nvSpPr>
        <p:spPr>
          <a:xfrm>
            <a:off x="4204669" y="3159191"/>
            <a:ext cx="734700" cy="447600"/>
          </a:xfrm>
          <a:prstGeom prst="rect">
            <a:avLst/>
          </a:prstGeom>
          <a:noFill/>
          <a:effectLst>
            <a:outerShdw dist="66675" dir="264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63" name="Google Shape;163;p14"/>
          <p:cNvSpPr txBox="1">
            <a:spLocks noGrp="1"/>
          </p:cNvSpPr>
          <p:nvPr>
            <p:ph type="title" idx="14" hasCustomPrompt="1"/>
          </p:nvPr>
        </p:nvSpPr>
        <p:spPr>
          <a:xfrm>
            <a:off x="6903923" y="1497183"/>
            <a:ext cx="734700" cy="447600"/>
          </a:xfrm>
          <a:prstGeom prst="rect">
            <a:avLst/>
          </a:prstGeom>
          <a:noFill/>
          <a:effectLst>
            <a:outerShdw dist="66675" dir="264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64" name="Google Shape;164;p14"/>
          <p:cNvSpPr txBox="1">
            <a:spLocks noGrp="1"/>
          </p:cNvSpPr>
          <p:nvPr>
            <p:ph type="title" idx="15" hasCustomPrompt="1"/>
          </p:nvPr>
        </p:nvSpPr>
        <p:spPr>
          <a:xfrm>
            <a:off x="6903923" y="3159191"/>
            <a:ext cx="734700" cy="447600"/>
          </a:xfrm>
          <a:prstGeom prst="rect">
            <a:avLst/>
          </a:prstGeom>
          <a:noFill/>
          <a:effectLst>
            <a:outerShdw dist="66675" dir="264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65" name="Google Shape;165;p14"/>
          <p:cNvSpPr txBox="1">
            <a:spLocks noGrp="1"/>
          </p:cNvSpPr>
          <p:nvPr>
            <p:ph type="subTitle" idx="16"/>
          </p:nvPr>
        </p:nvSpPr>
        <p:spPr>
          <a:xfrm>
            <a:off x="719977" y="1932384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6" name="Google Shape;166;p14"/>
          <p:cNvSpPr txBox="1">
            <a:spLocks noGrp="1"/>
          </p:cNvSpPr>
          <p:nvPr>
            <p:ph type="subTitle" idx="17"/>
          </p:nvPr>
        </p:nvSpPr>
        <p:spPr>
          <a:xfrm>
            <a:off x="3419269" y="1932384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7" name="Google Shape;167;p14"/>
          <p:cNvSpPr txBox="1">
            <a:spLocks noGrp="1"/>
          </p:cNvSpPr>
          <p:nvPr>
            <p:ph type="subTitle" idx="18"/>
          </p:nvPr>
        </p:nvSpPr>
        <p:spPr>
          <a:xfrm>
            <a:off x="719977" y="3594384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8" name="Google Shape;168;p14"/>
          <p:cNvSpPr txBox="1">
            <a:spLocks noGrp="1"/>
          </p:cNvSpPr>
          <p:nvPr>
            <p:ph type="subTitle" idx="19"/>
          </p:nvPr>
        </p:nvSpPr>
        <p:spPr>
          <a:xfrm>
            <a:off x="3419269" y="3594384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9" name="Google Shape;169;p14"/>
          <p:cNvSpPr txBox="1">
            <a:spLocks noGrp="1"/>
          </p:cNvSpPr>
          <p:nvPr>
            <p:ph type="subTitle" idx="20"/>
          </p:nvPr>
        </p:nvSpPr>
        <p:spPr>
          <a:xfrm>
            <a:off x="6118523" y="1932384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0" name="Google Shape;170;p14"/>
          <p:cNvSpPr txBox="1">
            <a:spLocks noGrp="1"/>
          </p:cNvSpPr>
          <p:nvPr>
            <p:ph type="subTitle" idx="21"/>
          </p:nvPr>
        </p:nvSpPr>
        <p:spPr>
          <a:xfrm>
            <a:off x="6118523" y="3594384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171" name="Google Shape;171;p14"/>
          <p:cNvGrpSpPr/>
          <p:nvPr/>
        </p:nvGrpSpPr>
        <p:grpSpPr>
          <a:xfrm>
            <a:off x="535900" y="359825"/>
            <a:ext cx="8300981" cy="3530500"/>
            <a:chOff x="535900" y="359825"/>
            <a:chExt cx="8300981" cy="3530500"/>
          </a:xfrm>
        </p:grpSpPr>
        <p:sp>
          <p:nvSpPr>
            <p:cNvPr id="172" name="Google Shape;172;p14"/>
            <p:cNvSpPr/>
            <p:nvPr/>
          </p:nvSpPr>
          <p:spPr>
            <a:xfrm flipH="1">
              <a:off x="8653933" y="3367502"/>
              <a:ext cx="182948" cy="176291"/>
            </a:xfrm>
            <a:custGeom>
              <a:avLst/>
              <a:gdLst/>
              <a:ahLst/>
              <a:cxnLst/>
              <a:rect l="l" t="t" r="r" b="b"/>
              <a:pathLst>
                <a:path w="4700" h="4529" extrusionOk="0">
                  <a:moveTo>
                    <a:pt x="964" y="0"/>
                  </a:moveTo>
                  <a:cubicBezTo>
                    <a:pt x="739" y="0"/>
                    <a:pt x="515" y="86"/>
                    <a:pt x="343" y="257"/>
                  </a:cubicBezTo>
                  <a:cubicBezTo>
                    <a:pt x="1" y="600"/>
                    <a:pt x="1" y="1156"/>
                    <a:pt x="343" y="1498"/>
                  </a:cubicBezTo>
                  <a:lnTo>
                    <a:pt x="488" y="1643"/>
                  </a:lnTo>
                  <a:cubicBezTo>
                    <a:pt x="831" y="1986"/>
                    <a:pt x="831" y="2542"/>
                    <a:pt x="488" y="2884"/>
                  </a:cubicBezTo>
                  <a:lnTo>
                    <a:pt x="343" y="3030"/>
                  </a:lnTo>
                  <a:cubicBezTo>
                    <a:pt x="1" y="3372"/>
                    <a:pt x="1" y="3928"/>
                    <a:pt x="343" y="4271"/>
                  </a:cubicBezTo>
                  <a:cubicBezTo>
                    <a:pt x="515" y="4443"/>
                    <a:pt x="739" y="4528"/>
                    <a:pt x="964" y="4528"/>
                  </a:cubicBezTo>
                  <a:cubicBezTo>
                    <a:pt x="1188" y="4528"/>
                    <a:pt x="1413" y="4443"/>
                    <a:pt x="1584" y="4271"/>
                  </a:cubicBezTo>
                  <a:lnTo>
                    <a:pt x="1729" y="4126"/>
                  </a:lnTo>
                  <a:cubicBezTo>
                    <a:pt x="1901" y="3955"/>
                    <a:pt x="2126" y="3869"/>
                    <a:pt x="2350" y="3869"/>
                  </a:cubicBezTo>
                  <a:cubicBezTo>
                    <a:pt x="2575" y="3869"/>
                    <a:pt x="2799" y="3955"/>
                    <a:pt x="2970" y="4126"/>
                  </a:cubicBezTo>
                  <a:lnTo>
                    <a:pt x="3115" y="4270"/>
                  </a:lnTo>
                  <a:cubicBezTo>
                    <a:pt x="3287" y="4442"/>
                    <a:pt x="3512" y="4528"/>
                    <a:pt x="3736" y="4528"/>
                  </a:cubicBezTo>
                  <a:cubicBezTo>
                    <a:pt x="3961" y="4528"/>
                    <a:pt x="4185" y="4442"/>
                    <a:pt x="4356" y="4270"/>
                  </a:cubicBezTo>
                  <a:cubicBezTo>
                    <a:pt x="4700" y="3928"/>
                    <a:pt x="4700" y="3372"/>
                    <a:pt x="4356" y="3030"/>
                  </a:cubicBezTo>
                  <a:lnTo>
                    <a:pt x="4212" y="2884"/>
                  </a:lnTo>
                  <a:cubicBezTo>
                    <a:pt x="3869" y="2542"/>
                    <a:pt x="3870" y="1986"/>
                    <a:pt x="4212" y="1643"/>
                  </a:cubicBezTo>
                  <a:lnTo>
                    <a:pt x="4356" y="1498"/>
                  </a:lnTo>
                  <a:cubicBezTo>
                    <a:pt x="4700" y="1155"/>
                    <a:pt x="4700" y="600"/>
                    <a:pt x="4356" y="257"/>
                  </a:cubicBezTo>
                  <a:cubicBezTo>
                    <a:pt x="4185" y="86"/>
                    <a:pt x="3961" y="0"/>
                    <a:pt x="3736" y="0"/>
                  </a:cubicBezTo>
                  <a:cubicBezTo>
                    <a:pt x="3512" y="0"/>
                    <a:pt x="3287" y="86"/>
                    <a:pt x="3116" y="257"/>
                  </a:cubicBezTo>
                  <a:lnTo>
                    <a:pt x="2970" y="403"/>
                  </a:lnTo>
                  <a:cubicBezTo>
                    <a:pt x="2799" y="574"/>
                    <a:pt x="2575" y="659"/>
                    <a:pt x="2350" y="659"/>
                  </a:cubicBezTo>
                  <a:cubicBezTo>
                    <a:pt x="2126" y="659"/>
                    <a:pt x="1901" y="574"/>
                    <a:pt x="1729" y="403"/>
                  </a:cubicBezTo>
                  <a:lnTo>
                    <a:pt x="1584" y="257"/>
                  </a:lnTo>
                  <a:cubicBezTo>
                    <a:pt x="1413" y="86"/>
                    <a:pt x="1188" y="0"/>
                    <a:pt x="9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14"/>
            <p:cNvSpPr/>
            <p:nvPr/>
          </p:nvSpPr>
          <p:spPr>
            <a:xfrm flipH="1">
              <a:off x="6352025" y="359825"/>
              <a:ext cx="107100" cy="107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14"/>
            <p:cNvSpPr/>
            <p:nvPr/>
          </p:nvSpPr>
          <p:spPr>
            <a:xfrm flipH="1">
              <a:off x="535900" y="3783225"/>
              <a:ext cx="107100" cy="107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2" name="Google Shape;202;p17"/>
          <p:cNvGrpSpPr/>
          <p:nvPr/>
        </p:nvGrpSpPr>
        <p:grpSpPr>
          <a:xfrm flipH="1">
            <a:off x="-2774400" y="-2875950"/>
            <a:ext cx="13897200" cy="10635450"/>
            <a:chOff x="-2774400" y="-2875950"/>
            <a:chExt cx="13897200" cy="10635450"/>
          </a:xfrm>
        </p:grpSpPr>
        <p:sp>
          <p:nvSpPr>
            <p:cNvPr id="203" name="Google Shape;203;p17"/>
            <p:cNvSpPr/>
            <p:nvPr/>
          </p:nvSpPr>
          <p:spPr>
            <a:xfrm flipH="1">
              <a:off x="0" y="4194663"/>
              <a:ext cx="3422700" cy="3422700"/>
            </a:xfrm>
            <a:prstGeom prst="ellipse">
              <a:avLst/>
            </a:prstGeom>
            <a:solidFill>
              <a:srgbClr val="FFFFFF">
                <a:alpha val="63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7"/>
            <p:cNvSpPr/>
            <p:nvPr/>
          </p:nvSpPr>
          <p:spPr>
            <a:xfrm>
              <a:off x="7500000" y="1646475"/>
              <a:ext cx="3622800" cy="3622800"/>
            </a:xfrm>
            <a:prstGeom prst="pie">
              <a:avLst>
                <a:gd name="adj1" fmla="val 5404294"/>
                <a:gd name="adj2" fmla="val 1620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7"/>
            <p:cNvSpPr/>
            <p:nvPr/>
          </p:nvSpPr>
          <p:spPr>
            <a:xfrm flipH="1">
              <a:off x="4199888" y="4336800"/>
              <a:ext cx="3422700" cy="3422700"/>
            </a:xfrm>
            <a:prstGeom prst="ellipse">
              <a:avLst/>
            </a:prstGeom>
            <a:solidFill>
              <a:srgbClr val="FFB257">
                <a:alpha val="5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7"/>
            <p:cNvSpPr/>
            <p:nvPr/>
          </p:nvSpPr>
          <p:spPr>
            <a:xfrm rot="-5400000">
              <a:off x="-1774125" y="-2875950"/>
              <a:ext cx="3622800" cy="3622800"/>
            </a:xfrm>
            <a:prstGeom prst="pie">
              <a:avLst>
                <a:gd name="adj1" fmla="val 5404294"/>
                <a:gd name="adj2" fmla="val 1620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7"/>
            <p:cNvSpPr/>
            <p:nvPr/>
          </p:nvSpPr>
          <p:spPr>
            <a:xfrm flipH="1">
              <a:off x="-2774400" y="1073763"/>
              <a:ext cx="3422700" cy="3422700"/>
            </a:xfrm>
            <a:prstGeom prst="ellipse">
              <a:avLst/>
            </a:prstGeom>
            <a:solidFill>
              <a:srgbClr val="FFB257">
                <a:alpha val="5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7"/>
            <p:cNvSpPr/>
            <p:nvPr/>
          </p:nvSpPr>
          <p:spPr>
            <a:xfrm flipH="1">
              <a:off x="6609613" y="-2168725"/>
              <a:ext cx="3422700" cy="3422700"/>
            </a:xfrm>
            <a:prstGeom prst="ellipse">
              <a:avLst/>
            </a:prstGeom>
            <a:solidFill>
              <a:srgbClr val="FFFFFF">
                <a:alpha val="63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9" name="Google Shape;209;p17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  <a:effectLst>
            <a:outerShdw dist="66675" dir="2640000" algn="bl" rotWithShape="0">
              <a:schemeClr val="lt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17"/>
          <p:cNvSpPr txBox="1">
            <a:spLocks noGrp="1"/>
          </p:cNvSpPr>
          <p:nvPr>
            <p:ph type="subTitle" idx="1"/>
          </p:nvPr>
        </p:nvSpPr>
        <p:spPr>
          <a:xfrm>
            <a:off x="1291529" y="2020402"/>
            <a:ext cx="23055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17"/>
          <p:cNvSpPr txBox="1">
            <a:spLocks noGrp="1"/>
          </p:cNvSpPr>
          <p:nvPr>
            <p:ph type="subTitle" idx="2"/>
          </p:nvPr>
        </p:nvSpPr>
        <p:spPr>
          <a:xfrm>
            <a:off x="3419250" y="3011002"/>
            <a:ext cx="23055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17"/>
          <p:cNvSpPr txBox="1">
            <a:spLocks noGrp="1"/>
          </p:cNvSpPr>
          <p:nvPr>
            <p:ph type="subTitle" idx="3"/>
          </p:nvPr>
        </p:nvSpPr>
        <p:spPr>
          <a:xfrm>
            <a:off x="5546972" y="2020402"/>
            <a:ext cx="23055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17"/>
          <p:cNvSpPr txBox="1">
            <a:spLocks noGrp="1"/>
          </p:cNvSpPr>
          <p:nvPr>
            <p:ph type="subTitle" idx="4"/>
          </p:nvPr>
        </p:nvSpPr>
        <p:spPr>
          <a:xfrm>
            <a:off x="1291528" y="1609125"/>
            <a:ext cx="2305500" cy="4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00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4" name="Google Shape;214;p17"/>
          <p:cNvSpPr txBox="1">
            <a:spLocks noGrp="1"/>
          </p:cNvSpPr>
          <p:nvPr>
            <p:ph type="subTitle" idx="5"/>
          </p:nvPr>
        </p:nvSpPr>
        <p:spPr>
          <a:xfrm>
            <a:off x="3419250" y="2599725"/>
            <a:ext cx="2305500" cy="4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00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5" name="Google Shape;215;p17"/>
          <p:cNvSpPr txBox="1">
            <a:spLocks noGrp="1"/>
          </p:cNvSpPr>
          <p:nvPr>
            <p:ph type="subTitle" idx="6"/>
          </p:nvPr>
        </p:nvSpPr>
        <p:spPr>
          <a:xfrm>
            <a:off x="5546972" y="1609125"/>
            <a:ext cx="2305500" cy="4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00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7" name="Google Shape;217;p18"/>
          <p:cNvGrpSpPr/>
          <p:nvPr/>
        </p:nvGrpSpPr>
        <p:grpSpPr>
          <a:xfrm>
            <a:off x="-2617412" y="-2756537"/>
            <a:ext cx="14378825" cy="10643113"/>
            <a:chOff x="-2774400" y="-2786950"/>
            <a:chExt cx="14378825" cy="10643113"/>
          </a:xfrm>
        </p:grpSpPr>
        <p:sp>
          <p:nvSpPr>
            <p:cNvPr id="218" name="Google Shape;218;p18"/>
            <p:cNvSpPr/>
            <p:nvPr/>
          </p:nvSpPr>
          <p:spPr>
            <a:xfrm flipH="1">
              <a:off x="4831225" y="4433463"/>
              <a:ext cx="3422700" cy="3422700"/>
            </a:xfrm>
            <a:prstGeom prst="ellipse">
              <a:avLst/>
            </a:prstGeom>
            <a:solidFill>
              <a:srgbClr val="FFFFFF">
                <a:alpha val="63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18"/>
            <p:cNvSpPr/>
            <p:nvPr/>
          </p:nvSpPr>
          <p:spPr>
            <a:xfrm>
              <a:off x="7981625" y="1334175"/>
              <a:ext cx="3622800" cy="3622800"/>
            </a:xfrm>
            <a:prstGeom prst="pie">
              <a:avLst>
                <a:gd name="adj1" fmla="val 5404294"/>
                <a:gd name="adj2" fmla="val 1620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18"/>
            <p:cNvSpPr/>
            <p:nvPr/>
          </p:nvSpPr>
          <p:spPr>
            <a:xfrm flipH="1">
              <a:off x="-998137" y="4369175"/>
              <a:ext cx="3422700" cy="3422700"/>
            </a:xfrm>
            <a:prstGeom prst="ellipse">
              <a:avLst/>
            </a:prstGeom>
            <a:solidFill>
              <a:srgbClr val="FFB257">
                <a:alpha val="5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8"/>
            <p:cNvSpPr/>
            <p:nvPr/>
          </p:nvSpPr>
          <p:spPr>
            <a:xfrm rot="-5400000">
              <a:off x="-1196975" y="-2786950"/>
              <a:ext cx="3622800" cy="3622800"/>
            </a:xfrm>
            <a:prstGeom prst="pie">
              <a:avLst>
                <a:gd name="adj1" fmla="val 5404294"/>
                <a:gd name="adj2" fmla="val 1620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18"/>
            <p:cNvSpPr/>
            <p:nvPr/>
          </p:nvSpPr>
          <p:spPr>
            <a:xfrm flipH="1">
              <a:off x="-2774400" y="946463"/>
              <a:ext cx="3422700" cy="3422700"/>
            </a:xfrm>
            <a:prstGeom prst="ellipse">
              <a:avLst/>
            </a:prstGeom>
            <a:solidFill>
              <a:srgbClr val="FFFFFF">
                <a:alpha val="63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18"/>
            <p:cNvSpPr/>
            <p:nvPr/>
          </p:nvSpPr>
          <p:spPr>
            <a:xfrm flipH="1">
              <a:off x="6609613" y="-2168725"/>
              <a:ext cx="3422700" cy="3422700"/>
            </a:xfrm>
            <a:prstGeom prst="ellipse">
              <a:avLst/>
            </a:prstGeom>
            <a:solidFill>
              <a:srgbClr val="FFB257">
                <a:alpha val="5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Google Shape;224;p18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  <a:effectLst>
            <a:outerShdw dist="66675" dir="2640000" algn="bl" rotWithShape="0">
              <a:schemeClr val="lt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18"/>
          <p:cNvSpPr txBox="1">
            <a:spLocks noGrp="1"/>
          </p:cNvSpPr>
          <p:nvPr>
            <p:ph type="subTitle" idx="1"/>
          </p:nvPr>
        </p:nvSpPr>
        <p:spPr>
          <a:xfrm>
            <a:off x="1162378" y="2232329"/>
            <a:ext cx="21936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18"/>
          <p:cNvSpPr txBox="1">
            <a:spLocks noGrp="1"/>
          </p:cNvSpPr>
          <p:nvPr>
            <p:ph type="subTitle" idx="2"/>
          </p:nvPr>
        </p:nvSpPr>
        <p:spPr>
          <a:xfrm>
            <a:off x="5788022" y="2232329"/>
            <a:ext cx="21936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18"/>
          <p:cNvSpPr txBox="1">
            <a:spLocks noGrp="1"/>
          </p:cNvSpPr>
          <p:nvPr>
            <p:ph type="subTitle" idx="3"/>
          </p:nvPr>
        </p:nvSpPr>
        <p:spPr>
          <a:xfrm>
            <a:off x="1162378" y="3665726"/>
            <a:ext cx="21936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18"/>
          <p:cNvSpPr txBox="1">
            <a:spLocks noGrp="1"/>
          </p:cNvSpPr>
          <p:nvPr>
            <p:ph type="subTitle" idx="4"/>
          </p:nvPr>
        </p:nvSpPr>
        <p:spPr>
          <a:xfrm>
            <a:off x="5788022" y="3665726"/>
            <a:ext cx="21936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18"/>
          <p:cNvSpPr txBox="1">
            <a:spLocks noGrp="1"/>
          </p:cNvSpPr>
          <p:nvPr>
            <p:ph type="subTitle" idx="5"/>
          </p:nvPr>
        </p:nvSpPr>
        <p:spPr>
          <a:xfrm>
            <a:off x="1162378" y="1823775"/>
            <a:ext cx="2193600" cy="3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00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0" name="Google Shape;230;p18"/>
          <p:cNvSpPr txBox="1">
            <a:spLocks noGrp="1"/>
          </p:cNvSpPr>
          <p:nvPr>
            <p:ph type="subTitle" idx="6"/>
          </p:nvPr>
        </p:nvSpPr>
        <p:spPr>
          <a:xfrm>
            <a:off x="5788020" y="1823775"/>
            <a:ext cx="2193600" cy="3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00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1" name="Google Shape;231;p18"/>
          <p:cNvSpPr txBox="1">
            <a:spLocks noGrp="1"/>
          </p:cNvSpPr>
          <p:nvPr>
            <p:ph type="subTitle" idx="7"/>
          </p:nvPr>
        </p:nvSpPr>
        <p:spPr>
          <a:xfrm>
            <a:off x="1162378" y="3257172"/>
            <a:ext cx="2193600" cy="3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00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2" name="Google Shape;232;p18"/>
          <p:cNvSpPr txBox="1">
            <a:spLocks noGrp="1"/>
          </p:cNvSpPr>
          <p:nvPr>
            <p:ph type="subTitle" idx="8"/>
          </p:nvPr>
        </p:nvSpPr>
        <p:spPr>
          <a:xfrm>
            <a:off x="5788020" y="3257172"/>
            <a:ext cx="2193600" cy="3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00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8_1"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3" name="Google Shape;273;p21"/>
          <p:cNvGrpSpPr/>
          <p:nvPr/>
        </p:nvGrpSpPr>
        <p:grpSpPr>
          <a:xfrm>
            <a:off x="-2606625" y="-2610250"/>
            <a:ext cx="14566125" cy="9479663"/>
            <a:chOff x="-2507875" y="-2979850"/>
            <a:chExt cx="14566125" cy="9479663"/>
          </a:xfrm>
        </p:grpSpPr>
        <p:sp>
          <p:nvSpPr>
            <p:cNvPr id="274" name="Google Shape;274;p21"/>
            <p:cNvSpPr/>
            <p:nvPr/>
          </p:nvSpPr>
          <p:spPr>
            <a:xfrm flipH="1">
              <a:off x="-1675925" y="3077113"/>
              <a:ext cx="3422700" cy="3422700"/>
            </a:xfrm>
            <a:prstGeom prst="ellipse">
              <a:avLst/>
            </a:prstGeom>
            <a:solidFill>
              <a:srgbClr val="FFFFFF">
                <a:alpha val="63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1"/>
            <p:cNvSpPr/>
            <p:nvPr/>
          </p:nvSpPr>
          <p:spPr>
            <a:xfrm>
              <a:off x="8435450" y="-316675"/>
              <a:ext cx="3622800" cy="3622800"/>
            </a:xfrm>
            <a:prstGeom prst="pie">
              <a:avLst>
                <a:gd name="adj1" fmla="val 5404294"/>
                <a:gd name="adj2" fmla="val 1620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1"/>
            <p:cNvSpPr/>
            <p:nvPr/>
          </p:nvSpPr>
          <p:spPr>
            <a:xfrm flipH="1">
              <a:off x="8197588" y="2720775"/>
              <a:ext cx="3422700" cy="3422700"/>
            </a:xfrm>
            <a:prstGeom prst="ellipse">
              <a:avLst/>
            </a:prstGeom>
            <a:solidFill>
              <a:srgbClr val="FFB257">
                <a:alpha val="5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1"/>
            <p:cNvSpPr/>
            <p:nvPr/>
          </p:nvSpPr>
          <p:spPr>
            <a:xfrm rot="-5400000">
              <a:off x="-874550" y="-2979850"/>
              <a:ext cx="3622800" cy="3622800"/>
            </a:xfrm>
            <a:prstGeom prst="pie">
              <a:avLst>
                <a:gd name="adj1" fmla="val 5404294"/>
                <a:gd name="adj2" fmla="val 1620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1"/>
            <p:cNvSpPr/>
            <p:nvPr/>
          </p:nvSpPr>
          <p:spPr>
            <a:xfrm flipH="1">
              <a:off x="-2507875" y="-380262"/>
              <a:ext cx="3422700" cy="3422700"/>
            </a:xfrm>
            <a:prstGeom prst="ellipse">
              <a:avLst/>
            </a:prstGeom>
            <a:solidFill>
              <a:srgbClr val="FFB257">
                <a:alpha val="5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1"/>
            <p:cNvSpPr/>
            <p:nvPr/>
          </p:nvSpPr>
          <p:spPr>
            <a:xfrm flipH="1">
              <a:off x="6615688" y="-2932975"/>
              <a:ext cx="3422700" cy="3422700"/>
            </a:xfrm>
            <a:prstGeom prst="ellipse">
              <a:avLst/>
            </a:prstGeom>
            <a:solidFill>
              <a:srgbClr val="FFFFFF">
                <a:alpha val="63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0" name="Google Shape;280;p21"/>
          <p:cNvSpPr txBox="1">
            <a:spLocks noGrp="1"/>
          </p:cNvSpPr>
          <p:nvPr>
            <p:ph type="title" hasCustomPrompt="1"/>
          </p:nvPr>
        </p:nvSpPr>
        <p:spPr>
          <a:xfrm>
            <a:off x="900400" y="2355300"/>
            <a:ext cx="2097000" cy="572700"/>
          </a:xfrm>
          <a:prstGeom prst="rect">
            <a:avLst/>
          </a:prstGeom>
          <a:solidFill>
            <a:schemeClr val="lt1"/>
          </a:solidFill>
          <a:effectLst>
            <a:outerShdw dist="76200" dir="300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3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81" name="Google Shape;281;p21"/>
          <p:cNvSpPr txBox="1">
            <a:spLocks noGrp="1"/>
          </p:cNvSpPr>
          <p:nvPr>
            <p:ph type="subTitle" idx="1"/>
          </p:nvPr>
        </p:nvSpPr>
        <p:spPr>
          <a:xfrm>
            <a:off x="862300" y="3552975"/>
            <a:ext cx="2173200" cy="7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82" name="Google Shape;282;p21"/>
          <p:cNvSpPr txBox="1">
            <a:spLocks noGrp="1"/>
          </p:cNvSpPr>
          <p:nvPr>
            <p:ph type="subTitle" idx="2"/>
          </p:nvPr>
        </p:nvSpPr>
        <p:spPr>
          <a:xfrm>
            <a:off x="862300" y="3197100"/>
            <a:ext cx="2173200" cy="44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83" name="Google Shape;283;p21"/>
          <p:cNvSpPr txBox="1">
            <a:spLocks noGrp="1"/>
          </p:cNvSpPr>
          <p:nvPr>
            <p:ph type="title" idx="3" hasCustomPrompt="1"/>
          </p:nvPr>
        </p:nvSpPr>
        <p:spPr>
          <a:xfrm>
            <a:off x="3523475" y="2355300"/>
            <a:ext cx="2097000" cy="572700"/>
          </a:xfrm>
          <a:prstGeom prst="rect">
            <a:avLst/>
          </a:prstGeom>
          <a:solidFill>
            <a:schemeClr val="lt1"/>
          </a:solidFill>
          <a:effectLst>
            <a:outerShdw dist="76200" dir="300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36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84" name="Google Shape;284;p21"/>
          <p:cNvSpPr txBox="1">
            <a:spLocks noGrp="1"/>
          </p:cNvSpPr>
          <p:nvPr>
            <p:ph type="subTitle" idx="4"/>
          </p:nvPr>
        </p:nvSpPr>
        <p:spPr>
          <a:xfrm>
            <a:off x="3485400" y="3552975"/>
            <a:ext cx="2173200" cy="7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85" name="Google Shape;285;p21"/>
          <p:cNvSpPr txBox="1">
            <a:spLocks noGrp="1"/>
          </p:cNvSpPr>
          <p:nvPr>
            <p:ph type="subTitle" idx="5"/>
          </p:nvPr>
        </p:nvSpPr>
        <p:spPr>
          <a:xfrm>
            <a:off x="3485400" y="3197100"/>
            <a:ext cx="2173200" cy="44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86" name="Google Shape;286;p21"/>
          <p:cNvSpPr txBox="1">
            <a:spLocks noGrp="1"/>
          </p:cNvSpPr>
          <p:nvPr>
            <p:ph type="title" idx="6" hasCustomPrompt="1"/>
          </p:nvPr>
        </p:nvSpPr>
        <p:spPr>
          <a:xfrm>
            <a:off x="6146600" y="2355300"/>
            <a:ext cx="2097000" cy="572700"/>
          </a:xfrm>
          <a:prstGeom prst="rect">
            <a:avLst/>
          </a:prstGeom>
          <a:solidFill>
            <a:schemeClr val="lt1"/>
          </a:solidFill>
          <a:effectLst>
            <a:outerShdw dist="76200" dir="300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36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87" name="Google Shape;287;p21"/>
          <p:cNvSpPr txBox="1">
            <a:spLocks noGrp="1"/>
          </p:cNvSpPr>
          <p:nvPr>
            <p:ph type="subTitle" idx="7"/>
          </p:nvPr>
        </p:nvSpPr>
        <p:spPr>
          <a:xfrm>
            <a:off x="6108500" y="3552975"/>
            <a:ext cx="2173200" cy="7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88" name="Google Shape;288;p21"/>
          <p:cNvSpPr txBox="1">
            <a:spLocks noGrp="1"/>
          </p:cNvSpPr>
          <p:nvPr>
            <p:ph type="subTitle" idx="8"/>
          </p:nvPr>
        </p:nvSpPr>
        <p:spPr>
          <a:xfrm>
            <a:off x="6108500" y="3197100"/>
            <a:ext cx="2173200" cy="44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89" name="Google Shape;289;p21"/>
          <p:cNvSpPr txBox="1">
            <a:spLocks noGrp="1"/>
          </p:cNvSpPr>
          <p:nvPr>
            <p:ph type="title" idx="9"/>
          </p:nvPr>
        </p:nvSpPr>
        <p:spPr>
          <a:xfrm>
            <a:off x="719950" y="539500"/>
            <a:ext cx="7704000" cy="572700"/>
          </a:xfrm>
          <a:prstGeom prst="rect">
            <a:avLst/>
          </a:prstGeom>
          <a:effectLst>
            <a:outerShdw dist="66675" algn="bl" rotWithShape="0">
              <a:schemeClr val="lt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_1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2"/>
          <p:cNvSpPr txBox="1">
            <a:spLocks noGrp="1"/>
          </p:cNvSpPr>
          <p:nvPr>
            <p:ph type="title"/>
          </p:nvPr>
        </p:nvSpPr>
        <p:spPr>
          <a:xfrm>
            <a:off x="2099131" y="540000"/>
            <a:ext cx="4945800" cy="1301400"/>
          </a:xfrm>
          <a:prstGeom prst="rect">
            <a:avLst/>
          </a:prstGeom>
          <a:effectLst>
            <a:outerShdw dist="66675" dir="1860000" algn="bl" rotWithShape="0">
              <a:schemeClr val="lt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85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22"/>
          <p:cNvSpPr txBox="1">
            <a:spLocks noGrp="1"/>
          </p:cNvSpPr>
          <p:nvPr>
            <p:ph type="subTitle" idx="1"/>
          </p:nvPr>
        </p:nvSpPr>
        <p:spPr>
          <a:xfrm>
            <a:off x="2099075" y="1841450"/>
            <a:ext cx="4945800" cy="10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93" name="Google Shape;293;p22"/>
          <p:cNvGrpSpPr/>
          <p:nvPr/>
        </p:nvGrpSpPr>
        <p:grpSpPr>
          <a:xfrm>
            <a:off x="-2010275" y="-3031308"/>
            <a:ext cx="13164438" cy="10649725"/>
            <a:chOff x="-2010275" y="-3031308"/>
            <a:chExt cx="13164438" cy="10649725"/>
          </a:xfrm>
        </p:grpSpPr>
        <p:sp>
          <p:nvSpPr>
            <p:cNvPr id="294" name="Google Shape;294;p22"/>
            <p:cNvSpPr/>
            <p:nvPr/>
          </p:nvSpPr>
          <p:spPr>
            <a:xfrm rot="5400000">
              <a:off x="6116750" y="3995617"/>
              <a:ext cx="3622800" cy="3622800"/>
            </a:xfrm>
            <a:prstGeom prst="pie">
              <a:avLst>
                <a:gd name="adj1" fmla="val 5404294"/>
                <a:gd name="adj2" fmla="val 1620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2"/>
            <p:cNvSpPr/>
            <p:nvPr/>
          </p:nvSpPr>
          <p:spPr>
            <a:xfrm rot="-5400000">
              <a:off x="155925" y="-3031308"/>
              <a:ext cx="3622800" cy="3622800"/>
            </a:xfrm>
            <a:prstGeom prst="pie">
              <a:avLst>
                <a:gd name="adj1" fmla="val 5404294"/>
                <a:gd name="adj2" fmla="val 1620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2"/>
            <p:cNvSpPr/>
            <p:nvPr/>
          </p:nvSpPr>
          <p:spPr>
            <a:xfrm flipH="1">
              <a:off x="7731463" y="248742"/>
              <a:ext cx="3422700" cy="3422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2"/>
            <p:cNvSpPr/>
            <p:nvPr/>
          </p:nvSpPr>
          <p:spPr>
            <a:xfrm flipH="1">
              <a:off x="6216800" y="-2451133"/>
              <a:ext cx="3422700" cy="3422700"/>
            </a:xfrm>
            <a:prstGeom prst="ellipse">
              <a:avLst/>
            </a:prstGeom>
            <a:solidFill>
              <a:srgbClr val="FFFFFF">
                <a:alpha val="63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2"/>
            <p:cNvSpPr/>
            <p:nvPr/>
          </p:nvSpPr>
          <p:spPr>
            <a:xfrm flipH="1">
              <a:off x="-2010275" y="461754"/>
              <a:ext cx="3422700" cy="34227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2"/>
            <p:cNvSpPr/>
            <p:nvPr/>
          </p:nvSpPr>
          <p:spPr>
            <a:xfrm flipH="1">
              <a:off x="-1074800" y="3151304"/>
              <a:ext cx="3422700" cy="3422700"/>
            </a:xfrm>
            <a:prstGeom prst="ellipse">
              <a:avLst/>
            </a:prstGeom>
            <a:solidFill>
              <a:srgbClr val="FFFFFF">
                <a:alpha val="63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0" name="Google Shape;300;p22"/>
          <p:cNvSpPr txBox="1"/>
          <p:nvPr/>
        </p:nvSpPr>
        <p:spPr>
          <a:xfrm>
            <a:off x="2099100" y="3764350"/>
            <a:ext cx="4945800" cy="5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CREDITS:</a:t>
            </a:r>
            <a:r>
              <a:rPr lang="en" sz="1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Outfit"/>
                <a:ea typeface="Outfit"/>
                <a:cs typeface="Outfit"/>
                <a:sym typeface="Outfi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, and includes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Outfit"/>
                <a:ea typeface="Outfit"/>
                <a:cs typeface="Outfit"/>
                <a:sym typeface="Outfi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, and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Outfit"/>
                <a:ea typeface="Outfit"/>
                <a:cs typeface="Outfit"/>
                <a:sym typeface="Outfi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rPr>
              <a:t> </a:t>
            </a:r>
            <a:endParaRPr sz="1200" b="1"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301" name="Google Shape;301;p22"/>
          <p:cNvSpPr/>
          <p:nvPr/>
        </p:nvSpPr>
        <p:spPr>
          <a:xfrm flipH="1">
            <a:off x="4278475" y="208275"/>
            <a:ext cx="107100" cy="107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3" name="Google Shape;303;p23"/>
          <p:cNvGrpSpPr/>
          <p:nvPr/>
        </p:nvGrpSpPr>
        <p:grpSpPr>
          <a:xfrm rot="10800000" flipH="1">
            <a:off x="-2606625" y="-2883200"/>
            <a:ext cx="14566125" cy="10290113"/>
            <a:chOff x="-2507875" y="-3517350"/>
            <a:chExt cx="14566125" cy="10290113"/>
          </a:xfrm>
        </p:grpSpPr>
        <p:sp>
          <p:nvSpPr>
            <p:cNvPr id="304" name="Google Shape;304;p23"/>
            <p:cNvSpPr/>
            <p:nvPr/>
          </p:nvSpPr>
          <p:spPr>
            <a:xfrm flipH="1">
              <a:off x="971025" y="3350063"/>
              <a:ext cx="3422700" cy="3422700"/>
            </a:xfrm>
            <a:prstGeom prst="ellipse">
              <a:avLst/>
            </a:prstGeom>
            <a:solidFill>
              <a:srgbClr val="FFFFFF">
                <a:alpha val="63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3"/>
            <p:cNvSpPr/>
            <p:nvPr/>
          </p:nvSpPr>
          <p:spPr>
            <a:xfrm>
              <a:off x="8435450" y="-316675"/>
              <a:ext cx="3622800" cy="3622800"/>
            </a:xfrm>
            <a:prstGeom prst="pie">
              <a:avLst>
                <a:gd name="adj1" fmla="val 5404294"/>
                <a:gd name="adj2" fmla="val 1620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3"/>
            <p:cNvSpPr/>
            <p:nvPr/>
          </p:nvSpPr>
          <p:spPr>
            <a:xfrm flipH="1">
              <a:off x="6162513" y="3270800"/>
              <a:ext cx="3422700" cy="3422700"/>
            </a:xfrm>
            <a:prstGeom prst="ellipse">
              <a:avLst/>
            </a:prstGeom>
            <a:solidFill>
              <a:srgbClr val="FFB257">
                <a:alpha val="5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3"/>
            <p:cNvSpPr/>
            <p:nvPr/>
          </p:nvSpPr>
          <p:spPr>
            <a:xfrm rot="-5400000">
              <a:off x="-606425" y="-3474875"/>
              <a:ext cx="3622800" cy="3622800"/>
            </a:xfrm>
            <a:prstGeom prst="pie">
              <a:avLst>
                <a:gd name="adj1" fmla="val 5404294"/>
                <a:gd name="adj2" fmla="val 1620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3"/>
            <p:cNvSpPr/>
            <p:nvPr/>
          </p:nvSpPr>
          <p:spPr>
            <a:xfrm flipH="1">
              <a:off x="-2507875" y="-380262"/>
              <a:ext cx="3422700" cy="3422700"/>
            </a:xfrm>
            <a:prstGeom prst="ellipse">
              <a:avLst/>
            </a:prstGeom>
            <a:solidFill>
              <a:srgbClr val="FFB257">
                <a:alpha val="5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3"/>
            <p:cNvSpPr/>
            <p:nvPr/>
          </p:nvSpPr>
          <p:spPr>
            <a:xfrm flipH="1">
              <a:off x="6787563" y="-3517350"/>
              <a:ext cx="3422700" cy="3422700"/>
            </a:xfrm>
            <a:prstGeom prst="ellipse">
              <a:avLst/>
            </a:prstGeom>
            <a:solidFill>
              <a:srgbClr val="FFFFFF">
                <a:alpha val="63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0" name="Google Shape;310;p23"/>
          <p:cNvGrpSpPr/>
          <p:nvPr/>
        </p:nvGrpSpPr>
        <p:grpSpPr>
          <a:xfrm>
            <a:off x="506478" y="177875"/>
            <a:ext cx="8315722" cy="4733807"/>
            <a:chOff x="506478" y="177875"/>
            <a:chExt cx="8315722" cy="4733807"/>
          </a:xfrm>
        </p:grpSpPr>
        <p:sp>
          <p:nvSpPr>
            <p:cNvPr id="311" name="Google Shape;311;p23"/>
            <p:cNvSpPr/>
            <p:nvPr/>
          </p:nvSpPr>
          <p:spPr>
            <a:xfrm flipH="1">
              <a:off x="3871250" y="177875"/>
              <a:ext cx="107100" cy="107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3"/>
            <p:cNvSpPr/>
            <p:nvPr/>
          </p:nvSpPr>
          <p:spPr>
            <a:xfrm flipH="1">
              <a:off x="506478" y="3675563"/>
              <a:ext cx="254569" cy="254531"/>
            </a:xfrm>
            <a:custGeom>
              <a:avLst/>
              <a:gdLst/>
              <a:ahLst/>
              <a:cxnLst/>
              <a:rect l="l" t="t" r="r" b="b"/>
              <a:pathLst>
                <a:path w="6540" h="6539" extrusionOk="0">
                  <a:moveTo>
                    <a:pt x="3270" y="1755"/>
                  </a:moveTo>
                  <a:cubicBezTo>
                    <a:pt x="4105" y="1755"/>
                    <a:pt x="4784" y="2435"/>
                    <a:pt x="4784" y="3269"/>
                  </a:cubicBezTo>
                  <a:cubicBezTo>
                    <a:pt x="4784" y="4104"/>
                    <a:pt x="4105" y="4784"/>
                    <a:pt x="3270" y="4784"/>
                  </a:cubicBezTo>
                  <a:cubicBezTo>
                    <a:pt x="2435" y="4784"/>
                    <a:pt x="1756" y="4104"/>
                    <a:pt x="1756" y="3269"/>
                  </a:cubicBezTo>
                  <a:cubicBezTo>
                    <a:pt x="1756" y="2435"/>
                    <a:pt x="2436" y="1755"/>
                    <a:pt x="3270" y="1755"/>
                  </a:cubicBezTo>
                  <a:close/>
                  <a:moveTo>
                    <a:pt x="3270" y="1"/>
                  </a:moveTo>
                  <a:cubicBezTo>
                    <a:pt x="1468" y="1"/>
                    <a:pt x="0" y="1467"/>
                    <a:pt x="0" y="3269"/>
                  </a:cubicBezTo>
                  <a:cubicBezTo>
                    <a:pt x="0" y="5072"/>
                    <a:pt x="1468" y="6538"/>
                    <a:pt x="3270" y="6538"/>
                  </a:cubicBezTo>
                  <a:cubicBezTo>
                    <a:pt x="5073" y="6538"/>
                    <a:pt x="6539" y="5072"/>
                    <a:pt x="6539" y="3269"/>
                  </a:cubicBezTo>
                  <a:cubicBezTo>
                    <a:pt x="6539" y="1467"/>
                    <a:pt x="5073" y="1"/>
                    <a:pt x="32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3"/>
            <p:cNvSpPr/>
            <p:nvPr/>
          </p:nvSpPr>
          <p:spPr>
            <a:xfrm rot="-2700000" flipH="1">
              <a:off x="6281793" y="324091"/>
              <a:ext cx="182953" cy="176297"/>
            </a:xfrm>
            <a:custGeom>
              <a:avLst/>
              <a:gdLst/>
              <a:ahLst/>
              <a:cxnLst/>
              <a:rect l="l" t="t" r="r" b="b"/>
              <a:pathLst>
                <a:path w="4700" h="4529" extrusionOk="0">
                  <a:moveTo>
                    <a:pt x="964" y="0"/>
                  </a:moveTo>
                  <a:cubicBezTo>
                    <a:pt x="739" y="0"/>
                    <a:pt x="515" y="86"/>
                    <a:pt x="343" y="257"/>
                  </a:cubicBezTo>
                  <a:cubicBezTo>
                    <a:pt x="1" y="600"/>
                    <a:pt x="1" y="1156"/>
                    <a:pt x="343" y="1498"/>
                  </a:cubicBezTo>
                  <a:lnTo>
                    <a:pt x="488" y="1643"/>
                  </a:lnTo>
                  <a:cubicBezTo>
                    <a:pt x="831" y="1986"/>
                    <a:pt x="831" y="2542"/>
                    <a:pt x="488" y="2884"/>
                  </a:cubicBezTo>
                  <a:lnTo>
                    <a:pt x="343" y="3030"/>
                  </a:lnTo>
                  <a:cubicBezTo>
                    <a:pt x="1" y="3372"/>
                    <a:pt x="1" y="3928"/>
                    <a:pt x="343" y="4271"/>
                  </a:cubicBezTo>
                  <a:cubicBezTo>
                    <a:pt x="515" y="4443"/>
                    <a:pt x="739" y="4528"/>
                    <a:pt x="964" y="4528"/>
                  </a:cubicBezTo>
                  <a:cubicBezTo>
                    <a:pt x="1188" y="4528"/>
                    <a:pt x="1413" y="4443"/>
                    <a:pt x="1584" y="4271"/>
                  </a:cubicBezTo>
                  <a:lnTo>
                    <a:pt x="1729" y="4126"/>
                  </a:lnTo>
                  <a:cubicBezTo>
                    <a:pt x="1901" y="3955"/>
                    <a:pt x="2126" y="3869"/>
                    <a:pt x="2350" y="3869"/>
                  </a:cubicBezTo>
                  <a:cubicBezTo>
                    <a:pt x="2575" y="3869"/>
                    <a:pt x="2799" y="3955"/>
                    <a:pt x="2970" y="4126"/>
                  </a:cubicBezTo>
                  <a:lnTo>
                    <a:pt x="3115" y="4270"/>
                  </a:lnTo>
                  <a:cubicBezTo>
                    <a:pt x="3287" y="4442"/>
                    <a:pt x="3512" y="4528"/>
                    <a:pt x="3736" y="4528"/>
                  </a:cubicBezTo>
                  <a:cubicBezTo>
                    <a:pt x="3961" y="4528"/>
                    <a:pt x="4185" y="4442"/>
                    <a:pt x="4356" y="4270"/>
                  </a:cubicBezTo>
                  <a:cubicBezTo>
                    <a:pt x="4700" y="3928"/>
                    <a:pt x="4700" y="3372"/>
                    <a:pt x="4356" y="3030"/>
                  </a:cubicBezTo>
                  <a:lnTo>
                    <a:pt x="4212" y="2884"/>
                  </a:lnTo>
                  <a:cubicBezTo>
                    <a:pt x="3869" y="2542"/>
                    <a:pt x="3870" y="1986"/>
                    <a:pt x="4212" y="1643"/>
                  </a:cubicBezTo>
                  <a:lnTo>
                    <a:pt x="4356" y="1498"/>
                  </a:lnTo>
                  <a:cubicBezTo>
                    <a:pt x="4700" y="1155"/>
                    <a:pt x="4700" y="600"/>
                    <a:pt x="4356" y="257"/>
                  </a:cubicBezTo>
                  <a:cubicBezTo>
                    <a:pt x="4185" y="86"/>
                    <a:pt x="3961" y="0"/>
                    <a:pt x="3736" y="0"/>
                  </a:cubicBezTo>
                  <a:cubicBezTo>
                    <a:pt x="3512" y="0"/>
                    <a:pt x="3287" y="86"/>
                    <a:pt x="3116" y="257"/>
                  </a:cubicBezTo>
                  <a:lnTo>
                    <a:pt x="2970" y="403"/>
                  </a:lnTo>
                  <a:cubicBezTo>
                    <a:pt x="2799" y="574"/>
                    <a:pt x="2575" y="659"/>
                    <a:pt x="2350" y="659"/>
                  </a:cubicBezTo>
                  <a:cubicBezTo>
                    <a:pt x="2126" y="659"/>
                    <a:pt x="1901" y="574"/>
                    <a:pt x="1729" y="403"/>
                  </a:cubicBezTo>
                  <a:lnTo>
                    <a:pt x="1584" y="257"/>
                  </a:lnTo>
                  <a:cubicBezTo>
                    <a:pt x="1413" y="86"/>
                    <a:pt x="1188" y="0"/>
                    <a:pt x="9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3"/>
            <p:cNvSpPr/>
            <p:nvPr/>
          </p:nvSpPr>
          <p:spPr>
            <a:xfrm flipH="1">
              <a:off x="3978361" y="4735391"/>
              <a:ext cx="182947" cy="176291"/>
            </a:xfrm>
            <a:custGeom>
              <a:avLst/>
              <a:gdLst/>
              <a:ahLst/>
              <a:cxnLst/>
              <a:rect l="l" t="t" r="r" b="b"/>
              <a:pathLst>
                <a:path w="4700" h="4529" extrusionOk="0">
                  <a:moveTo>
                    <a:pt x="964" y="0"/>
                  </a:moveTo>
                  <a:cubicBezTo>
                    <a:pt x="739" y="0"/>
                    <a:pt x="515" y="86"/>
                    <a:pt x="343" y="257"/>
                  </a:cubicBezTo>
                  <a:cubicBezTo>
                    <a:pt x="1" y="600"/>
                    <a:pt x="1" y="1156"/>
                    <a:pt x="343" y="1498"/>
                  </a:cubicBezTo>
                  <a:lnTo>
                    <a:pt x="488" y="1643"/>
                  </a:lnTo>
                  <a:cubicBezTo>
                    <a:pt x="831" y="1986"/>
                    <a:pt x="831" y="2542"/>
                    <a:pt x="488" y="2884"/>
                  </a:cubicBezTo>
                  <a:lnTo>
                    <a:pt x="343" y="3030"/>
                  </a:lnTo>
                  <a:cubicBezTo>
                    <a:pt x="1" y="3372"/>
                    <a:pt x="1" y="3928"/>
                    <a:pt x="343" y="4271"/>
                  </a:cubicBezTo>
                  <a:cubicBezTo>
                    <a:pt x="515" y="4443"/>
                    <a:pt x="739" y="4528"/>
                    <a:pt x="964" y="4528"/>
                  </a:cubicBezTo>
                  <a:cubicBezTo>
                    <a:pt x="1188" y="4528"/>
                    <a:pt x="1413" y="4443"/>
                    <a:pt x="1584" y="4271"/>
                  </a:cubicBezTo>
                  <a:lnTo>
                    <a:pt x="1729" y="4126"/>
                  </a:lnTo>
                  <a:cubicBezTo>
                    <a:pt x="1901" y="3955"/>
                    <a:pt x="2126" y="3869"/>
                    <a:pt x="2350" y="3869"/>
                  </a:cubicBezTo>
                  <a:cubicBezTo>
                    <a:pt x="2575" y="3869"/>
                    <a:pt x="2799" y="3955"/>
                    <a:pt x="2970" y="4126"/>
                  </a:cubicBezTo>
                  <a:lnTo>
                    <a:pt x="3115" y="4270"/>
                  </a:lnTo>
                  <a:cubicBezTo>
                    <a:pt x="3287" y="4442"/>
                    <a:pt x="3512" y="4528"/>
                    <a:pt x="3736" y="4528"/>
                  </a:cubicBezTo>
                  <a:cubicBezTo>
                    <a:pt x="3961" y="4528"/>
                    <a:pt x="4185" y="4442"/>
                    <a:pt x="4356" y="4270"/>
                  </a:cubicBezTo>
                  <a:cubicBezTo>
                    <a:pt x="4700" y="3928"/>
                    <a:pt x="4700" y="3372"/>
                    <a:pt x="4356" y="3030"/>
                  </a:cubicBezTo>
                  <a:lnTo>
                    <a:pt x="4212" y="2884"/>
                  </a:lnTo>
                  <a:cubicBezTo>
                    <a:pt x="3869" y="2542"/>
                    <a:pt x="3870" y="1986"/>
                    <a:pt x="4212" y="1643"/>
                  </a:cubicBezTo>
                  <a:lnTo>
                    <a:pt x="4356" y="1498"/>
                  </a:lnTo>
                  <a:cubicBezTo>
                    <a:pt x="4700" y="1155"/>
                    <a:pt x="4700" y="600"/>
                    <a:pt x="4356" y="257"/>
                  </a:cubicBezTo>
                  <a:cubicBezTo>
                    <a:pt x="4185" y="86"/>
                    <a:pt x="3961" y="0"/>
                    <a:pt x="3736" y="0"/>
                  </a:cubicBezTo>
                  <a:cubicBezTo>
                    <a:pt x="3512" y="0"/>
                    <a:pt x="3287" y="86"/>
                    <a:pt x="3116" y="257"/>
                  </a:cubicBezTo>
                  <a:lnTo>
                    <a:pt x="2970" y="403"/>
                  </a:lnTo>
                  <a:cubicBezTo>
                    <a:pt x="2799" y="574"/>
                    <a:pt x="2575" y="659"/>
                    <a:pt x="2350" y="659"/>
                  </a:cubicBezTo>
                  <a:cubicBezTo>
                    <a:pt x="2126" y="659"/>
                    <a:pt x="1901" y="574"/>
                    <a:pt x="1729" y="403"/>
                  </a:cubicBezTo>
                  <a:lnTo>
                    <a:pt x="1584" y="257"/>
                  </a:lnTo>
                  <a:cubicBezTo>
                    <a:pt x="1413" y="86"/>
                    <a:pt x="1188" y="0"/>
                    <a:pt x="9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3"/>
            <p:cNvSpPr/>
            <p:nvPr/>
          </p:nvSpPr>
          <p:spPr>
            <a:xfrm flipH="1">
              <a:off x="8715100" y="4217225"/>
              <a:ext cx="107100" cy="107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" name="Google Shape;317;p24"/>
          <p:cNvGrpSpPr/>
          <p:nvPr/>
        </p:nvGrpSpPr>
        <p:grpSpPr>
          <a:xfrm rot="10800000" flipH="1">
            <a:off x="-2606625" y="-2522062"/>
            <a:ext cx="14566125" cy="10704650"/>
            <a:chOff x="-2507875" y="-4293025"/>
            <a:chExt cx="14566125" cy="10704650"/>
          </a:xfrm>
        </p:grpSpPr>
        <p:sp>
          <p:nvSpPr>
            <p:cNvPr id="318" name="Google Shape;318;p24"/>
            <p:cNvSpPr/>
            <p:nvPr/>
          </p:nvSpPr>
          <p:spPr>
            <a:xfrm flipH="1">
              <a:off x="-1359700" y="2944413"/>
              <a:ext cx="3422700" cy="3422700"/>
            </a:xfrm>
            <a:prstGeom prst="ellipse">
              <a:avLst/>
            </a:prstGeom>
            <a:solidFill>
              <a:srgbClr val="FFFFFF">
                <a:alpha val="63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4"/>
            <p:cNvSpPr/>
            <p:nvPr/>
          </p:nvSpPr>
          <p:spPr>
            <a:xfrm>
              <a:off x="8435450" y="-316675"/>
              <a:ext cx="3622800" cy="3622800"/>
            </a:xfrm>
            <a:prstGeom prst="pie">
              <a:avLst>
                <a:gd name="adj1" fmla="val 5404294"/>
                <a:gd name="adj2" fmla="val 16200000"/>
              </a:avLst>
            </a:prstGeom>
            <a:solidFill>
              <a:srgbClr val="D84F4E">
                <a:alpha val="45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4"/>
            <p:cNvSpPr/>
            <p:nvPr/>
          </p:nvSpPr>
          <p:spPr>
            <a:xfrm flipH="1">
              <a:off x="6581888" y="2988925"/>
              <a:ext cx="3422700" cy="3422700"/>
            </a:xfrm>
            <a:prstGeom prst="ellipse">
              <a:avLst/>
            </a:prstGeom>
            <a:solidFill>
              <a:srgbClr val="FFB257">
                <a:alpha val="5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4"/>
            <p:cNvSpPr/>
            <p:nvPr/>
          </p:nvSpPr>
          <p:spPr>
            <a:xfrm rot="-5400000">
              <a:off x="2700525" y="-4293025"/>
              <a:ext cx="3622800" cy="3622800"/>
            </a:xfrm>
            <a:prstGeom prst="pie">
              <a:avLst>
                <a:gd name="adj1" fmla="val 5404294"/>
                <a:gd name="adj2" fmla="val 16200000"/>
              </a:avLst>
            </a:prstGeom>
            <a:solidFill>
              <a:srgbClr val="D84F4E">
                <a:alpha val="45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4"/>
            <p:cNvSpPr/>
            <p:nvPr/>
          </p:nvSpPr>
          <p:spPr>
            <a:xfrm flipH="1">
              <a:off x="-2507875" y="-380262"/>
              <a:ext cx="3422700" cy="3422700"/>
            </a:xfrm>
            <a:prstGeom prst="ellipse">
              <a:avLst/>
            </a:prstGeom>
            <a:solidFill>
              <a:srgbClr val="FFB257">
                <a:alpha val="5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4"/>
            <p:cNvSpPr/>
            <p:nvPr/>
          </p:nvSpPr>
          <p:spPr>
            <a:xfrm flipH="1">
              <a:off x="6622563" y="-3902350"/>
              <a:ext cx="3422700" cy="3422700"/>
            </a:xfrm>
            <a:prstGeom prst="ellipse">
              <a:avLst/>
            </a:prstGeom>
            <a:solidFill>
              <a:srgbClr val="FFFFFF">
                <a:alpha val="63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4" name="Google Shape;324;p24"/>
          <p:cNvGrpSpPr/>
          <p:nvPr/>
        </p:nvGrpSpPr>
        <p:grpSpPr>
          <a:xfrm flipH="1">
            <a:off x="506478" y="177875"/>
            <a:ext cx="8315722" cy="4733807"/>
            <a:chOff x="506478" y="177875"/>
            <a:chExt cx="8315722" cy="4733807"/>
          </a:xfrm>
        </p:grpSpPr>
        <p:sp>
          <p:nvSpPr>
            <p:cNvPr id="325" name="Google Shape;325;p24"/>
            <p:cNvSpPr/>
            <p:nvPr/>
          </p:nvSpPr>
          <p:spPr>
            <a:xfrm flipH="1">
              <a:off x="3871250" y="177875"/>
              <a:ext cx="107100" cy="107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4"/>
            <p:cNvSpPr/>
            <p:nvPr/>
          </p:nvSpPr>
          <p:spPr>
            <a:xfrm flipH="1">
              <a:off x="506478" y="3675563"/>
              <a:ext cx="254569" cy="254531"/>
            </a:xfrm>
            <a:custGeom>
              <a:avLst/>
              <a:gdLst/>
              <a:ahLst/>
              <a:cxnLst/>
              <a:rect l="l" t="t" r="r" b="b"/>
              <a:pathLst>
                <a:path w="6540" h="6539" extrusionOk="0">
                  <a:moveTo>
                    <a:pt x="3270" y="1755"/>
                  </a:moveTo>
                  <a:cubicBezTo>
                    <a:pt x="4105" y="1755"/>
                    <a:pt x="4784" y="2435"/>
                    <a:pt x="4784" y="3269"/>
                  </a:cubicBezTo>
                  <a:cubicBezTo>
                    <a:pt x="4784" y="4104"/>
                    <a:pt x="4105" y="4784"/>
                    <a:pt x="3270" y="4784"/>
                  </a:cubicBezTo>
                  <a:cubicBezTo>
                    <a:pt x="2435" y="4784"/>
                    <a:pt x="1756" y="4104"/>
                    <a:pt x="1756" y="3269"/>
                  </a:cubicBezTo>
                  <a:cubicBezTo>
                    <a:pt x="1756" y="2435"/>
                    <a:pt x="2436" y="1755"/>
                    <a:pt x="3270" y="1755"/>
                  </a:cubicBezTo>
                  <a:close/>
                  <a:moveTo>
                    <a:pt x="3270" y="1"/>
                  </a:moveTo>
                  <a:cubicBezTo>
                    <a:pt x="1468" y="1"/>
                    <a:pt x="0" y="1467"/>
                    <a:pt x="0" y="3269"/>
                  </a:cubicBezTo>
                  <a:cubicBezTo>
                    <a:pt x="0" y="5072"/>
                    <a:pt x="1468" y="6538"/>
                    <a:pt x="3270" y="6538"/>
                  </a:cubicBezTo>
                  <a:cubicBezTo>
                    <a:pt x="5073" y="6538"/>
                    <a:pt x="6539" y="5072"/>
                    <a:pt x="6539" y="3269"/>
                  </a:cubicBezTo>
                  <a:cubicBezTo>
                    <a:pt x="6539" y="1467"/>
                    <a:pt x="5073" y="1"/>
                    <a:pt x="32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4"/>
            <p:cNvSpPr/>
            <p:nvPr/>
          </p:nvSpPr>
          <p:spPr>
            <a:xfrm rot="-2700000" flipH="1">
              <a:off x="6281793" y="324091"/>
              <a:ext cx="182953" cy="176297"/>
            </a:xfrm>
            <a:custGeom>
              <a:avLst/>
              <a:gdLst/>
              <a:ahLst/>
              <a:cxnLst/>
              <a:rect l="l" t="t" r="r" b="b"/>
              <a:pathLst>
                <a:path w="4700" h="4529" extrusionOk="0">
                  <a:moveTo>
                    <a:pt x="964" y="0"/>
                  </a:moveTo>
                  <a:cubicBezTo>
                    <a:pt x="739" y="0"/>
                    <a:pt x="515" y="86"/>
                    <a:pt x="343" y="257"/>
                  </a:cubicBezTo>
                  <a:cubicBezTo>
                    <a:pt x="1" y="600"/>
                    <a:pt x="1" y="1156"/>
                    <a:pt x="343" y="1498"/>
                  </a:cubicBezTo>
                  <a:lnTo>
                    <a:pt x="488" y="1643"/>
                  </a:lnTo>
                  <a:cubicBezTo>
                    <a:pt x="831" y="1986"/>
                    <a:pt x="831" y="2542"/>
                    <a:pt x="488" y="2884"/>
                  </a:cubicBezTo>
                  <a:lnTo>
                    <a:pt x="343" y="3030"/>
                  </a:lnTo>
                  <a:cubicBezTo>
                    <a:pt x="1" y="3372"/>
                    <a:pt x="1" y="3928"/>
                    <a:pt x="343" y="4271"/>
                  </a:cubicBezTo>
                  <a:cubicBezTo>
                    <a:pt x="515" y="4443"/>
                    <a:pt x="739" y="4528"/>
                    <a:pt x="964" y="4528"/>
                  </a:cubicBezTo>
                  <a:cubicBezTo>
                    <a:pt x="1188" y="4528"/>
                    <a:pt x="1413" y="4443"/>
                    <a:pt x="1584" y="4271"/>
                  </a:cubicBezTo>
                  <a:lnTo>
                    <a:pt x="1729" y="4126"/>
                  </a:lnTo>
                  <a:cubicBezTo>
                    <a:pt x="1901" y="3955"/>
                    <a:pt x="2126" y="3869"/>
                    <a:pt x="2350" y="3869"/>
                  </a:cubicBezTo>
                  <a:cubicBezTo>
                    <a:pt x="2575" y="3869"/>
                    <a:pt x="2799" y="3955"/>
                    <a:pt x="2970" y="4126"/>
                  </a:cubicBezTo>
                  <a:lnTo>
                    <a:pt x="3115" y="4270"/>
                  </a:lnTo>
                  <a:cubicBezTo>
                    <a:pt x="3287" y="4442"/>
                    <a:pt x="3512" y="4528"/>
                    <a:pt x="3736" y="4528"/>
                  </a:cubicBezTo>
                  <a:cubicBezTo>
                    <a:pt x="3961" y="4528"/>
                    <a:pt x="4185" y="4442"/>
                    <a:pt x="4356" y="4270"/>
                  </a:cubicBezTo>
                  <a:cubicBezTo>
                    <a:pt x="4700" y="3928"/>
                    <a:pt x="4700" y="3372"/>
                    <a:pt x="4356" y="3030"/>
                  </a:cubicBezTo>
                  <a:lnTo>
                    <a:pt x="4212" y="2884"/>
                  </a:lnTo>
                  <a:cubicBezTo>
                    <a:pt x="3869" y="2542"/>
                    <a:pt x="3870" y="1986"/>
                    <a:pt x="4212" y="1643"/>
                  </a:cubicBezTo>
                  <a:lnTo>
                    <a:pt x="4356" y="1498"/>
                  </a:lnTo>
                  <a:cubicBezTo>
                    <a:pt x="4700" y="1155"/>
                    <a:pt x="4700" y="600"/>
                    <a:pt x="4356" y="257"/>
                  </a:cubicBezTo>
                  <a:cubicBezTo>
                    <a:pt x="4185" y="86"/>
                    <a:pt x="3961" y="0"/>
                    <a:pt x="3736" y="0"/>
                  </a:cubicBezTo>
                  <a:cubicBezTo>
                    <a:pt x="3512" y="0"/>
                    <a:pt x="3287" y="86"/>
                    <a:pt x="3116" y="257"/>
                  </a:cubicBezTo>
                  <a:lnTo>
                    <a:pt x="2970" y="403"/>
                  </a:lnTo>
                  <a:cubicBezTo>
                    <a:pt x="2799" y="574"/>
                    <a:pt x="2575" y="659"/>
                    <a:pt x="2350" y="659"/>
                  </a:cubicBezTo>
                  <a:cubicBezTo>
                    <a:pt x="2126" y="659"/>
                    <a:pt x="1901" y="574"/>
                    <a:pt x="1729" y="403"/>
                  </a:cubicBezTo>
                  <a:lnTo>
                    <a:pt x="1584" y="257"/>
                  </a:lnTo>
                  <a:cubicBezTo>
                    <a:pt x="1413" y="86"/>
                    <a:pt x="1188" y="0"/>
                    <a:pt x="9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4"/>
            <p:cNvSpPr/>
            <p:nvPr/>
          </p:nvSpPr>
          <p:spPr>
            <a:xfrm flipH="1">
              <a:off x="3978361" y="4735391"/>
              <a:ext cx="182947" cy="176291"/>
            </a:xfrm>
            <a:custGeom>
              <a:avLst/>
              <a:gdLst/>
              <a:ahLst/>
              <a:cxnLst/>
              <a:rect l="l" t="t" r="r" b="b"/>
              <a:pathLst>
                <a:path w="4700" h="4529" extrusionOk="0">
                  <a:moveTo>
                    <a:pt x="964" y="0"/>
                  </a:moveTo>
                  <a:cubicBezTo>
                    <a:pt x="739" y="0"/>
                    <a:pt x="515" y="86"/>
                    <a:pt x="343" y="257"/>
                  </a:cubicBezTo>
                  <a:cubicBezTo>
                    <a:pt x="1" y="600"/>
                    <a:pt x="1" y="1156"/>
                    <a:pt x="343" y="1498"/>
                  </a:cubicBezTo>
                  <a:lnTo>
                    <a:pt x="488" y="1643"/>
                  </a:lnTo>
                  <a:cubicBezTo>
                    <a:pt x="831" y="1986"/>
                    <a:pt x="831" y="2542"/>
                    <a:pt x="488" y="2884"/>
                  </a:cubicBezTo>
                  <a:lnTo>
                    <a:pt x="343" y="3030"/>
                  </a:lnTo>
                  <a:cubicBezTo>
                    <a:pt x="1" y="3372"/>
                    <a:pt x="1" y="3928"/>
                    <a:pt x="343" y="4271"/>
                  </a:cubicBezTo>
                  <a:cubicBezTo>
                    <a:pt x="515" y="4443"/>
                    <a:pt x="739" y="4528"/>
                    <a:pt x="964" y="4528"/>
                  </a:cubicBezTo>
                  <a:cubicBezTo>
                    <a:pt x="1188" y="4528"/>
                    <a:pt x="1413" y="4443"/>
                    <a:pt x="1584" y="4271"/>
                  </a:cubicBezTo>
                  <a:lnTo>
                    <a:pt x="1729" y="4126"/>
                  </a:lnTo>
                  <a:cubicBezTo>
                    <a:pt x="1901" y="3955"/>
                    <a:pt x="2126" y="3869"/>
                    <a:pt x="2350" y="3869"/>
                  </a:cubicBezTo>
                  <a:cubicBezTo>
                    <a:pt x="2575" y="3869"/>
                    <a:pt x="2799" y="3955"/>
                    <a:pt x="2970" y="4126"/>
                  </a:cubicBezTo>
                  <a:lnTo>
                    <a:pt x="3115" y="4270"/>
                  </a:lnTo>
                  <a:cubicBezTo>
                    <a:pt x="3287" y="4442"/>
                    <a:pt x="3512" y="4528"/>
                    <a:pt x="3736" y="4528"/>
                  </a:cubicBezTo>
                  <a:cubicBezTo>
                    <a:pt x="3961" y="4528"/>
                    <a:pt x="4185" y="4442"/>
                    <a:pt x="4356" y="4270"/>
                  </a:cubicBezTo>
                  <a:cubicBezTo>
                    <a:pt x="4700" y="3928"/>
                    <a:pt x="4700" y="3372"/>
                    <a:pt x="4356" y="3030"/>
                  </a:cubicBezTo>
                  <a:lnTo>
                    <a:pt x="4212" y="2884"/>
                  </a:lnTo>
                  <a:cubicBezTo>
                    <a:pt x="3869" y="2542"/>
                    <a:pt x="3870" y="1986"/>
                    <a:pt x="4212" y="1643"/>
                  </a:cubicBezTo>
                  <a:lnTo>
                    <a:pt x="4356" y="1498"/>
                  </a:lnTo>
                  <a:cubicBezTo>
                    <a:pt x="4700" y="1155"/>
                    <a:pt x="4700" y="600"/>
                    <a:pt x="4356" y="257"/>
                  </a:cubicBezTo>
                  <a:cubicBezTo>
                    <a:pt x="4185" y="86"/>
                    <a:pt x="3961" y="0"/>
                    <a:pt x="3736" y="0"/>
                  </a:cubicBezTo>
                  <a:cubicBezTo>
                    <a:pt x="3512" y="0"/>
                    <a:pt x="3287" y="86"/>
                    <a:pt x="3116" y="257"/>
                  </a:cubicBezTo>
                  <a:lnTo>
                    <a:pt x="2970" y="403"/>
                  </a:lnTo>
                  <a:cubicBezTo>
                    <a:pt x="2799" y="574"/>
                    <a:pt x="2575" y="659"/>
                    <a:pt x="2350" y="659"/>
                  </a:cubicBezTo>
                  <a:cubicBezTo>
                    <a:pt x="2126" y="659"/>
                    <a:pt x="1901" y="574"/>
                    <a:pt x="1729" y="403"/>
                  </a:cubicBezTo>
                  <a:lnTo>
                    <a:pt x="1584" y="257"/>
                  </a:lnTo>
                  <a:cubicBezTo>
                    <a:pt x="1413" y="86"/>
                    <a:pt x="1188" y="0"/>
                    <a:pt x="9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4"/>
            <p:cNvSpPr/>
            <p:nvPr/>
          </p:nvSpPr>
          <p:spPr>
            <a:xfrm flipH="1">
              <a:off x="8715100" y="4217225"/>
              <a:ext cx="107100" cy="107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6"/>
          <p:cNvSpPr txBox="1">
            <a:spLocks noGrp="1"/>
          </p:cNvSpPr>
          <p:nvPr>
            <p:ph type="title"/>
          </p:nvPr>
        </p:nvSpPr>
        <p:spPr>
          <a:xfrm>
            <a:off x="717900" y="542475"/>
            <a:ext cx="7708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5194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oogle Shape;24;p3"/>
          <p:cNvGrpSpPr/>
          <p:nvPr/>
        </p:nvGrpSpPr>
        <p:grpSpPr>
          <a:xfrm>
            <a:off x="-1749075" y="-1839800"/>
            <a:ext cx="12903138" cy="9106875"/>
            <a:chOff x="-1749075" y="-1839800"/>
            <a:chExt cx="12903138" cy="9106875"/>
          </a:xfrm>
        </p:grpSpPr>
        <p:sp>
          <p:nvSpPr>
            <p:cNvPr id="25" name="Google Shape;25;p3"/>
            <p:cNvSpPr/>
            <p:nvPr/>
          </p:nvSpPr>
          <p:spPr>
            <a:xfrm rot="5400000">
              <a:off x="5632300" y="3644275"/>
              <a:ext cx="3622800" cy="3622800"/>
            </a:xfrm>
            <a:prstGeom prst="pie">
              <a:avLst>
                <a:gd name="adj1" fmla="val 5404294"/>
                <a:gd name="adj2" fmla="val 1620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 rot="-5400000">
              <a:off x="-202750" y="-1839800"/>
              <a:ext cx="3622800" cy="3622800"/>
            </a:xfrm>
            <a:prstGeom prst="pie">
              <a:avLst>
                <a:gd name="adj1" fmla="val 5404294"/>
                <a:gd name="adj2" fmla="val 1620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 flipH="1">
              <a:off x="7731363" y="1466700"/>
              <a:ext cx="3422700" cy="3422700"/>
            </a:xfrm>
            <a:prstGeom prst="ellipse">
              <a:avLst/>
            </a:prstGeom>
            <a:solidFill>
              <a:srgbClr val="FFFFFF">
                <a:alpha val="63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 flipH="1">
              <a:off x="-1312375" y="3119638"/>
              <a:ext cx="3422700" cy="34227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 flipH="1">
              <a:off x="7077525" y="-1391100"/>
              <a:ext cx="3422700" cy="34227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 flipH="1">
              <a:off x="-1749075" y="-10812"/>
              <a:ext cx="3422700" cy="3422700"/>
            </a:xfrm>
            <a:prstGeom prst="ellipse">
              <a:avLst/>
            </a:prstGeom>
            <a:solidFill>
              <a:srgbClr val="FFFFFF">
                <a:alpha val="63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1471200" y="2323475"/>
            <a:ext cx="6201600" cy="841800"/>
          </a:xfrm>
          <a:prstGeom prst="rect">
            <a:avLst/>
          </a:prstGeom>
          <a:effectLst>
            <a:outerShdw dist="66675" dir="336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3666900" y="1006513"/>
            <a:ext cx="1810200" cy="1215000"/>
          </a:xfrm>
          <a:prstGeom prst="rect">
            <a:avLst/>
          </a:prstGeom>
          <a:noFill/>
          <a:effectLst>
            <a:outerShdw dist="66675" dir="336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2137950" y="3552000"/>
            <a:ext cx="4868100" cy="4332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4" name="Google Shape;34;p3"/>
          <p:cNvGrpSpPr/>
          <p:nvPr/>
        </p:nvGrpSpPr>
        <p:grpSpPr>
          <a:xfrm>
            <a:off x="593378" y="192975"/>
            <a:ext cx="6666793" cy="4345553"/>
            <a:chOff x="593378" y="192975"/>
            <a:chExt cx="6666793" cy="4345553"/>
          </a:xfrm>
        </p:grpSpPr>
        <p:sp>
          <p:nvSpPr>
            <p:cNvPr id="35" name="Google Shape;35;p3"/>
            <p:cNvSpPr/>
            <p:nvPr/>
          </p:nvSpPr>
          <p:spPr>
            <a:xfrm flipH="1">
              <a:off x="593378" y="2031588"/>
              <a:ext cx="254569" cy="254531"/>
            </a:xfrm>
            <a:custGeom>
              <a:avLst/>
              <a:gdLst/>
              <a:ahLst/>
              <a:cxnLst/>
              <a:rect l="l" t="t" r="r" b="b"/>
              <a:pathLst>
                <a:path w="6540" h="6539" extrusionOk="0">
                  <a:moveTo>
                    <a:pt x="3270" y="1755"/>
                  </a:moveTo>
                  <a:cubicBezTo>
                    <a:pt x="4105" y="1755"/>
                    <a:pt x="4784" y="2435"/>
                    <a:pt x="4784" y="3269"/>
                  </a:cubicBezTo>
                  <a:cubicBezTo>
                    <a:pt x="4784" y="4104"/>
                    <a:pt x="4105" y="4784"/>
                    <a:pt x="3270" y="4784"/>
                  </a:cubicBezTo>
                  <a:cubicBezTo>
                    <a:pt x="2435" y="4784"/>
                    <a:pt x="1756" y="4104"/>
                    <a:pt x="1756" y="3269"/>
                  </a:cubicBezTo>
                  <a:cubicBezTo>
                    <a:pt x="1756" y="2435"/>
                    <a:pt x="2436" y="1755"/>
                    <a:pt x="3270" y="1755"/>
                  </a:cubicBezTo>
                  <a:close/>
                  <a:moveTo>
                    <a:pt x="3270" y="1"/>
                  </a:moveTo>
                  <a:cubicBezTo>
                    <a:pt x="1468" y="1"/>
                    <a:pt x="0" y="1467"/>
                    <a:pt x="0" y="3269"/>
                  </a:cubicBezTo>
                  <a:cubicBezTo>
                    <a:pt x="0" y="5072"/>
                    <a:pt x="1468" y="6538"/>
                    <a:pt x="3270" y="6538"/>
                  </a:cubicBezTo>
                  <a:cubicBezTo>
                    <a:pt x="5073" y="6538"/>
                    <a:pt x="6539" y="5072"/>
                    <a:pt x="6539" y="3269"/>
                  </a:cubicBezTo>
                  <a:cubicBezTo>
                    <a:pt x="6539" y="1467"/>
                    <a:pt x="5073" y="1"/>
                    <a:pt x="32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 rot="-2700000" flipH="1">
              <a:off x="7041680" y="4323366"/>
              <a:ext cx="182953" cy="176297"/>
            </a:xfrm>
            <a:custGeom>
              <a:avLst/>
              <a:gdLst/>
              <a:ahLst/>
              <a:cxnLst/>
              <a:rect l="l" t="t" r="r" b="b"/>
              <a:pathLst>
                <a:path w="4700" h="4529" extrusionOk="0">
                  <a:moveTo>
                    <a:pt x="964" y="0"/>
                  </a:moveTo>
                  <a:cubicBezTo>
                    <a:pt x="739" y="0"/>
                    <a:pt x="515" y="86"/>
                    <a:pt x="343" y="257"/>
                  </a:cubicBezTo>
                  <a:cubicBezTo>
                    <a:pt x="1" y="600"/>
                    <a:pt x="1" y="1156"/>
                    <a:pt x="343" y="1498"/>
                  </a:cubicBezTo>
                  <a:lnTo>
                    <a:pt x="488" y="1643"/>
                  </a:lnTo>
                  <a:cubicBezTo>
                    <a:pt x="831" y="1986"/>
                    <a:pt x="831" y="2542"/>
                    <a:pt x="488" y="2884"/>
                  </a:cubicBezTo>
                  <a:lnTo>
                    <a:pt x="343" y="3030"/>
                  </a:lnTo>
                  <a:cubicBezTo>
                    <a:pt x="1" y="3372"/>
                    <a:pt x="1" y="3928"/>
                    <a:pt x="343" y="4271"/>
                  </a:cubicBezTo>
                  <a:cubicBezTo>
                    <a:pt x="515" y="4443"/>
                    <a:pt x="739" y="4528"/>
                    <a:pt x="964" y="4528"/>
                  </a:cubicBezTo>
                  <a:cubicBezTo>
                    <a:pt x="1188" y="4528"/>
                    <a:pt x="1413" y="4443"/>
                    <a:pt x="1584" y="4271"/>
                  </a:cubicBezTo>
                  <a:lnTo>
                    <a:pt x="1729" y="4126"/>
                  </a:lnTo>
                  <a:cubicBezTo>
                    <a:pt x="1901" y="3955"/>
                    <a:pt x="2126" y="3869"/>
                    <a:pt x="2350" y="3869"/>
                  </a:cubicBezTo>
                  <a:cubicBezTo>
                    <a:pt x="2575" y="3869"/>
                    <a:pt x="2799" y="3955"/>
                    <a:pt x="2970" y="4126"/>
                  </a:cubicBezTo>
                  <a:lnTo>
                    <a:pt x="3115" y="4270"/>
                  </a:lnTo>
                  <a:cubicBezTo>
                    <a:pt x="3287" y="4442"/>
                    <a:pt x="3512" y="4528"/>
                    <a:pt x="3736" y="4528"/>
                  </a:cubicBezTo>
                  <a:cubicBezTo>
                    <a:pt x="3961" y="4528"/>
                    <a:pt x="4185" y="4442"/>
                    <a:pt x="4356" y="4270"/>
                  </a:cubicBezTo>
                  <a:cubicBezTo>
                    <a:pt x="4700" y="3928"/>
                    <a:pt x="4700" y="3372"/>
                    <a:pt x="4356" y="3030"/>
                  </a:cubicBezTo>
                  <a:lnTo>
                    <a:pt x="4212" y="2884"/>
                  </a:lnTo>
                  <a:cubicBezTo>
                    <a:pt x="3869" y="2542"/>
                    <a:pt x="3870" y="1986"/>
                    <a:pt x="4212" y="1643"/>
                  </a:cubicBezTo>
                  <a:lnTo>
                    <a:pt x="4356" y="1498"/>
                  </a:lnTo>
                  <a:cubicBezTo>
                    <a:pt x="4700" y="1155"/>
                    <a:pt x="4700" y="600"/>
                    <a:pt x="4356" y="257"/>
                  </a:cubicBezTo>
                  <a:cubicBezTo>
                    <a:pt x="4185" y="86"/>
                    <a:pt x="3961" y="0"/>
                    <a:pt x="3736" y="0"/>
                  </a:cubicBezTo>
                  <a:cubicBezTo>
                    <a:pt x="3512" y="0"/>
                    <a:pt x="3287" y="86"/>
                    <a:pt x="3116" y="257"/>
                  </a:cubicBezTo>
                  <a:lnTo>
                    <a:pt x="2970" y="403"/>
                  </a:lnTo>
                  <a:cubicBezTo>
                    <a:pt x="2799" y="574"/>
                    <a:pt x="2575" y="659"/>
                    <a:pt x="2350" y="659"/>
                  </a:cubicBezTo>
                  <a:cubicBezTo>
                    <a:pt x="2126" y="659"/>
                    <a:pt x="1901" y="574"/>
                    <a:pt x="1729" y="403"/>
                  </a:cubicBezTo>
                  <a:lnTo>
                    <a:pt x="1584" y="257"/>
                  </a:lnTo>
                  <a:cubicBezTo>
                    <a:pt x="1413" y="86"/>
                    <a:pt x="1188" y="0"/>
                    <a:pt x="9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 flipH="1">
              <a:off x="5429040" y="192975"/>
              <a:ext cx="254569" cy="254531"/>
            </a:xfrm>
            <a:custGeom>
              <a:avLst/>
              <a:gdLst/>
              <a:ahLst/>
              <a:cxnLst/>
              <a:rect l="l" t="t" r="r" b="b"/>
              <a:pathLst>
                <a:path w="6540" h="6539" extrusionOk="0">
                  <a:moveTo>
                    <a:pt x="3270" y="1755"/>
                  </a:moveTo>
                  <a:cubicBezTo>
                    <a:pt x="4105" y="1755"/>
                    <a:pt x="4784" y="2435"/>
                    <a:pt x="4784" y="3269"/>
                  </a:cubicBezTo>
                  <a:cubicBezTo>
                    <a:pt x="4784" y="4104"/>
                    <a:pt x="4105" y="4784"/>
                    <a:pt x="3270" y="4784"/>
                  </a:cubicBezTo>
                  <a:cubicBezTo>
                    <a:pt x="2435" y="4784"/>
                    <a:pt x="1756" y="4104"/>
                    <a:pt x="1756" y="3269"/>
                  </a:cubicBezTo>
                  <a:cubicBezTo>
                    <a:pt x="1756" y="2435"/>
                    <a:pt x="2436" y="1755"/>
                    <a:pt x="3270" y="1755"/>
                  </a:cubicBezTo>
                  <a:close/>
                  <a:moveTo>
                    <a:pt x="3270" y="1"/>
                  </a:moveTo>
                  <a:cubicBezTo>
                    <a:pt x="1468" y="1"/>
                    <a:pt x="0" y="1467"/>
                    <a:pt x="0" y="3269"/>
                  </a:cubicBezTo>
                  <a:cubicBezTo>
                    <a:pt x="0" y="5072"/>
                    <a:pt x="1468" y="6538"/>
                    <a:pt x="3270" y="6538"/>
                  </a:cubicBezTo>
                  <a:cubicBezTo>
                    <a:pt x="5073" y="6538"/>
                    <a:pt x="6539" y="5072"/>
                    <a:pt x="6539" y="3269"/>
                  </a:cubicBezTo>
                  <a:cubicBezTo>
                    <a:pt x="6539" y="1467"/>
                    <a:pt x="5073" y="1"/>
                    <a:pt x="32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9;p5"/>
          <p:cNvGrpSpPr/>
          <p:nvPr/>
        </p:nvGrpSpPr>
        <p:grpSpPr>
          <a:xfrm>
            <a:off x="-2260050" y="-3191100"/>
            <a:ext cx="13823700" cy="10651150"/>
            <a:chOff x="-2260050" y="-3191100"/>
            <a:chExt cx="13823700" cy="10651150"/>
          </a:xfrm>
        </p:grpSpPr>
        <p:sp>
          <p:nvSpPr>
            <p:cNvPr id="50" name="Google Shape;50;p5"/>
            <p:cNvSpPr/>
            <p:nvPr/>
          </p:nvSpPr>
          <p:spPr>
            <a:xfrm flipH="1">
              <a:off x="-2260050" y="1659638"/>
              <a:ext cx="3422700" cy="3422700"/>
            </a:xfrm>
            <a:prstGeom prst="ellipse">
              <a:avLst/>
            </a:prstGeom>
            <a:solidFill>
              <a:srgbClr val="FFFFFF">
                <a:alpha val="63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5"/>
            <p:cNvSpPr/>
            <p:nvPr/>
          </p:nvSpPr>
          <p:spPr>
            <a:xfrm>
              <a:off x="7940850" y="1288275"/>
              <a:ext cx="3622800" cy="3622800"/>
            </a:xfrm>
            <a:prstGeom prst="pie">
              <a:avLst>
                <a:gd name="adj1" fmla="val 5404294"/>
                <a:gd name="adj2" fmla="val 1620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5"/>
            <p:cNvSpPr/>
            <p:nvPr/>
          </p:nvSpPr>
          <p:spPr>
            <a:xfrm flipH="1">
              <a:off x="2840400" y="4037350"/>
              <a:ext cx="3422700" cy="3422700"/>
            </a:xfrm>
            <a:prstGeom prst="ellipse">
              <a:avLst/>
            </a:prstGeom>
            <a:solidFill>
              <a:srgbClr val="FFB257">
                <a:alpha val="5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5"/>
            <p:cNvSpPr/>
            <p:nvPr/>
          </p:nvSpPr>
          <p:spPr>
            <a:xfrm rot="-5400000">
              <a:off x="52175" y="-3191100"/>
              <a:ext cx="3622800" cy="3622800"/>
            </a:xfrm>
            <a:prstGeom prst="pie">
              <a:avLst>
                <a:gd name="adj1" fmla="val 5404294"/>
                <a:gd name="adj2" fmla="val 1620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5"/>
            <p:cNvSpPr/>
            <p:nvPr/>
          </p:nvSpPr>
          <p:spPr>
            <a:xfrm flipH="1">
              <a:off x="-2195775" y="-1359162"/>
              <a:ext cx="3422700" cy="3422700"/>
            </a:xfrm>
            <a:prstGeom prst="ellipse">
              <a:avLst/>
            </a:prstGeom>
            <a:solidFill>
              <a:srgbClr val="FFB257">
                <a:alpha val="5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5"/>
            <p:cNvSpPr/>
            <p:nvPr/>
          </p:nvSpPr>
          <p:spPr>
            <a:xfrm flipH="1">
              <a:off x="6848413" y="-2499400"/>
              <a:ext cx="3422700" cy="3422700"/>
            </a:xfrm>
            <a:prstGeom prst="ellipse">
              <a:avLst/>
            </a:prstGeom>
            <a:solidFill>
              <a:srgbClr val="FFFFFF">
                <a:alpha val="63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" name="Google Shape;56;p5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  <a:effectLst>
            <a:outerShdw dist="66675" dir="2640000" algn="bl" rotWithShape="0">
              <a:schemeClr val="lt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5"/>
          <p:cNvSpPr txBox="1">
            <a:spLocks noGrp="1"/>
          </p:cNvSpPr>
          <p:nvPr>
            <p:ph type="subTitle" idx="1"/>
          </p:nvPr>
        </p:nvSpPr>
        <p:spPr>
          <a:xfrm>
            <a:off x="5085173" y="1908501"/>
            <a:ext cx="2660700" cy="2565600"/>
          </a:xfrm>
          <a:prstGeom prst="rect">
            <a:avLst/>
          </a:prstGeom>
          <a:solidFill>
            <a:srgbClr val="FFFFFF">
              <a:alpha val="63690"/>
            </a:srgbClr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9pPr>
          </a:lstStyle>
          <a:p>
            <a:endParaRPr/>
          </a:p>
        </p:txBody>
      </p:sp>
      <p:sp>
        <p:nvSpPr>
          <p:cNvPr id="58" name="Google Shape;58;p5"/>
          <p:cNvSpPr txBox="1">
            <a:spLocks noGrp="1"/>
          </p:cNvSpPr>
          <p:nvPr>
            <p:ph type="subTitle" idx="2"/>
          </p:nvPr>
        </p:nvSpPr>
        <p:spPr>
          <a:xfrm>
            <a:off x="1398125" y="1908501"/>
            <a:ext cx="2660700" cy="2565600"/>
          </a:xfrm>
          <a:prstGeom prst="rect">
            <a:avLst/>
          </a:prstGeom>
          <a:solidFill>
            <a:srgbClr val="FFFFFF">
              <a:alpha val="63690"/>
            </a:srgbClr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00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9pPr>
          </a:lstStyle>
          <a:p>
            <a:endParaRPr/>
          </a:p>
        </p:txBody>
      </p:sp>
      <p:sp>
        <p:nvSpPr>
          <p:cNvPr id="59" name="Google Shape;59;p5"/>
          <p:cNvSpPr txBox="1">
            <a:spLocks noGrp="1"/>
          </p:cNvSpPr>
          <p:nvPr>
            <p:ph type="subTitle" idx="3"/>
          </p:nvPr>
        </p:nvSpPr>
        <p:spPr>
          <a:xfrm>
            <a:off x="5085165" y="1449502"/>
            <a:ext cx="2660700" cy="45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subTitle" idx="4"/>
          </p:nvPr>
        </p:nvSpPr>
        <p:spPr>
          <a:xfrm>
            <a:off x="1398125" y="1449502"/>
            <a:ext cx="2660700" cy="45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oogle Shape;62;p6"/>
          <p:cNvGrpSpPr/>
          <p:nvPr/>
        </p:nvGrpSpPr>
        <p:grpSpPr>
          <a:xfrm>
            <a:off x="-2702700" y="-2979850"/>
            <a:ext cx="14696400" cy="10437238"/>
            <a:chOff x="-2702700" y="-2979850"/>
            <a:chExt cx="14696400" cy="10437238"/>
          </a:xfrm>
        </p:grpSpPr>
        <p:sp>
          <p:nvSpPr>
            <p:cNvPr id="63" name="Google Shape;63;p6"/>
            <p:cNvSpPr/>
            <p:nvPr/>
          </p:nvSpPr>
          <p:spPr>
            <a:xfrm flipH="1">
              <a:off x="-1292375" y="4034688"/>
              <a:ext cx="3422700" cy="3422700"/>
            </a:xfrm>
            <a:prstGeom prst="ellipse">
              <a:avLst/>
            </a:prstGeom>
            <a:solidFill>
              <a:srgbClr val="FFFFFF">
                <a:alpha val="63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6"/>
            <p:cNvSpPr/>
            <p:nvPr/>
          </p:nvSpPr>
          <p:spPr>
            <a:xfrm>
              <a:off x="8370900" y="284975"/>
              <a:ext cx="3622800" cy="3622800"/>
            </a:xfrm>
            <a:prstGeom prst="pie">
              <a:avLst>
                <a:gd name="adj1" fmla="val 5404294"/>
                <a:gd name="adj2" fmla="val 1620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6"/>
            <p:cNvSpPr/>
            <p:nvPr/>
          </p:nvSpPr>
          <p:spPr>
            <a:xfrm flipH="1">
              <a:off x="6966313" y="4001075"/>
              <a:ext cx="3422700" cy="3422700"/>
            </a:xfrm>
            <a:prstGeom prst="ellipse">
              <a:avLst/>
            </a:prstGeom>
            <a:solidFill>
              <a:srgbClr val="FFB257">
                <a:alpha val="5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6"/>
            <p:cNvSpPr/>
            <p:nvPr/>
          </p:nvSpPr>
          <p:spPr>
            <a:xfrm rot="-5400000">
              <a:off x="-874550" y="-2979850"/>
              <a:ext cx="3622800" cy="3622800"/>
            </a:xfrm>
            <a:prstGeom prst="pie">
              <a:avLst>
                <a:gd name="adj1" fmla="val 5404294"/>
                <a:gd name="adj2" fmla="val 1620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6"/>
            <p:cNvSpPr/>
            <p:nvPr/>
          </p:nvSpPr>
          <p:spPr>
            <a:xfrm flipH="1">
              <a:off x="-2702700" y="57038"/>
              <a:ext cx="3422700" cy="3422700"/>
            </a:xfrm>
            <a:prstGeom prst="ellipse">
              <a:avLst/>
            </a:prstGeom>
            <a:solidFill>
              <a:srgbClr val="FFB257">
                <a:alpha val="5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6"/>
            <p:cNvSpPr/>
            <p:nvPr/>
          </p:nvSpPr>
          <p:spPr>
            <a:xfrm flipH="1">
              <a:off x="6609613" y="-2168725"/>
              <a:ext cx="3422700" cy="3422700"/>
            </a:xfrm>
            <a:prstGeom prst="ellipse">
              <a:avLst/>
            </a:prstGeom>
            <a:solidFill>
              <a:srgbClr val="FFFFFF">
                <a:alpha val="63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" name="Google Shape;69;p6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  <a:effectLst>
            <a:outerShdw dist="66675" dir="2640000" algn="bl" rotWithShape="0">
              <a:schemeClr val="lt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0" name="Google Shape;70;p6"/>
          <p:cNvGrpSpPr/>
          <p:nvPr/>
        </p:nvGrpSpPr>
        <p:grpSpPr>
          <a:xfrm>
            <a:off x="2662753" y="177875"/>
            <a:ext cx="4597995" cy="4886843"/>
            <a:chOff x="2662753" y="177875"/>
            <a:chExt cx="4597995" cy="4886843"/>
          </a:xfrm>
        </p:grpSpPr>
        <p:sp>
          <p:nvSpPr>
            <p:cNvPr id="71" name="Google Shape;71;p6"/>
            <p:cNvSpPr/>
            <p:nvPr/>
          </p:nvSpPr>
          <p:spPr>
            <a:xfrm flipH="1">
              <a:off x="3871250" y="177875"/>
              <a:ext cx="107100" cy="107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6"/>
            <p:cNvSpPr/>
            <p:nvPr/>
          </p:nvSpPr>
          <p:spPr>
            <a:xfrm flipH="1">
              <a:off x="2662753" y="4810188"/>
              <a:ext cx="254569" cy="254531"/>
            </a:xfrm>
            <a:custGeom>
              <a:avLst/>
              <a:gdLst/>
              <a:ahLst/>
              <a:cxnLst/>
              <a:rect l="l" t="t" r="r" b="b"/>
              <a:pathLst>
                <a:path w="6540" h="6539" extrusionOk="0">
                  <a:moveTo>
                    <a:pt x="3270" y="1755"/>
                  </a:moveTo>
                  <a:cubicBezTo>
                    <a:pt x="4105" y="1755"/>
                    <a:pt x="4784" y="2435"/>
                    <a:pt x="4784" y="3269"/>
                  </a:cubicBezTo>
                  <a:cubicBezTo>
                    <a:pt x="4784" y="4104"/>
                    <a:pt x="4105" y="4784"/>
                    <a:pt x="3270" y="4784"/>
                  </a:cubicBezTo>
                  <a:cubicBezTo>
                    <a:pt x="2435" y="4784"/>
                    <a:pt x="1756" y="4104"/>
                    <a:pt x="1756" y="3269"/>
                  </a:cubicBezTo>
                  <a:cubicBezTo>
                    <a:pt x="1756" y="2435"/>
                    <a:pt x="2436" y="1755"/>
                    <a:pt x="3270" y="1755"/>
                  </a:cubicBezTo>
                  <a:close/>
                  <a:moveTo>
                    <a:pt x="3270" y="1"/>
                  </a:moveTo>
                  <a:cubicBezTo>
                    <a:pt x="1468" y="1"/>
                    <a:pt x="0" y="1467"/>
                    <a:pt x="0" y="3269"/>
                  </a:cubicBezTo>
                  <a:cubicBezTo>
                    <a:pt x="0" y="5072"/>
                    <a:pt x="1468" y="6538"/>
                    <a:pt x="3270" y="6538"/>
                  </a:cubicBezTo>
                  <a:cubicBezTo>
                    <a:pt x="5073" y="6538"/>
                    <a:pt x="6539" y="5072"/>
                    <a:pt x="6539" y="3269"/>
                  </a:cubicBezTo>
                  <a:cubicBezTo>
                    <a:pt x="6539" y="1467"/>
                    <a:pt x="5073" y="1"/>
                    <a:pt x="32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6"/>
            <p:cNvSpPr/>
            <p:nvPr/>
          </p:nvSpPr>
          <p:spPr>
            <a:xfrm flipH="1">
              <a:off x="7006178" y="284963"/>
              <a:ext cx="254570" cy="254531"/>
            </a:xfrm>
            <a:custGeom>
              <a:avLst/>
              <a:gdLst/>
              <a:ahLst/>
              <a:cxnLst/>
              <a:rect l="l" t="t" r="r" b="b"/>
              <a:pathLst>
                <a:path w="6540" h="6539" extrusionOk="0">
                  <a:moveTo>
                    <a:pt x="3270" y="1755"/>
                  </a:moveTo>
                  <a:cubicBezTo>
                    <a:pt x="4105" y="1755"/>
                    <a:pt x="4784" y="2435"/>
                    <a:pt x="4784" y="3269"/>
                  </a:cubicBezTo>
                  <a:cubicBezTo>
                    <a:pt x="4784" y="4104"/>
                    <a:pt x="4105" y="4784"/>
                    <a:pt x="3270" y="4784"/>
                  </a:cubicBezTo>
                  <a:cubicBezTo>
                    <a:pt x="2435" y="4784"/>
                    <a:pt x="1756" y="4104"/>
                    <a:pt x="1756" y="3269"/>
                  </a:cubicBezTo>
                  <a:cubicBezTo>
                    <a:pt x="1756" y="2435"/>
                    <a:pt x="2436" y="1755"/>
                    <a:pt x="3270" y="1755"/>
                  </a:cubicBezTo>
                  <a:close/>
                  <a:moveTo>
                    <a:pt x="3270" y="1"/>
                  </a:moveTo>
                  <a:cubicBezTo>
                    <a:pt x="1468" y="1"/>
                    <a:pt x="0" y="1467"/>
                    <a:pt x="0" y="3269"/>
                  </a:cubicBezTo>
                  <a:cubicBezTo>
                    <a:pt x="0" y="5072"/>
                    <a:pt x="1468" y="6538"/>
                    <a:pt x="3270" y="6538"/>
                  </a:cubicBezTo>
                  <a:cubicBezTo>
                    <a:pt x="5073" y="6538"/>
                    <a:pt x="6539" y="5072"/>
                    <a:pt x="6539" y="3269"/>
                  </a:cubicBezTo>
                  <a:cubicBezTo>
                    <a:pt x="6539" y="1467"/>
                    <a:pt x="5073" y="1"/>
                    <a:pt x="32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oogle Shape;75;p7"/>
          <p:cNvGrpSpPr/>
          <p:nvPr/>
        </p:nvGrpSpPr>
        <p:grpSpPr>
          <a:xfrm>
            <a:off x="-2774400" y="-2979850"/>
            <a:ext cx="13897200" cy="10739350"/>
            <a:chOff x="-2774400" y="-2979850"/>
            <a:chExt cx="13897200" cy="10739350"/>
          </a:xfrm>
        </p:grpSpPr>
        <p:sp>
          <p:nvSpPr>
            <p:cNvPr id="76" name="Google Shape;76;p7"/>
            <p:cNvSpPr/>
            <p:nvPr/>
          </p:nvSpPr>
          <p:spPr>
            <a:xfrm flipH="1">
              <a:off x="0" y="4194663"/>
              <a:ext cx="3422700" cy="3422700"/>
            </a:xfrm>
            <a:prstGeom prst="ellipse">
              <a:avLst/>
            </a:prstGeom>
            <a:solidFill>
              <a:srgbClr val="FFFFFF">
                <a:alpha val="63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7"/>
            <p:cNvSpPr/>
            <p:nvPr/>
          </p:nvSpPr>
          <p:spPr>
            <a:xfrm>
              <a:off x="7500000" y="1646475"/>
              <a:ext cx="3622800" cy="3622800"/>
            </a:xfrm>
            <a:prstGeom prst="pie">
              <a:avLst>
                <a:gd name="adj1" fmla="val 5404294"/>
                <a:gd name="adj2" fmla="val 1620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7"/>
            <p:cNvSpPr/>
            <p:nvPr/>
          </p:nvSpPr>
          <p:spPr>
            <a:xfrm flipH="1">
              <a:off x="4199888" y="4336800"/>
              <a:ext cx="3422700" cy="3422700"/>
            </a:xfrm>
            <a:prstGeom prst="ellipse">
              <a:avLst/>
            </a:prstGeom>
            <a:solidFill>
              <a:srgbClr val="FFB257">
                <a:alpha val="5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7"/>
            <p:cNvSpPr/>
            <p:nvPr/>
          </p:nvSpPr>
          <p:spPr>
            <a:xfrm rot="-5400000">
              <a:off x="2486150" y="-2979850"/>
              <a:ext cx="3622800" cy="3622800"/>
            </a:xfrm>
            <a:prstGeom prst="pie">
              <a:avLst>
                <a:gd name="adj1" fmla="val 5404294"/>
                <a:gd name="adj2" fmla="val 1620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7"/>
            <p:cNvSpPr/>
            <p:nvPr/>
          </p:nvSpPr>
          <p:spPr>
            <a:xfrm flipH="1">
              <a:off x="-2774400" y="1073763"/>
              <a:ext cx="3422700" cy="3422700"/>
            </a:xfrm>
            <a:prstGeom prst="ellipse">
              <a:avLst/>
            </a:prstGeom>
            <a:solidFill>
              <a:srgbClr val="FFB257">
                <a:alpha val="5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7"/>
            <p:cNvSpPr/>
            <p:nvPr/>
          </p:nvSpPr>
          <p:spPr>
            <a:xfrm flipH="1">
              <a:off x="6609613" y="-2168725"/>
              <a:ext cx="3422700" cy="3422700"/>
            </a:xfrm>
            <a:prstGeom prst="ellipse">
              <a:avLst/>
            </a:prstGeom>
            <a:solidFill>
              <a:srgbClr val="FFFFFF">
                <a:alpha val="63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" name="Google Shape;82;p7"/>
          <p:cNvSpPr>
            <a:spLocks noGrp="1"/>
          </p:cNvSpPr>
          <p:nvPr>
            <p:ph type="pic" idx="2"/>
          </p:nvPr>
        </p:nvSpPr>
        <p:spPr>
          <a:xfrm>
            <a:off x="5087550" y="806700"/>
            <a:ext cx="3526800" cy="3530100"/>
          </a:xfrm>
          <a:prstGeom prst="ellipse">
            <a:avLst/>
          </a:prstGeom>
          <a:noFill/>
          <a:ln w="1143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33350" dir="3000000" algn="bl" rotWithShape="0">
              <a:schemeClr val="dk1">
                <a:alpha val="30000"/>
              </a:schemeClr>
            </a:outerShdw>
          </a:effectLst>
        </p:spPr>
      </p:sp>
      <p:sp>
        <p:nvSpPr>
          <p:cNvPr id="83" name="Google Shape;83;p7"/>
          <p:cNvSpPr txBox="1">
            <a:spLocks noGrp="1"/>
          </p:cNvSpPr>
          <p:nvPr>
            <p:ph type="title"/>
          </p:nvPr>
        </p:nvSpPr>
        <p:spPr>
          <a:xfrm>
            <a:off x="792750" y="1215225"/>
            <a:ext cx="4294800" cy="572700"/>
          </a:xfrm>
          <a:prstGeom prst="rect">
            <a:avLst/>
          </a:prstGeom>
          <a:effectLst>
            <a:outerShdw dist="66675" dir="2580000" algn="bl" rotWithShape="0">
              <a:schemeClr val="lt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"/>
          <p:cNvSpPr txBox="1">
            <a:spLocks noGrp="1"/>
          </p:cNvSpPr>
          <p:nvPr>
            <p:ph type="subTitle" idx="1"/>
          </p:nvPr>
        </p:nvSpPr>
        <p:spPr>
          <a:xfrm>
            <a:off x="796200" y="1912875"/>
            <a:ext cx="4294800" cy="201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utfit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grpSp>
        <p:nvGrpSpPr>
          <p:cNvPr id="85" name="Google Shape;85;p7"/>
          <p:cNvGrpSpPr/>
          <p:nvPr/>
        </p:nvGrpSpPr>
        <p:grpSpPr>
          <a:xfrm>
            <a:off x="487643" y="570400"/>
            <a:ext cx="254028" cy="3873500"/>
            <a:chOff x="487643" y="570400"/>
            <a:chExt cx="254028" cy="3873500"/>
          </a:xfrm>
        </p:grpSpPr>
        <p:sp>
          <p:nvSpPr>
            <p:cNvPr id="86" name="Google Shape;86;p7"/>
            <p:cNvSpPr/>
            <p:nvPr/>
          </p:nvSpPr>
          <p:spPr>
            <a:xfrm flipH="1">
              <a:off x="487650" y="4336800"/>
              <a:ext cx="107100" cy="107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7"/>
            <p:cNvSpPr/>
            <p:nvPr/>
          </p:nvSpPr>
          <p:spPr>
            <a:xfrm rot="-2700000" flipH="1">
              <a:off x="523180" y="609266"/>
              <a:ext cx="182953" cy="176297"/>
            </a:xfrm>
            <a:custGeom>
              <a:avLst/>
              <a:gdLst/>
              <a:ahLst/>
              <a:cxnLst/>
              <a:rect l="l" t="t" r="r" b="b"/>
              <a:pathLst>
                <a:path w="4700" h="4529" extrusionOk="0">
                  <a:moveTo>
                    <a:pt x="964" y="0"/>
                  </a:moveTo>
                  <a:cubicBezTo>
                    <a:pt x="739" y="0"/>
                    <a:pt x="515" y="86"/>
                    <a:pt x="343" y="257"/>
                  </a:cubicBezTo>
                  <a:cubicBezTo>
                    <a:pt x="1" y="600"/>
                    <a:pt x="1" y="1156"/>
                    <a:pt x="343" y="1498"/>
                  </a:cubicBezTo>
                  <a:lnTo>
                    <a:pt x="488" y="1643"/>
                  </a:lnTo>
                  <a:cubicBezTo>
                    <a:pt x="831" y="1986"/>
                    <a:pt x="831" y="2542"/>
                    <a:pt x="488" y="2884"/>
                  </a:cubicBezTo>
                  <a:lnTo>
                    <a:pt x="343" y="3030"/>
                  </a:lnTo>
                  <a:cubicBezTo>
                    <a:pt x="1" y="3372"/>
                    <a:pt x="1" y="3928"/>
                    <a:pt x="343" y="4271"/>
                  </a:cubicBezTo>
                  <a:cubicBezTo>
                    <a:pt x="515" y="4443"/>
                    <a:pt x="739" y="4528"/>
                    <a:pt x="964" y="4528"/>
                  </a:cubicBezTo>
                  <a:cubicBezTo>
                    <a:pt x="1188" y="4528"/>
                    <a:pt x="1413" y="4443"/>
                    <a:pt x="1584" y="4271"/>
                  </a:cubicBezTo>
                  <a:lnTo>
                    <a:pt x="1729" y="4126"/>
                  </a:lnTo>
                  <a:cubicBezTo>
                    <a:pt x="1901" y="3955"/>
                    <a:pt x="2126" y="3869"/>
                    <a:pt x="2350" y="3869"/>
                  </a:cubicBezTo>
                  <a:cubicBezTo>
                    <a:pt x="2575" y="3869"/>
                    <a:pt x="2799" y="3955"/>
                    <a:pt x="2970" y="4126"/>
                  </a:cubicBezTo>
                  <a:lnTo>
                    <a:pt x="3115" y="4270"/>
                  </a:lnTo>
                  <a:cubicBezTo>
                    <a:pt x="3287" y="4442"/>
                    <a:pt x="3512" y="4528"/>
                    <a:pt x="3736" y="4528"/>
                  </a:cubicBezTo>
                  <a:cubicBezTo>
                    <a:pt x="3961" y="4528"/>
                    <a:pt x="4185" y="4442"/>
                    <a:pt x="4356" y="4270"/>
                  </a:cubicBezTo>
                  <a:cubicBezTo>
                    <a:pt x="4700" y="3928"/>
                    <a:pt x="4700" y="3372"/>
                    <a:pt x="4356" y="3030"/>
                  </a:cubicBezTo>
                  <a:lnTo>
                    <a:pt x="4212" y="2884"/>
                  </a:lnTo>
                  <a:cubicBezTo>
                    <a:pt x="3869" y="2542"/>
                    <a:pt x="3870" y="1986"/>
                    <a:pt x="4212" y="1643"/>
                  </a:cubicBezTo>
                  <a:lnTo>
                    <a:pt x="4356" y="1498"/>
                  </a:lnTo>
                  <a:cubicBezTo>
                    <a:pt x="4700" y="1155"/>
                    <a:pt x="4700" y="600"/>
                    <a:pt x="4356" y="257"/>
                  </a:cubicBezTo>
                  <a:cubicBezTo>
                    <a:pt x="4185" y="86"/>
                    <a:pt x="3961" y="0"/>
                    <a:pt x="3736" y="0"/>
                  </a:cubicBezTo>
                  <a:cubicBezTo>
                    <a:pt x="3512" y="0"/>
                    <a:pt x="3287" y="86"/>
                    <a:pt x="3116" y="257"/>
                  </a:cubicBezTo>
                  <a:lnTo>
                    <a:pt x="2970" y="403"/>
                  </a:lnTo>
                  <a:cubicBezTo>
                    <a:pt x="2799" y="574"/>
                    <a:pt x="2575" y="659"/>
                    <a:pt x="2350" y="659"/>
                  </a:cubicBezTo>
                  <a:cubicBezTo>
                    <a:pt x="2126" y="659"/>
                    <a:pt x="1901" y="574"/>
                    <a:pt x="1729" y="403"/>
                  </a:cubicBezTo>
                  <a:lnTo>
                    <a:pt x="1584" y="257"/>
                  </a:lnTo>
                  <a:cubicBezTo>
                    <a:pt x="1413" y="86"/>
                    <a:pt x="1188" y="0"/>
                    <a:pt x="9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8"/>
          <p:cNvGrpSpPr/>
          <p:nvPr/>
        </p:nvGrpSpPr>
        <p:grpSpPr>
          <a:xfrm flipH="1">
            <a:off x="-1715540" y="-1895692"/>
            <a:ext cx="12903138" cy="9106875"/>
            <a:chOff x="-1749075" y="-1839800"/>
            <a:chExt cx="12903138" cy="9106875"/>
          </a:xfrm>
        </p:grpSpPr>
        <p:sp>
          <p:nvSpPr>
            <p:cNvPr id="90" name="Google Shape;90;p8"/>
            <p:cNvSpPr/>
            <p:nvPr/>
          </p:nvSpPr>
          <p:spPr>
            <a:xfrm rot="5400000">
              <a:off x="5632300" y="3644275"/>
              <a:ext cx="3622800" cy="3622800"/>
            </a:xfrm>
            <a:prstGeom prst="pie">
              <a:avLst>
                <a:gd name="adj1" fmla="val 5404294"/>
                <a:gd name="adj2" fmla="val 1620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 rot="-5400000">
              <a:off x="-202750" y="-1839800"/>
              <a:ext cx="3622800" cy="3622800"/>
            </a:xfrm>
            <a:prstGeom prst="pie">
              <a:avLst>
                <a:gd name="adj1" fmla="val 5404294"/>
                <a:gd name="adj2" fmla="val 1620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 flipH="1">
              <a:off x="7731363" y="1466700"/>
              <a:ext cx="3422700" cy="3422700"/>
            </a:xfrm>
            <a:prstGeom prst="ellipse">
              <a:avLst/>
            </a:prstGeom>
            <a:solidFill>
              <a:srgbClr val="FFFFFF">
                <a:alpha val="63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8"/>
            <p:cNvSpPr/>
            <p:nvPr/>
          </p:nvSpPr>
          <p:spPr>
            <a:xfrm flipH="1">
              <a:off x="-1312375" y="3119638"/>
              <a:ext cx="3422700" cy="34227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8"/>
            <p:cNvSpPr/>
            <p:nvPr/>
          </p:nvSpPr>
          <p:spPr>
            <a:xfrm flipH="1">
              <a:off x="7077525" y="-1391100"/>
              <a:ext cx="3422700" cy="34227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8"/>
            <p:cNvSpPr/>
            <p:nvPr/>
          </p:nvSpPr>
          <p:spPr>
            <a:xfrm flipH="1">
              <a:off x="-1749075" y="-10812"/>
              <a:ext cx="3422700" cy="3422700"/>
            </a:xfrm>
            <a:prstGeom prst="ellipse">
              <a:avLst/>
            </a:prstGeom>
            <a:solidFill>
              <a:srgbClr val="FFFFFF">
                <a:alpha val="63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96;p8"/>
          <p:cNvSpPr txBox="1">
            <a:spLocks noGrp="1"/>
          </p:cNvSpPr>
          <p:nvPr>
            <p:ph type="title"/>
          </p:nvPr>
        </p:nvSpPr>
        <p:spPr>
          <a:xfrm>
            <a:off x="2080050" y="1307100"/>
            <a:ext cx="4983900" cy="2529300"/>
          </a:xfrm>
          <a:prstGeom prst="rect">
            <a:avLst/>
          </a:prstGeom>
          <a:effectLst>
            <a:outerShdw dist="66675" dir="264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9"/>
          <p:cNvSpPr/>
          <p:nvPr/>
        </p:nvSpPr>
        <p:spPr>
          <a:xfrm flipH="1">
            <a:off x="-798050" y="4198113"/>
            <a:ext cx="3422700" cy="3422700"/>
          </a:xfrm>
          <a:prstGeom prst="ellipse">
            <a:avLst/>
          </a:prstGeom>
          <a:solidFill>
            <a:srgbClr val="FFFFFF">
              <a:alpha val="63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9"/>
          <p:cNvSpPr/>
          <p:nvPr/>
        </p:nvSpPr>
        <p:spPr>
          <a:xfrm flipH="1">
            <a:off x="7282538" y="3849900"/>
            <a:ext cx="3422700" cy="3422700"/>
          </a:xfrm>
          <a:prstGeom prst="ellipse">
            <a:avLst/>
          </a:prstGeom>
          <a:solidFill>
            <a:srgbClr val="FFB257">
              <a:alpha val="517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9"/>
          <p:cNvSpPr/>
          <p:nvPr/>
        </p:nvSpPr>
        <p:spPr>
          <a:xfrm rot="10800000">
            <a:off x="-2909575" y="923113"/>
            <a:ext cx="3622800" cy="3622800"/>
          </a:xfrm>
          <a:prstGeom prst="pie">
            <a:avLst>
              <a:gd name="adj1" fmla="val 5404294"/>
              <a:gd name="adj2" fmla="val 1620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9"/>
          <p:cNvSpPr/>
          <p:nvPr/>
        </p:nvSpPr>
        <p:spPr>
          <a:xfrm flipH="1">
            <a:off x="-1761025" y="-1905312"/>
            <a:ext cx="3422700" cy="3422700"/>
          </a:xfrm>
          <a:prstGeom prst="ellipse">
            <a:avLst/>
          </a:prstGeom>
          <a:solidFill>
            <a:srgbClr val="FFB257">
              <a:alpha val="517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9"/>
          <p:cNvSpPr/>
          <p:nvPr/>
        </p:nvSpPr>
        <p:spPr>
          <a:xfrm flipH="1">
            <a:off x="5634275" y="-2310500"/>
            <a:ext cx="3422700" cy="3422700"/>
          </a:xfrm>
          <a:prstGeom prst="ellipse">
            <a:avLst/>
          </a:prstGeom>
          <a:solidFill>
            <a:srgbClr val="FFFFFF">
              <a:alpha val="63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9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  <a:effectLst>
            <a:outerShdw dist="66675" dir="2640000" algn="bl" rotWithShape="0">
              <a:schemeClr val="lt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9"/>
          <p:cNvSpPr txBox="1">
            <a:spLocks noGrp="1"/>
          </p:cNvSpPr>
          <p:nvPr>
            <p:ph type="subTitle" idx="1"/>
          </p:nvPr>
        </p:nvSpPr>
        <p:spPr>
          <a:xfrm>
            <a:off x="4586050" y="1740813"/>
            <a:ext cx="3588000" cy="23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9"/>
          <p:cNvSpPr txBox="1">
            <a:spLocks noGrp="1"/>
          </p:cNvSpPr>
          <p:nvPr>
            <p:ph type="subTitle" idx="2"/>
          </p:nvPr>
        </p:nvSpPr>
        <p:spPr>
          <a:xfrm>
            <a:off x="998150" y="1740813"/>
            <a:ext cx="3588000" cy="23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6" name="Google Shape;106;p9"/>
          <p:cNvGrpSpPr/>
          <p:nvPr/>
        </p:nvGrpSpPr>
        <p:grpSpPr>
          <a:xfrm>
            <a:off x="2719990" y="-71087"/>
            <a:ext cx="5941585" cy="4892438"/>
            <a:chOff x="2719990" y="-71087"/>
            <a:chExt cx="5941585" cy="4892438"/>
          </a:xfrm>
        </p:grpSpPr>
        <p:sp>
          <p:nvSpPr>
            <p:cNvPr id="107" name="Google Shape;107;p9"/>
            <p:cNvSpPr/>
            <p:nvPr/>
          </p:nvSpPr>
          <p:spPr>
            <a:xfrm flipH="1">
              <a:off x="3877525" y="4714250"/>
              <a:ext cx="107100" cy="107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9"/>
            <p:cNvSpPr/>
            <p:nvPr/>
          </p:nvSpPr>
          <p:spPr>
            <a:xfrm flipH="1">
              <a:off x="2719990" y="-71087"/>
              <a:ext cx="254569" cy="254531"/>
            </a:xfrm>
            <a:custGeom>
              <a:avLst/>
              <a:gdLst/>
              <a:ahLst/>
              <a:cxnLst/>
              <a:rect l="l" t="t" r="r" b="b"/>
              <a:pathLst>
                <a:path w="6540" h="6539" extrusionOk="0">
                  <a:moveTo>
                    <a:pt x="3270" y="1755"/>
                  </a:moveTo>
                  <a:cubicBezTo>
                    <a:pt x="4105" y="1755"/>
                    <a:pt x="4784" y="2435"/>
                    <a:pt x="4784" y="3269"/>
                  </a:cubicBezTo>
                  <a:cubicBezTo>
                    <a:pt x="4784" y="4104"/>
                    <a:pt x="4105" y="4784"/>
                    <a:pt x="3270" y="4784"/>
                  </a:cubicBezTo>
                  <a:cubicBezTo>
                    <a:pt x="2435" y="4784"/>
                    <a:pt x="1756" y="4104"/>
                    <a:pt x="1756" y="3269"/>
                  </a:cubicBezTo>
                  <a:cubicBezTo>
                    <a:pt x="1756" y="2435"/>
                    <a:pt x="2436" y="1755"/>
                    <a:pt x="3270" y="1755"/>
                  </a:cubicBezTo>
                  <a:close/>
                  <a:moveTo>
                    <a:pt x="3270" y="1"/>
                  </a:moveTo>
                  <a:cubicBezTo>
                    <a:pt x="1468" y="1"/>
                    <a:pt x="0" y="1467"/>
                    <a:pt x="0" y="3269"/>
                  </a:cubicBezTo>
                  <a:cubicBezTo>
                    <a:pt x="0" y="5072"/>
                    <a:pt x="1468" y="6538"/>
                    <a:pt x="3270" y="6538"/>
                  </a:cubicBezTo>
                  <a:cubicBezTo>
                    <a:pt x="5073" y="6538"/>
                    <a:pt x="6539" y="5072"/>
                    <a:pt x="6539" y="3269"/>
                  </a:cubicBezTo>
                  <a:cubicBezTo>
                    <a:pt x="6539" y="1467"/>
                    <a:pt x="5073" y="1"/>
                    <a:pt x="32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9"/>
            <p:cNvSpPr/>
            <p:nvPr/>
          </p:nvSpPr>
          <p:spPr>
            <a:xfrm flipH="1">
              <a:off x="8554475" y="3210075"/>
              <a:ext cx="107100" cy="107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3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" name="Google Shape;119;p11"/>
          <p:cNvGrpSpPr/>
          <p:nvPr/>
        </p:nvGrpSpPr>
        <p:grpSpPr>
          <a:xfrm rot="10800000" flipH="1">
            <a:off x="-1838500" y="-2452708"/>
            <a:ext cx="12992563" cy="9652713"/>
            <a:chOff x="-1838500" y="-1839800"/>
            <a:chExt cx="12992563" cy="9652713"/>
          </a:xfrm>
        </p:grpSpPr>
        <p:sp>
          <p:nvSpPr>
            <p:cNvPr id="120" name="Google Shape;120;p11"/>
            <p:cNvSpPr/>
            <p:nvPr/>
          </p:nvSpPr>
          <p:spPr>
            <a:xfrm rot="5400000">
              <a:off x="5431075" y="4071950"/>
              <a:ext cx="3622800" cy="3622800"/>
            </a:xfrm>
            <a:prstGeom prst="pie">
              <a:avLst>
                <a:gd name="adj1" fmla="val 5404294"/>
                <a:gd name="adj2" fmla="val 1620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1"/>
            <p:cNvSpPr/>
            <p:nvPr/>
          </p:nvSpPr>
          <p:spPr>
            <a:xfrm rot="-5400000">
              <a:off x="-202750" y="-1839800"/>
              <a:ext cx="3622800" cy="3622800"/>
            </a:xfrm>
            <a:prstGeom prst="pie">
              <a:avLst>
                <a:gd name="adj1" fmla="val 5404294"/>
                <a:gd name="adj2" fmla="val 1620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1"/>
            <p:cNvSpPr/>
            <p:nvPr/>
          </p:nvSpPr>
          <p:spPr>
            <a:xfrm flipH="1">
              <a:off x="7731363" y="1466700"/>
              <a:ext cx="3422700" cy="3422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1"/>
            <p:cNvSpPr/>
            <p:nvPr/>
          </p:nvSpPr>
          <p:spPr>
            <a:xfrm flipH="1">
              <a:off x="-619300" y="4390213"/>
              <a:ext cx="3422700" cy="34227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1"/>
            <p:cNvSpPr/>
            <p:nvPr/>
          </p:nvSpPr>
          <p:spPr>
            <a:xfrm flipH="1">
              <a:off x="7077525" y="-1391100"/>
              <a:ext cx="3422700" cy="3422700"/>
            </a:xfrm>
            <a:prstGeom prst="ellipse">
              <a:avLst/>
            </a:prstGeom>
            <a:solidFill>
              <a:srgbClr val="FFFFFF">
                <a:alpha val="63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1"/>
            <p:cNvSpPr/>
            <p:nvPr/>
          </p:nvSpPr>
          <p:spPr>
            <a:xfrm flipH="1">
              <a:off x="-1838500" y="1856013"/>
              <a:ext cx="3422700" cy="3422700"/>
            </a:xfrm>
            <a:prstGeom prst="ellipse">
              <a:avLst/>
            </a:prstGeom>
            <a:solidFill>
              <a:srgbClr val="FFFFFF">
                <a:alpha val="63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6" name="Google Shape;126;p11"/>
          <p:cNvSpPr txBox="1">
            <a:spLocks noGrp="1"/>
          </p:cNvSpPr>
          <p:nvPr>
            <p:ph type="title" hasCustomPrompt="1"/>
          </p:nvPr>
        </p:nvSpPr>
        <p:spPr>
          <a:xfrm>
            <a:off x="1700325" y="1386075"/>
            <a:ext cx="5743500" cy="1568100"/>
          </a:xfrm>
          <a:prstGeom prst="rect">
            <a:avLst/>
          </a:prstGeom>
          <a:effectLst>
            <a:outerShdw dist="66675" dir="264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27" name="Google Shape;127;p11"/>
          <p:cNvSpPr txBox="1">
            <a:spLocks noGrp="1"/>
          </p:cNvSpPr>
          <p:nvPr>
            <p:ph type="subTitle" idx="1"/>
          </p:nvPr>
        </p:nvSpPr>
        <p:spPr>
          <a:xfrm>
            <a:off x="1700325" y="2954275"/>
            <a:ext cx="5743500" cy="4971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50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utfit"/>
              <a:buChar char="●"/>
              <a:defRPr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utfit"/>
              <a:buChar char="○"/>
              <a:defRPr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utfit"/>
              <a:buChar char="■"/>
              <a:defRPr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utfit"/>
              <a:buChar char="●"/>
              <a:defRPr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utfit"/>
              <a:buChar char="○"/>
              <a:defRPr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utfit"/>
              <a:buChar char="■"/>
              <a:defRPr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utfit"/>
              <a:buChar char="●"/>
              <a:defRPr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utfit"/>
              <a:buChar char="○"/>
              <a:defRPr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utfit"/>
              <a:buChar char="■"/>
              <a:defRPr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  <p:sldLayoutId id="2147483658" r:id="rId9"/>
    <p:sldLayoutId id="2147483660" r:id="rId10"/>
    <p:sldLayoutId id="2147483663" r:id="rId11"/>
    <p:sldLayoutId id="2147483664" r:id="rId12"/>
    <p:sldLayoutId id="2147483667" r:id="rId13"/>
    <p:sldLayoutId id="2147483668" r:id="rId14"/>
    <p:sldLayoutId id="2147483669" r:id="rId15"/>
    <p:sldLayoutId id="2147483670" r:id="rId16"/>
    <p:sldLayoutId id="2147483674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.tiff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openxmlformats.org/officeDocument/2006/relationships/image" Target="../media/image10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8.tiff"/><Relationship Id="rId7" Type="http://schemas.openxmlformats.org/officeDocument/2006/relationships/slide" Target="slide15.xml"/><Relationship Id="rId12" Type="http://schemas.microsoft.com/office/2007/relationships/hdphoto" Target="../media/hdphoto3.wdp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7.xml"/><Relationship Id="rId6" Type="http://schemas.openxmlformats.org/officeDocument/2006/relationships/slide" Target="slide18.xml"/><Relationship Id="rId11" Type="http://schemas.openxmlformats.org/officeDocument/2006/relationships/image" Target="../media/image11.png"/><Relationship Id="rId5" Type="http://schemas.openxmlformats.org/officeDocument/2006/relationships/slide" Target="slide19.xml"/><Relationship Id="rId10" Type="http://schemas.openxmlformats.org/officeDocument/2006/relationships/slide" Target="slide21.xml"/><Relationship Id="rId4" Type="http://schemas.openxmlformats.org/officeDocument/2006/relationships/slide" Target="slide20.xml"/><Relationship Id="rId9" Type="http://schemas.openxmlformats.org/officeDocument/2006/relationships/slide" Target="slide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1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3.jpeg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1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4.jpeg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1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5.png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1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6.jpeg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1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7.jpe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6" Type="http://schemas.microsoft.com/office/2007/relationships/hdphoto" Target="../media/hdphoto4.wdp"/><Relationship Id="rId5" Type="http://schemas.openxmlformats.org/officeDocument/2006/relationships/image" Target="../media/image12.png"/><Relationship Id="rId4" Type="http://schemas.openxmlformats.org/officeDocument/2006/relationships/slide" Target="slide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p39"/>
          <p:cNvSpPr txBox="1">
            <a:spLocks noGrp="1"/>
          </p:cNvSpPr>
          <p:nvPr>
            <p:ph type="title"/>
          </p:nvPr>
        </p:nvSpPr>
        <p:spPr>
          <a:xfrm>
            <a:off x="2080050" y="1307099"/>
            <a:ext cx="4983900" cy="254470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WARM-UP</a:t>
            </a:r>
            <a:endParaRPr dirty="0"/>
          </a:p>
        </p:txBody>
      </p:sp>
      <p:sp>
        <p:nvSpPr>
          <p:cNvPr id="819" name="Google Shape;819;p39"/>
          <p:cNvSpPr/>
          <p:nvPr/>
        </p:nvSpPr>
        <p:spPr>
          <a:xfrm flipH="1">
            <a:off x="3405800" y="539500"/>
            <a:ext cx="107100" cy="1071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" name="Google Shape;820;p39"/>
          <p:cNvSpPr/>
          <p:nvPr/>
        </p:nvSpPr>
        <p:spPr>
          <a:xfrm rot="-2700000" flipH="1">
            <a:off x="5280143" y="578378"/>
            <a:ext cx="182953" cy="176297"/>
          </a:xfrm>
          <a:custGeom>
            <a:avLst/>
            <a:gdLst/>
            <a:ahLst/>
            <a:cxnLst/>
            <a:rect l="l" t="t" r="r" b="b"/>
            <a:pathLst>
              <a:path w="4700" h="4529" extrusionOk="0">
                <a:moveTo>
                  <a:pt x="964" y="0"/>
                </a:moveTo>
                <a:cubicBezTo>
                  <a:pt x="739" y="0"/>
                  <a:pt x="515" y="86"/>
                  <a:pt x="343" y="257"/>
                </a:cubicBezTo>
                <a:cubicBezTo>
                  <a:pt x="1" y="600"/>
                  <a:pt x="1" y="1156"/>
                  <a:pt x="343" y="1498"/>
                </a:cubicBezTo>
                <a:lnTo>
                  <a:pt x="488" y="1643"/>
                </a:lnTo>
                <a:cubicBezTo>
                  <a:pt x="831" y="1986"/>
                  <a:pt x="831" y="2542"/>
                  <a:pt x="488" y="2884"/>
                </a:cubicBezTo>
                <a:lnTo>
                  <a:pt x="343" y="3030"/>
                </a:lnTo>
                <a:cubicBezTo>
                  <a:pt x="1" y="3372"/>
                  <a:pt x="1" y="3928"/>
                  <a:pt x="343" y="4271"/>
                </a:cubicBezTo>
                <a:cubicBezTo>
                  <a:pt x="515" y="4443"/>
                  <a:pt x="739" y="4528"/>
                  <a:pt x="964" y="4528"/>
                </a:cubicBezTo>
                <a:cubicBezTo>
                  <a:pt x="1188" y="4528"/>
                  <a:pt x="1413" y="4443"/>
                  <a:pt x="1584" y="4271"/>
                </a:cubicBezTo>
                <a:lnTo>
                  <a:pt x="1729" y="4126"/>
                </a:lnTo>
                <a:cubicBezTo>
                  <a:pt x="1901" y="3955"/>
                  <a:pt x="2126" y="3869"/>
                  <a:pt x="2350" y="3869"/>
                </a:cubicBezTo>
                <a:cubicBezTo>
                  <a:pt x="2575" y="3869"/>
                  <a:pt x="2799" y="3955"/>
                  <a:pt x="2970" y="4126"/>
                </a:cubicBezTo>
                <a:lnTo>
                  <a:pt x="3115" y="4270"/>
                </a:lnTo>
                <a:cubicBezTo>
                  <a:pt x="3287" y="4442"/>
                  <a:pt x="3512" y="4528"/>
                  <a:pt x="3736" y="4528"/>
                </a:cubicBezTo>
                <a:cubicBezTo>
                  <a:pt x="3961" y="4528"/>
                  <a:pt x="4185" y="4442"/>
                  <a:pt x="4356" y="4270"/>
                </a:cubicBezTo>
                <a:cubicBezTo>
                  <a:pt x="4700" y="3928"/>
                  <a:pt x="4700" y="3372"/>
                  <a:pt x="4356" y="3030"/>
                </a:cubicBezTo>
                <a:lnTo>
                  <a:pt x="4212" y="2884"/>
                </a:lnTo>
                <a:cubicBezTo>
                  <a:pt x="3869" y="2542"/>
                  <a:pt x="3870" y="1986"/>
                  <a:pt x="4212" y="1643"/>
                </a:cubicBezTo>
                <a:lnTo>
                  <a:pt x="4356" y="1498"/>
                </a:lnTo>
                <a:cubicBezTo>
                  <a:pt x="4700" y="1155"/>
                  <a:pt x="4700" y="600"/>
                  <a:pt x="4356" y="257"/>
                </a:cubicBezTo>
                <a:cubicBezTo>
                  <a:pt x="4185" y="86"/>
                  <a:pt x="3961" y="0"/>
                  <a:pt x="3736" y="0"/>
                </a:cubicBezTo>
                <a:cubicBezTo>
                  <a:pt x="3512" y="0"/>
                  <a:pt x="3287" y="86"/>
                  <a:pt x="3116" y="257"/>
                </a:cubicBezTo>
                <a:lnTo>
                  <a:pt x="2970" y="403"/>
                </a:lnTo>
                <a:cubicBezTo>
                  <a:pt x="2799" y="574"/>
                  <a:pt x="2575" y="659"/>
                  <a:pt x="2350" y="659"/>
                </a:cubicBezTo>
                <a:cubicBezTo>
                  <a:pt x="2126" y="659"/>
                  <a:pt x="1901" y="574"/>
                  <a:pt x="1729" y="403"/>
                </a:cubicBezTo>
                <a:lnTo>
                  <a:pt x="1584" y="257"/>
                </a:lnTo>
                <a:cubicBezTo>
                  <a:pt x="1413" y="86"/>
                  <a:pt x="1188" y="0"/>
                  <a:pt x="96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" name="Google Shape;821;p39"/>
          <p:cNvSpPr/>
          <p:nvPr/>
        </p:nvSpPr>
        <p:spPr>
          <a:xfrm flipH="1">
            <a:off x="989511" y="3127341"/>
            <a:ext cx="182948" cy="176291"/>
          </a:xfrm>
          <a:custGeom>
            <a:avLst/>
            <a:gdLst/>
            <a:ahLst/>
            <a:cxnLst/>
            <a:rect l="l" t="t" r="r" b="b"/>
            <a:pathLst>
              <a:path w="4700" h="4529" extrusionOk="0">
                <a:moveTo>
                  <a:pt x="964" y="0"/>
                </a:moveTo>
                <a:cubicBezTo>
                  <a:pt x="739" y="0"/>
                  <a:pt x="515" y="86"/>
                  <a:pt x="343" y="257"/>
                </a:cubicBezTo>
                <a:cubicBezTo>
                  <a:pt x="1" y="600"/>
                  <a:pt x="1" y="1156"/>
                  <a:pt x="343" y="1498"/>
                </a:cubicBezTo>
                <a:lnTo>
                  <a:pt x="488" y="1643"/>
                </a:lnTo>
                <a:cubicBezTo>
                  <a:pt x="831" y="1986"/>
                  <a:pt x="831" y="2542"/>
                  <a:pt x="488" y="2884"/>
                </a:cubicBezTo>
                <a:lnTo>
                  <a:pt x="343" y="3030"/>
                </a:lnTo>
                <a:cubicBezTo>
                  <a:pt x="1" y="3372"/>
                  <a:pt x="1" y="3928"/>
                  <a:pt x="343" y="4271"/>
                </a:cubicBezTo>
                <a:cubicBezTo>
                  <a:pt x="515" y="4443"/>
                  <a:pt x="739" y="4528"/>
                  <a:pt x="964" y="4528"/>
                </a:cubicBezTo>
                <a:cubicBezTo>
                  <a:pt x="1188" y="4528"/>
                  <a:pt x="1413" y="4443"/>
                  <a:pt x="1584" y="4271"/>
                </a:cubicBezTo>
                <a:lnTo>
                  <a:pt x="1729" y="4126"/>
                </a:lnTo>
                <a:cubicBezTo>
                  <a:pt x="1901" y="3955"/>
                  <a:pt x="2126" y="3869"/>
                  <a:pt x="2350" y="3869"/>
                </a:cubicBezTo>
                <a:cubicBezTo>
                  <a:pt x="2575" y="3869"/>
                  <a:pt x="2799" y="3955"/>
                  <a:pt x="2970" y="4126"/>
                </a:cubicBezTo>
                <a:lnTo>
                  <a:pt x="3115" y="4270"/>
                </a:lnTo>
                <a:cubicBezTo>
                  <a:pt x="3287" y="4442"/>
                  <a:pt x="3512" y="4528"/>
                  <a:pt x="3736" y="4528"/>
                </a:cubicBezTo>
                <a:cubicBezTo>
                  <a:pt x="3961" y="4528"/>
                  <a:pt x="4185" y="4442"/>
                  <a:pt x="4356" y="4270"/>
                </a:cubicBezTo>
                <a:cubicBezTo>
                  <a:pt x="4700" y="3928"/>
                  <a:pt x="4700" y="3372"/>
                  <a:pt x="4356" y="3030"/>
                </a:cubicBezTo>
                <a:lnTo>
                  <a:pt x="4212" y="2884"/>
                </a:lnTo>
                <a:cubicBezTo>
                  <a:pt x="3869" y="2542"/>
                  <a:pt x="3870" y="1986"/>
                  <a:pt x="4212" y="1643"/>
                </a:cubicBezTo>
                <a:lnTo>
                  <a:pt x="4356" y="1498"/>
                </a:lnTo>
                <a:cubicBezTo>
                  <a:pt x="4700" y="1155"/>
                  <a:pt x="4700" y="600"/>
                  <a:pt x="4356" y="257"/>
                </a:cubicBezTo>
                <a:cubicBezTo>
                  <a:pt x="4185" y="86"/>
                  <a:pt x="3961" y="0"/>
                  <a:pt x="3736" y="0"/>
                </a:cubicBezTo>
                <a:cubicBezTo>
                  <a:pt x="3512" y="0"/>
                  <a:pt x="3287" y="86"/>
                  <a:pt x="3116" y="257"/>
                </a:cubicBezTo>
                <a:lnTo>
                  <a:pt x="2970" y="403"/>
                </a:lnTo>
                <a:cubicBezTo>
                  <a:pt x="2799" y="574"/>
                  <a:pt x="2575" y="659"/>
                  <a:pt x="2350" y="659"/>
                </a:cubicBezTo>
                <a:cubicBezTo>
                  <a:pt x="2126" y="659"/>
                  <a:pt x="1901" y="574"/>
                  <a:pt x="1729" y="403"/>
                </a:cubicBezTo>
                <a:lnTo>
                  <a:pt x="1584" y="257"/>
                </a:lnTo>
                <a:cubicBezTo>
                  <a:pt x="1413" y="86"/>
                  <a:pt x="1188" y="0"/>
                  <a:pt x="96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2" name="Google Shape;822;p39"/>
          <p:cNvGrpSpPr/>
          <p:nvPr/>
        </p:nvGrpSpPr>
        <p:grpSpPr>
          <a:xfrm>
            <a:off x="5385503" y="4143091"/>
            <a:ext cx="436083" cy="460906"/>
            <a:chOff x="5385503" y="4143091"/>
            <a:chExt cx="436083" cy="460906"/>
          </a:xfrm>
        </p:grpSpPr>
        <p:sp>
          <p:nvSpPr>
            <p:cNvPr id="823" name="Google Shape;823;p39"/>
            <p:cNvSpPr/>
            <p:nvPr/>
          </p:nvSpPr>
          <p:spPr>
            <a:xfrm>
              <a:off x="5385503" y="4143091"/>
              <a:ext cx="160371" cy="199062"/>
            </a:xfrm>
            <a:custGeom>
              <a:avLst/>
              <a:gdLst/>
              <a:ahLst/>
              <a:cxnLst/>
              <a:rect l="l" t="t" r="r" b="b"/>
              <a:pathLst>
                <a:path w="4120" h="5114" extrusionOk="0">
                  <a:moveTo>
                    <a:pt x="2142" y="1"/>
                  </a:moveTo>
                  <a:cubicBezTo>
                    <a:pt x="1895" y="1"/>
                    <a:pt x="1697" y="200"/>
                    <a:pt x="1697" y="446"/>
                  </a:cubicBezTo>
                  <a:lnTo>
                    <a:pt x="1697" y="3356"/>
                  </a:lnTo>
                  <a:cubicBezTo>
                    <a:pt x="1664" y="3353"/>
                    <a:pt x="1629" y="3352"/>
                    <a:pt x="1594" y="3352"/>
                  </a:cubicBezTo>
                  <a:cubicBezTo>
                    <a:pt x="1358" y="3352"/>
                    <a:pt x="1090" y="3423"/>
                    <a:pt x="836" y="3570"/>
                  </a:cubicBezTo>
                  <a:cubicBezTo>
                    <a:pt x="280" y="3891"/>
                    <a:pt x="1" y="4447"/>
                    <a:pt x="211" y="4814"/>
                  </a:cubicBezTo>
                  <a:cubicBezTo>
                    <a:pt x="326" y="5012"/>
                    <a:pt x="562" y="5113"/>
                    <a:pt x="842" y="5113"/>
                  </a:cubicBezTo>
                  <a:cubicBezTo>
                    <a:pt x="1078" y="5113"/>
                    <a:pt x="1346" y="5041"/>
                    <a:pt x="1601" y="4895"/>
                  </a:cubicBezTo>
                  <a:cubicBezTo>
                    <a:pt x="2019" y="4652"/>
                    <a:pt x="2280" y="4277"/>
                    <a:pt x="2295" y="3951"/>
                  </a:cubicBezTo>
                  <a:lnTo>
                    <a:pt x="2296" y="3951"/>
                  </a:lnTo>
                  <a:lnTo>
                    <a:pt x="2296" y="1754"/>
                  </a:lnTo>
                  <a:lnTo>
                    <a:pt x="3749" y="1754"/>
                  </a:lnTo>
                  <a:cubicBezTo>
                    <a:pt x="4007" y="1754"/>
                    <a:pt x="4119" y="1428"/>
                    <a:pt x="3915" y="1269"/>
                  </a:cubicBezTo>
                  <a:lnTo>
                    <a:pt x="3916" y="1269"/>
                  </a:lnTo>
                  <a:lnTo>
                    <a:pt x="2416" y="95"/>
                  </a:lnTo>
                  <a:cubicBezTo>
                    <a:pt x="2338" y="34"/>
                    <a:pt x="2241" y="1"/>
                    <a:pt x="2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9"/>
            <p:cNvSpPr/>
            <p:nvPr/>
          </p:nvSpPr>
          <p:spPr>
            <a:xfrm>
              <a:off x="5587725" y="4404934"/>
              <a:ext cx="233861" cy="199062"/>
            </a:xfrm>
            <a:custGeom>
              <a:avLst/>
              <a:gdLst/>
              <a:ahLst/>
              <a:cxnLst/>
              <a:rect l="l" t="t" r="r" b="b"/>
              <a:pathLst>
                <a:path w="6008" h="5114" extrusionOk="0">
                  <a:moveTo>
                    <a:pt x="2181" y="1"/>
                  </a:moveTo>
                  <a:cubicBezTo>
                    <a:pt x="1914" y="1"/>
                    <a:pt x="1697" y="218"/>
                    <a:pt x="1697" y="485"/>
                  </a:cubicBezTo>
                  <a:lnTo>
                    <a:pt x="1697" y="3356"/>
                  </a:lnTo>
                  <a:cubicBezTo>
                    <a:pt x="1664" y="3353"/>
                    <a:pt x="1630" y="3351"/>
                    <a:pt x="1595" y="3351"/>
                  </a:cubicBezTo>
                  <a:cubicBezTo>
                    <a:pt x="1359" y="3351"/>
                    <a:pt x="1090" y="3423"/>
                    <a:pt x="836" y="3570"/>
                  </a:cubicBezTo>
                  <a:cubicBezTo>
                    <a:pt x="280" y="3891"/>
                    <a:pt x="0" y="4448"/>
                    <a:pt x="212" y="4813"/>
                  </a:cubicBezTo>
                  <a:cubicBezTo>
                    <a:pt x="326" y="5012"/>
                    <a:pt x="562" y="5114"/>
                    <a:pt x="842" y="5114"/>
                  </a:cubicBezTo>
                  <a:cubicBezTo>
                    <a:pt x="1079" y="5114"/>
                    <a:pt x="1347" y="5041"/>
                    <a:pt x="1601" y="4894"/>
                  </a:cubicBezTo>
                  <a:cubicBezTo>
                    <a:pt x="2019" y="4653"/>
                    <a:pt x="2281" y="4278"/>
                    <a:pt x="2295" y="3951"/>
                  </a:cubicBezTo>
                  <a:lnTo>
                    <a:pt x="2295" y="1167"/>
                  </a:lnTo>
                  <a:lnTo>
                    <a:pt x="5408" y="1167"/>
                  </a:lnTo>
                  <a:lnTo>
                    <a:pt x="5408" y="3356"/>
                  </a:lnTo>
                  <a:cubicBezTo>
                    <a:pt x="5375" y="3353"/>
                    <a:pt x="5341" y="3351"/>
                    <a:pt x="5307" y="3351"/>
                  </a:cubicBezTo>
                  <a:cubicBezTo>
                    <a:pt x="5070" y="3351"/>
                    <a:pt x="4802" y="3423"/>
                    <a:pt x="4548" y="3570"/>
                  </a:cubicBezTo>
                  <a:cubicBezTo>
                    <a:pt x="3992" y="3891"/>
                    <a:pt x="3712" y="4448"/>
                    <a:pt x="3923" y="4813"/>
                  </a:cubicBezTo>
                  <a:cubicBezTo>
                    <a:pt x="4037" y="5012"/>
                    <a:pt x="4273" y="5114"/>
                    <a:pt x="4553" y="5114"/>
                  </a:cubicBezTo>
                  <a:cubicBezTo>
                    <a:pt x="4789" y="5114"/>
                    <a:pt x="5058" y="5041"/>
                    <a:pt x="5312" y="4894"/>
                  </a:cubicBezTo>
                  <a:cubicBezTo>
                    <a:pt x="5731" y="4653"/>
                    <a:pt x="5993" y="4278"/>
                    <a:pt x="6006" y="3951"/>
                  </a:cubicBezTo>
                  <a:lnTo>
                    <a:pt x="6007" y="3951"/>
                  </a:lnTo>
                  <a:lnTo>
                    <a:pt x="6007" y="485"/>
                  </a:lnTo>
                  <a:cubicBezTo>
                    <a:pt x="6007" y="218"/>
                    <a:pt x="5790" y="1"/>
                    <a:pt x="55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5" name="Google Shape;825;p39"/>
          <p:cNvSpPr/>
          <p:nvPr/>
        </p:nvSpPr>
        <p:spPr>
          <a:xfrm flipH="1">
            <a:off x="1972950" y="4550450"/>
            <a:ext cx="107100" cy="1071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6" name="Google Shape;826;p39"/>
          <p:cNvGrpSpPr/>
          <p:nvPr/>
        </p:nvGrpSpPr>
        <p:grpSpPr>
          <a:xfrm rot="-1819444">
            <a:off x="6452193" y="3202312"/>
            <a:ext cx="2431020" cy="1159290"/>
            <a:chOff x="1729075" y="222750"/>
            <a:chExt cx="2430973" cy="1159267"/>
          </a:xfrm>
        </p:grpSpPr>
        <p:sp>
          <p:nvSpPr>
            <p:cNvPr id="827" name="Google Shape;827;p39"/>
            <p:cNvSpPr/>
            <p:nvPr/>
          </p:nvSpPr>
          <p:spPr>
            <a:xfrm>
              <a:off x="1729075" y="222750"/>
              <a:ext cx="2430973" cy="1159267"/>
            </a:xfrm>
            <a:custGeom>
              <a:avLst/>
              <a:gdLst/>
              <a:ahLst/>
              <a:cxnLst/>
              <a:rect l="l" t="t" r="r" b="b"/>
              <a:pathLst>
                <a:path w="64602" h="30807" extrusionOk="0">
                  <a:moveTo>
                    <a:pt x="61537" y="12054"/>
                  </a:moveTo>
                  <a:cubicBezTo>
                    <a:pt x="61537" y="12054"/>
                    <a:pt x="61537" y="12054"/>
                    <a:pt x="61537" y="12054"/>
                  </a:cubicBezTo>
                  <a:lnTo>
                    <a:pt x="61537" y="12054"/>
                  </a:lnTo>
                  <a:cubicBezTo>
                    <a:pt x="61537" y="12054"/>
                    <a:pt x="61538" y="12054"/>
                    <a:pt x="61538" y="12054"/>
                  </a:cubicBezTo>
                  <a:close/>
                  <a:moveTo>
                    <a:pt x="2361" y="0"/>
                  </a:moveTo>
                  <a:cubicBezTo>
                    <a:pt x="2006" y="0"/>
                    <a:pt x="1649" y="80"/>
                    <a:pt x="1319" y="243"/>
                  </a:cubicBezTo>
                  <a:cubicBezTo>
                    <a:pt x="512" y="640"/>
                    <a:pt x="1" y="1460"/>
                    <a:pt x="1" y="2360"/>
                  </a:cubicBezTo>
                  <a:lnTo>
                    <a:pt x="1" y="21767"/>
                  </a:lnTo>
                  <a:cubicBezTo>
                    <a:pt x="1" y="21963"/>
                    <a:pt x="25" y="22156"/>
                    <a:pt x="72" y="22343"/>
                  </a:cubicBezTo>
                  <a:cubicBezTo>
                    <a:pt x="239" y="23005"/>
                    <a:pt x="688" y="23574"/>
                    <a:pt x="1319" y="23884"/>
                  </a:cubicBezTo>
                  <a:cubicBezTo>
                    <a:pt x="1342" y="23895"/>
                    <a:pt x="1366" y="23907"/>
                    <a:pt x="1389" y="23917"/>
                  </a:cubicBezTo>
                  <a:cubicBezTo>
                    <a:pt x="1395" y="23920"/>
                    <a:pt x="1402" y="23924"/>
                    <a:pt x="1409" y="23926"/>
                  </a:cubicBezTo>
                  <a:cubicBezTo>
                    <a:pt x="1426" y="23934"/>
                    <a:pt x="1444" y="23941"/>
                    <a:pt x="1461" y="23948"/>
                  </a:cubicBezTo>
                  <a:cubicBezTo>
                    <a:pt x="1469" y="23951"/>
                    <a:pt x="1477" y="23954"/>
                    <a:pt x="1484" y="23958"/>
                  </a:cubicBezTo>
                  <a:cubicBezTo>
                    <a:pt x="1502" y="23964"/>
                    <a:pt x="1518" y="23971"/>
                    <a:pt x="1535" y="23977"/>
                  </a:cubicBezTo>
                  <a:cubicBezTo>
                    <a:pt x="1542" y="23980"/>
                    <a:pt x="1550" y="23983"/>
                    <a:pt x="1558" y="23985"/>
                  </a:cubicBezTo>
                  <a:cubicBezTo>
                    <a:pt x="1578" y="23993"/>
                    <a:pt x="1597" y="23999"/>
                    <a:pt x="1617" y="24006"/>
                  </a:cubicBezTo>
                  <a:cubicBezTo>
                    <a:pt x="1621" y="24007"/>
                    <a:pt x="1626" y="24009"/>
                    <a:pt x="1630" y="24010"/>
                  </a:cubicBezTo>
                  <a:cubicBezTo>
                    <a:pt x="1655" y="24019"/>
                    <a:pt x="1679" y="24026"/>
                    <a:pt x="1705" y="24033"/>
                  </a:cubicBezTo>
                  <a:cubicBezTo>
                    <a:pt x="1709" y="24034"/>
                    <a:pt x="1713" y="24036"/>
                    <a:pt x="1718" y="24037"/>
                  </a:cubicBezTo>
                  <a:cubicBezTo>
                    <a:pt x="1738" y="24042"/>
                    <a:pt x="1758" y="24048"/>
                    <a:pt x="1778" y="24053"/>
                  </a:cubicBezTo>
                  <a:cubicBezTo>
                    <a:pt x="1786" y="24055"/>
                    <a:pt x="1794" y="24058"/>
                    <a:pt x="1801" y="24059"/>
                  </a:cubicBezTo>
                  <a:cubicBezTo>
                    <a:pt x="1819" y="24063"/>
                    <a:pt x="1836" y="24067"/>
                    <a:pt x="1854" y="24071"/>
                  </a:cubicBezTo>
                  <a:cubicBezTo>
                    <a:pt x="1862" y="24073"/>
                    <a:pt x="1869" y="24074"/>
                    <a:pt x="1878" y="24076"/>
                  </a:cubicBezTo>
                  <a:cubicBezTo>
                    <a:pt x="1896" y="24081"/>
                    <a:pt x="1914" y="24084"/>
                    <a:pt x="1933" y="24087"/>
                  </a:cubicBezTo>
                  <a:cubicBezTo>
                    <a:pt x="1939" y="24088"/>
                    <a:pt x="1946" y="24089"/>
                    <a:pt x="1953" y="24090"/>
                  </a:cubicBezTo>
                  <a:cubicBezTo>
                    <a:pt x="2003" y="24099"/>
                    <a:pt x="2052" y="24107"/>
                    <a:pt x="2103" y="24112"/>
                  </a:cubicBezTo>
                  <a:cubicBezTo>
                    <a:pt x="2109" y="24113"/>
                    <a:pt x="2117" y="24113"/>
                    <a:pt x="2124" y="24115"/>
                  </a:cubicBezTo>
                  <a:cubicBezTo>
                    <a:pt x="2141" y="24116"/>
                    <a:pt x="2160" y="24118"/>
                    <a:pt x="2178" y="24119"/>
                  </a:cubicBezTo>
                  <a:cubicBezTo>
                    <a:pt x="2187" y="24120"/>
                    <a:pt x="2195" y="24120"/>
                    <a:pt x="2204" y="24121"/>
                  </a:cubicBezTo>
                  <a:cubicBezTo>
                    <a:pt x="2221" y="24122"/>
                    <a:pt x="2239" y="24123"/>
                    <a:pt x="2256" y="24123"/>
                  </a:cubicBezTo>
                  <a:cubicBezTo>
                    <a:pt x="2264" y="24124"/>
                    <a:pt x="2272" y="24124"/>
                    <a:pt x="2279" y="24124"/>
                  </a:cubicBezTo>
                  <a:cubicBezTo>
                    <a:pt x="2300" y="24125"/>
                    <a:pt x="2320" y="24125"/>
                    <a:pt x="2340" y="24127"/>
                  </a:cubicBezTo>
                  <a:lnTo>
                    <a:pt x="2360" y="24127"/>
                  </a:lnTo>
                  <a:cubicBezTo>
                    <a:pt x="2382" y="24127"/>
                    <a:pt x="2405" y="24125"/>
                    <a:pt x="2427" y="24125"/>
                  </a:cubicBezTo>
                  <a:cubicBezTo>
                    <a:pt x="2431" y="24125"/>
                    <a:pt x="2435" y="24125"/>
                    <a:pt x="2439" y="24124"/>
                  </a:cubicBezTo>
                  <a:cubicBezTo>
                    <a:pt x="2464" y="24124"/>
                    <a:pt x="2488" y="24123"/>
                    <a:pt x="2512" y="24121"/>
                  </a:cubicBezTo>
                  <a:lnTo>
                    <a:pt x="2521" y="24121"/>
                  </a:lnTo>
                  <a:cubicBezTo>
                    <a:pt x="2545" y="24119"/>
                    <a:pt x="2569" y="24117"/>
                    <a:pt x="2592" y="24115"/>
                  </a:cubicBezTo>
                  <a:lnTo>
                    <a:pt x="2596" y="24115"/>
                  </a:lnTo>
                  <a:cubicBezTo>
                    <a:pt x="2620" y="24112"/>
                    <a:pt x="2644" y="24109"/>
                    <a:pt x="2669" y="24106"/>
                  </a:cubicBezTo>
                  <a:cubicBezTo>
                    <a:pt x="2673" y="24106"/>
                    <a:pt x="2677" y="24105"/>
                    <a:pt x="2681" y="24105"/>
                  </a:cubicBezTo>
                  <a:cubicBezTo>
                    <a:pt x="2705" y="24101"/>
                    <a:pt x="2728" y="24097"/>
                    <a:pt x="2752" y="24094"/>
                  </a:cubicBezTo>
                  <a:cubicBezTo>
                    <a:pt x="2755" y="24093"/>
                    <a:pt x="2760" y="24093"/>
                    <a:pt x="2763" y="24091"/>
                  </a:cubicBezTo>
                  <a:cubicBezTo>
                    <a:pt x="2811" y="24083"/>
                    <a:pt x="2859" y="24073"/>
                    <a:pt x="2908" y="24062"/>
                  </a:cubicBezTo>
                  <a:cubicBezTo>
                    <a:pt x="2912" y="24061"/>
                    <a:pt x="2915" y="24060"/>
                    <a:pt x="2920" y="24059"/>
                  </a:cubicBezTo>
                  <a:cubicBezTo>
                    <a:pt x="2943" y="24053"/>
                    <a:pt x="2966" y="24048"/>
                    <a:pt x="2989" y="24041"/>
                  </a:cubicBezTo>
                  <a:cubicBezTo>
                    <a:pt x="2992" y="24040"/>
                    <a:pt x="2996" y="24039"/>
                    <a:pt x="3001" y="24038"/>
                  </a:cubicBezTo>
                  <a:cubicBezTo>
                    <a:pt x="3024" y="24031"/>
                    <a:pt x="3048" y="24024"/>
                    <a:pt x="3071" y="24017"/>
                  </a:cubicBezTo>
                  <a:lnTo>
                    <a:pt x="3074" y="24016"/>
                  </a:lnTo>
                  <a:cubicBezTo>
                    <a:pt x="3097" y="24008"/>
                    <a:pt x="3120" y="24000"/>
                    <a:pt x="3142" y="23993"/>
                  </a:cubicBezTo>
                  <a:cubicBezTo>
                    <a:pt x="3146" y="23992"/>
                    <a:pt x="3149" y="23991"/>
                    <a:pt x="3152" y="23990"/>
                  </a:cubicBezTo>
                  <a:cubicBezTo>
                    <a:pt x="3175" y="23981"/>
                    <a:pt x="3197" y="23973"/>
                    <a:pt x="3220" y="23964"/>
                  </a:cubicBezTo>
                  <a:lnTo>
                    <a:pt x="3232" y="23959"/>
                  </a:lnTo>
                  <a:cubicBezTo>
                    <a:pt x="3254" y="23950"/>
                    <a:pt x="3277" y="23941"/>
                    <a:pt x="3299" y="23931"/>
                  </a:cubicBezTo>
                  <a:cubicBezTo>
                    <a:pt x="3301" y="23930"/>
                    <a:pt x="3303" y="23929"/>
                    <a:pt x="3306" y="23928"/>
                  </a:cubicBezTo>
                  <a:cubicBezTo>
                    <a:pt x="3328" y="23918"/>
                    <a:pt x="3350" y="23908"/>
                    <a:pt x="3371" y="23899"/>
                  </a:cubicBezTo>
                  <a:lnTo>
                    <a:pt x="3378" y="23895"/>
                  </a:lnTo>
                  <a:cubicBezTo>
                    <a:pt x="3400" y="23884"/>
                    <a:pt x="3422" y="23874"/>
                    <a:pt x="3444" y="23862"/>
                  </a:cubicBezTo>
                  <a:cubicBezTo>
                    <a:pt x="3447" y="23860"/>
                    <a:pt x="3452" y="23859"/>
                    <a:pt x="3455" y="23857"/>
                  </a:cubicBezTo>
                  <a:cubicBezTo>
                    <a:pt x="3477" y="23846"/>
                    <a:pt x="3499" y="23834"/>
                    <a:pt x="3519" y="23822"/>
                  </a:cubicBezTo>
                  <a:lnTo>
                    <a:pt x="3528" y="23817"/>
                  </a:lnTo>
                  <a:cubicBezTo>
                    <a:pt x="3549" y="23805"/>
                    <a:pt x="3570" y="23792"/>
                    <a:pt x="3592" y="23780"/>
                  </a:cubicBezTo>
                  <a:lnTo>
                    <a:pt x="3595" y="23778"/>
                  </a:lnTo>
                  <a:cubicBezTo>
                    <a:pt x="3616" y="23765"/>
                    <a:pt x="3637" y="23750"/>
                    <a:pt x="3658" y="23737"/>
                  </a:cubicBezTo>
                  <a:cubicBezTo>
                    <a:pt x="3662" y="23735"/>
                    <a:pt x="3665" y="23733"/>
                    <a:pt x="3669" y="23730"/>
                  </a:cubicBezTo>
                  <a:cubicBezTo>
                    <a:pt x="3689" y="23716"/>
                    <a:pt x="3709" y="23702"/>
                    <a:pt x="3729" y="23688"/>
                  </a:cubicBezTo>
                  <a:cubicBezTo>
                    <a:pt x="3732" y="23686"/>
                    <a:pt x="3736" y="23684"/>
                    <a:pt x="3739" y="23681"/>
                  </a:cubicBezTo>
                  <a:cubicBezTo>
                    <a:pt x="3760" y="23666"/>
                    <a:pt x="3780" y="23651"/>
                    <a:pt x="3800" y="23635"/>
                  </a:cubicBezTo>
                  <a:lnTo>
                    <a:pt x="7867" y="20502"/>
                  </a:lnTo>
                  <a:lnTo>
                    <a:pt x="8395" y="20096"/>
                  </a:lnTo>
                  <a:cubicBezTo>
                    <a:pt x="8395" y="20096"/>
                    <a:pt x="8396" y="20096"/>
                    <a:pt x="8396" y="20095"/>
                  </a:cubicBezTo>
                  <a:cubicBezTo>
                    <a:pt x="8445" y="20057"/>
                    <a:pt x="8495" y="20019"/>
                    <a:pt x="8545" y="19982"/>
                  </a:cubicBezTo>
                  <a:cubicBezTo>
                    <a:pt x="8560" y="19970"/>
                    <a:pt x="8577" y="19958"/>
                    <a:pt x="8593" y="19945"/>
                  </a:cubicBezTo>
                  <a:cubicBezTo>
                    <a:pt x="8627" y="19919"/>
                    <a:pt x="8662" y="19894"/>
                    <a:pt x="8696" y="19868"/>
                  </a:cubicBezTo>
                  <a:cubicBezTo>
                    <a:pt x="8716" y="19854"/>
                    <a:pt x="8735" y="19840"/>
                    <a:pt x="8753" y="19826"/>
                  </a:cubicBezTo>
                  <a:cubicBezTo>
                    <a:pt x="8786" y="19802"/>
                    <a:pt x="8819" y="19779"/>
                    <a:pt x="8852" y="19755"/>
                  </a:cubicBezTo>
                  <a:cubicBezTo>
                    <a:pt x="8871" y="19740"/>
                    <a:pt x="8889" y="19727"/>
                    <a:pt x="8909" y="19713"/>
                  </a:cubicBezTo>
                  <a:cubicBezTo>
                    <a:pt x="8944" y="19688"/>
                    <a:pt x="8978" y="19664"/>
                    <a:pt x="9013" y="19638"/>
                  </a:cubicBezTo>
                  <a:lnTo>
                    <a:pt x="9064" y="19603"/>
                  </a:lnTo>
                  <a:cubicBezTo>
                    <a:pt x="9114" y="19567"/>
                    <a:pt x="9166" y="19531"/>
                    <a:pt x="9217" y="19496"/>
                  </a:cubicBezTo>
                  <a:cubicBezTo>
                    <a:pt x="9222" y="19493"/>
                    <a:pt x="9227" y="19488"/>
                    <a:pt x="9232" y="19485"/>
                  </a:cubicBezTo>
                  <a:cubicBezTo>
                    <a:pt x="9279" y="19453"/>
                    <a:pt x="9326" y="19421"/>
                    <a:pt x="9372" y="19390"/>
                  </a:cubicBezTo>
                  <a:cubicBezTo>
                    <a:pt x="9390" y="19377"/>
                    <a:pt x="9409" y="19365"/>
                    <a:pt x="9427" y="19353"/>
                  </a:cubicBezTo>
                  <a:cubicBezTo>
                    <a:pt x="9461" y="19330"/>
                    <a:pt x="9495" y="19307"/>
                    <a:pt x="9530" y="19284"/>
                  </a:cubicBezTo>
                  <a:lnTo>
                    <a:pt x="9591" y="19244"/>
                  </a:lnTo>
                  <a:cubicBezTo>
                    <a:pt x="9624" y="19223"/>
                    <a:pt x="9657" y="19201"/>
                    <a:pt x="9689" y="19180"/>
                  </a:cubicBezTo>
                  <a:cubicBezTo>
                    <a:pt x="9709" y="19167"/>
                    <a:pt x="9730" y="19154"/>
                    <a:pt x="9751" y="19139"/>
                  </a:cubicBezTo>
                  <a:cubicBezTo>
                    <a:pt x="9786" y="19118"/>
                    <a:pt x="9821" y="19096"/>
                    <a:pt x="9856" y="19073"/>
                  </a:cubicBezTo>
                  <a:lnTo>
                    <a:pt x="9910" y="19039"/>
                  </a:lnTo>
                  <a:cubicBezTo>
                    <a:pt x="9963" y="19006"/>
                    <a:pt x="10014" y="18973"/>
                    <a:pt x="10067" y="18941"/>
                  </a:cubicBezTo>
                  <a:lnTo>
                    <a:pt x="10100" y="18920"/>
                  </a:lnTo>
                  <a:cubicBezTo>
                    <a:pt x="10143" y="18895"/>
                    <a:pt x="10185" y="18869"/>
                    <a:pt x="10227" y="18843"/>
                  </a:cubicBezTo>
                  <a:lnTo>
                    <a:pt x="10290" y="18806"/>
                  </a:lnTo>
                  <a:cubicBezTo>
                    <a:pt x="10322" y="18786"/>
                    <a:pt x="10355" y="18766"/>
                    <a:pt x="10389" y="18746"/>
                  </a:cubicBezTo>
                  <a:cubicBezTo>
                    <a:pt x="10411" y="18733"/>
                    <a:pt x="10434" y="18720"/>
                    <a:pt x="10456" y="18706"/>
                  </a:cubicBezTo>
                  <a:cubicBezTo>
                    <a:pt x="10489" y="18688"/>
                    <a:pt x="10521" y="18669"/>
                    <a:pt x="10554" y="18650"/>
                  </a:cubicBezTo>
                  <a:cubicBezTo>
                    <a:pt x="10576" y="18637"/>
                    <a:pt x="10599" y="18624"/>
                    <a:pt x="10622" y="18611"/>
                  </a:cubicBezTo>
                  <a:cubicBezTo>
                    <a:pt x="10656" y="18592"/>
                    <a:pt x="10690" y="18573"/>
                    <a:pt x="10725" y="18553"/>
                  </a:cubicBezTo>
                  <a:cubicBezTo>
                    <a:pt x="10745" y="18542"/>
                    <a:pt x="10765" y="18530"/>
                    <a:pt x="10785" y="18519"/>
                  </a:cubicBezTo>
                  <a:cubicBezTo>
                    <a:pt x="10838" y="18489"/>
                    <a:pt x="10890" y="18460"/>
                    <a:pt x="10944" y="18431"/>
                  </a:cubicBezTo>
                  <a:cubicBezTo>
                    <a:pt x="10961" y="18421"/>
                    <a:pt x="10976" y="18414"/>
                    <a:pt x="10992" y="18404"/>
                  </a:cubicBezTo>
                  <a:cubicBezTo>
                    <a:pt x="11031" y="18383"/>
                    <a:pt x="11070" y="18362"/>
                    <a:pt x="11109" y="18341"/>
                  </a:cubicBezTo>
                  <a:cubicBezTo>
                    <a:pt x="11132" y="18329"/>
                    <a:pt x="11155" y="18317"/>
                    <a:pt x="11178" y="18305"/>
                  </a:cubicBezTo>
                  <a:cubicBezTo>
                    <a:pt x="11211" y="18287"/>
                    <a:pt x="11242" y="18271"/>
                    <a:pt x="11274" y="18253"/>
                  </a:cubicBezTo>
                  <a:cubicBezTo>
                    <a:pt x="11299" y="18240"/>
                    <a:pt x="11324" y="18228"/>
                    <a:pt x="11349" y="18215"/>
                  </a:cubicBezTo>
                  <a:cubicBezTo>
                    <a:pt x="11380" y="18199"/>
                    <a:pt x="11411" y="18182"/>
                    <a:pt x="11443" y="18167"/>
                  </a:cubicBezTo>
                  <a:cubicBezTo>
                    <a:pt x="11467" y="18154"/>
                    <a:pt x="11491" y="18142"/>
                    <a:pt x="11517" y="18128"/>
                  </a:cubicBezTo>
                  <a:cubicBezTo>
                    <a:pt x="11551" y="18112"/>
                    <a:pt x="11583" y="18096"/>
                    <a:pt x="11617" y="18078"/>
                  </a:cubicBezTo>
                  <a:cubicBezTo>
                    <a:pt x="11639" y="18067"/>
                    <a:pt x="11662" y="18056"/>
                    <a:pt x="11684" y="18045"/>
                  </a:cubicBezTo>
                  <a:cubicBezTo>
                    <a:pt x="11738" y="18019"/>
                    <a:pt x="11792" y="17993"/>
                    <a:pt x="11844" y="17966"/>
                  </a:cubicBezTo>
                  <a:cubicBezTo>
                    <a:pt x="11865" y="17956"/>
                    <a:pt x="11886" y="17946"/>
                    <a:pt x="11907" y="17937"/>
                  </a:cubicBezTo>
                  <a:cubicBezTo>
                    <a:pt x="11942" y="17920"/>
                    <a:pt x="11978" y="17903"/>
                    <a:pt x="12013" y="17886"/>
                  </a:cubicBezTo>
                  <a:cubicBezTo>
                    <a:pt x="12039" y="17874"/>
                    <a:pt x="12064" y="17862"/>
                    <a:pt x="12089" y="17850"/>
                  </a:cubicBezTo>
                  <a:cubicBezTo>
                    <a:pt x="12121" y="17836"/>
                    <a:pt x="12153" y="17821"/>
                    <a:pt x="12183" y="17806"/>
                  </a:cubicBezTo>
                  <a:cubicBezTo>
                    <a:pt x="12210" y="17794"/>
                    <a:pt x="12236" y="17782"/>
                    <a:pt x="12262" y="17770"/>
                  </a:cubicBezTo>
                  <a:cubicBezTo>
                    <a:pt x="12294" y="17757"/>
                    <a:pt x="12325" y="17742"/>
                    <a:pt x="12355" y="17728"/>
                  </a:cubicBezTo>
                  <a:cubicBezTo>
                    <a:pt x="12382" y="17716"/>
                    <a:pt x="12408" y="17705"/>
                    <a:pt x="12434" y="17693"/>
                  </a:cubicBezTo>
                  <a:cubicBezTo>
                    <a:pt x="12467" y="17679"/>
                    <a:pt x="12500" y="17665"/>
                    <a:pt x="12533" y="17649"/>
                  </a:cubicBezTo>
                  <a:cubicBezTo>
                    <a:pt x="12557" y="17639"/>
                    <a:pt x="12581" y="17628"/>
                    <a:pt x="12605" y="17617"/>
                  </a:cubicBezTo>
                  <a:cubicBezTo>
                    <a:pt x="12659" y="17594"/>
                    <a:pt x="12714" y="17571"/>
                    <a:pt x="12768" y="17548"/>
                  </a:cubicBezTo>
                  <a:cubicBezTo>
                    <a:pt x="12792" y="17539"/>
                    <a:pt x="12815" y="17529"/>
                    <a:pt x="12839" y="17519"/>
                  </a:cubicBezTo>
                  <a:cubicBezTo>
                    <a:pt x="12873" y="17505"/>
                    <a:pt x="12907" y="17490"/>
                    <a:pt x="12941" y="17477"/>
                  </a:cubicBezTo>
                  <a:cubicBezTo>
                    <a:pt x="12967" y="17466"/>
                    <a:pt x="12994" y="17455"/>
                    <a:pt x="13021" y="17444"/>
                  </a:cubicBezTo>
                  <a:cubicBezTo>
                    <a:pt x="13052" y="17431"/>
                    <a:pt x="13084" y="17419"/>
                    <a:pt x="13114" y="17406"/>
                  </a:cubicBezTo>
                  <a:lnTo>
                    <a:pt x="13197" y="17373"/>
                  </a:lnTo>
                  <a:cubicBezTo>
                    <a:pt x="13228" y="17361"/>
                    <a:pt x="13259" y="17349"/>
                    <a:pt x="13290" y="17337"/>
                  </a:cubicBezTo>
                  <a:cubicBezTo>
                    <a:pt x="13317" y="17326"/>
                    <a:pt x="13345" y="17316"/>
                    <a:pt x="13372" y="17305"/>
                  </a:cubicBezTo>
                  <a:cubicBezTo>
                    <a:pt x="13405" y="17293"/>
                    <a:pt x="13438" y="17280"/>
                    <a:pt x="13472" y="17267"/>
                  </a:cubicBezTo>
                  <a:cubicBezTo>
                    <a:pt x="13497" y="17258"/>
                    <a:pt x="13521" y="17248"/>
                    <a:pt x="13546" y="17239"/>
                  </a:cubicBezTo>
                  <a:cubicBezTo>
                    <a:pt x="13601" y="17218"/>
                    <a:pt x="13656" y="17198"/>
                    <a:pt x="13712" y="17178"/>
                  </a:cubicBezTo>
                  <a:cubicBezTo>
                    <a:pt x="13736" y="17169"/>
                    <a:pt x="13761" y="17160"/>
                    <a:pt x="13786" y="17151"/>
                  </a:cubicBezTo>
                  <a:cubicBezTo>
                    <a:pt x="13820" y="17138"/>
                    <a:pt x="13853" y="17126"/>
                    <a:pt x="13887" y="17114"/>
                  </a:cubicBezTo>
                  <a:cubicBezTo>
                    <a:pt x="13915" y="17105"/>
                    <a:pt x="13942" y="17096"/>
                    <a:pt x="13970" y="17086"/>
                  </a:cubicBezTo>
                  <a:cubicBezTo>
                    <a:pt x="14001" y="17075"/>
                    <a:pt x="14033" y="17064"/>
                    <a:pt x="14065" y="17053"/>
                  </a:cubicBezTo>
                  <a:cubicBezTo>
                    <a:pt x="14092" y="17044"/>
                    <a:pt x="14121" y="17034"/>
                    <a:pt x="14149" y="17024"/>
                  </a:cubicBezTo>
                  <a:cubicBezTo>
                    <a:pt x="14181" y="17013"/>
                    <a:pt x="14213" y="17003"/>
                    <a:pt x="14245" y="16992"/>
                  </a:cubicBezTo>
                  <a:cubicBezTo>
                    <a:pt x="14272" y="16984"/>
                    <a:pt x="14300" y="16974"/>
                    <a:pt x="14327" y="16965"/>
                  </a:cubicBezTo>
                  <a:cubicBezTo>
                    <a:pt x="14362" y="16954"/>
                    <a:pt x="14396" y="16942"/>
                    <a:pt x="14431" y="16931"/>
                  </a:cubicBezTo>
                  <a:cubicBezTo>
                    <a:pt x="14456" y="16923"/>
                    <a:pt x="14481" y="16916"/>
                    <a:pt x="14505" y="16908"/>
                  </a:cubicBezTo>
                  <a:cubicBezTo>
                    <a:pt x="14561" y="16890"/>
                    <a:pt x="14618" y="16872"/>
                    <a:pt x="14674" y="16855"/>
                  </a:cubicBezTo>
                  <a:cubicBezTo>
                    <a:pt x="14698" y="16848"/>
                    <a:pt x="14723" y="16840"/>
                    <a:pt x="14748" y="16832"/>
                  </a:cubicBezTo>
                  <a:cubicBezTo>
                    <a:pt x="14783" y="16821"/>
                    <a:pt x="14817" y="16812"/>
                    <a:pt x="14852" y="16801"/>
                  </a:cubicBezTo>
                  <a:cubicBezTo>
                    <a:pt x="14880" y="16793"/>
                    <a:pt x="14907" y="16785"/>
                    <a:pt x="14935" y="16776"/>
                  </a:cubicBezTo>
                  <a:cubicBezTo>
                    <a:pt x="14967" y="16768"/>
                    <a:pt x="15000" y="16758"/>
                    <a:pt x="15033" y="16748"/>
                  </a:cubicBezTo>
                  <a:cubicBezTo>
                    <a:pt x="15061" y="16740"/>
                    <a:pt x="15088" y="16733"/>
                    <a:pt x="15117" y="16725"/>
                  </a:cubicBezTo>
                  <a:cubicBezTo>
                    <a:pt x="15149" y="16715"/>
                    <a:pt x="15183" y="16705"/>
                    <a:pt x="15217" y="16696"/>
                  </a:cubicBezTo>
                  <a:cubicBezTo>
                    <a:pt x="15244" y="16689"/>
                    <a:pt x="15270" y="16681"/>
                    <a:pt x="15296" y="16674"/>
                  </a:cubicBezTo>
                  <a:cubicBezTo>
                    <a:pt x="15335" y="16663"/>
                    <a:pt x="15373" y="16654"/>
                    <a:pt x="15413" y="16643"/>
                  </a:cubicBezTo>
                  <a:cubicBezTo>
                    <a:pt x="15433" y="16637"/>
                    <a:pt x="15455" y="16632"/>
                    <a:pt x="15477" y="16626"/>
                  </a:cubicBezTo>
                  <a:cubicBezTo>
                    <a:pt x="15535" y="16611"/>
                    <a:pt x="15594" y="16596"/>
                    <a:pt x="15651" y="16581"/>
                  </a:cubicBezTo>
                  <a:cubicBezTo>
                    <a:pt x="15675" y="16575"/>
                    <a:pt x="15698" y="16569"/>
                    <a:pt x="15721" y="16564"/>
                  </a:cubicBezTo>
                  <a:cubicBezTo>
                    <a:pt x="15758" y="16554"/>
                    <a:pt x="15796" y="16545"/>
                    <a:pt x="15834" y="16535"/>
                  </a:cubicBezTo>
                  <a:cubicBezTo>
                    <a:pt x="15859" y="16530"/>
                    <a:pt x="15885" y="16523"/>
                    <a:pt x="15912" y="16517"/>
                  </a:cubicBezTo>
                  <a:cubicBezTo>
                    <a:pt x="15947" y="16509"/>
                    <a:pt x="15982" y="16500"/>
                    <a:pt x="16018" y="16492"/>
                  </a:cubicBezTo>
                  <a:cubicBezTo>
                    <a:pt x="16044" y="16486"/>
                    <a:pt x="16071" y="16479"/>
                    <a:pt x="16097" y="16474"/>
                  </a:cubicBezTo>
                  <a:cubicBezTo>
                    <a:pt x="16133" y="16465"/>
                    <a:pt x="16169" y="16457"/>
                    <a:pt x="16205" y="16450"/>
                  </a:cubicBezTo>
                  <a:cubicBezTo>
                    <a:pt x="16231" y="16444"/>
                    <a:pt x="16255" y="16438"/>
                    <a:pt x="16280" y="16433"/>
                  </a:cubicBezTo>
                  <a:cubicBezTo>
                    <a:pt x="16324" y="16423"/>
                    <a:pt x="16368" y="16413"/>
                    <a:pt x="16413" y="16405"/>
                  </a:cubicBezTo>
                  <a:cubicBezTo>
                    <a:pt x="16429" y="16400"/>
                    <a:pt x="16446" y="16397"/>
                    <a:pt x="16463" y="16394"/>
                  </a:cubicBezTo>
                  <a:cubicBezTo>
                    <a:pt x="16522" y="16381"/>
                    <a:pt x="16583" y="16369"/>
                    <a:pt x="16643" y="16356"/>
                  </a:cubicBezTo>
                  <a:cubicBezTo>
                    <a:pt x="16664" y="16353"/>
                    <a:pt x="16685" y="16349"/>
                    <a:pt x="16705" y="16344"/>
                  </a:cubicBezTo>
                  <a:cubicBezTo>
                    <a:pt x="16746" y="16337"/>
                    <a:pt x="16787" y="16329"/>
                    <a:pt x="16828" y="16321"/>
                  </a:cubicBezTo>
                  <a:cubicBezTo>
                    <a:pt x="16852" y="16317"/>
                    <a:pt x="16877" y="16311"/>
                    <a:pt x="16901" y="16307"/>
                  </a:cubicBezTo>
                  <a:cubicBezTo>
                    <a:pt x="16939" y="16301"/>
                    <a:pt x="16977" y="16293"/>
                    <a:pt x="17015" y="16286"/>
                  </a:cubicBezTo>
                  <a:cubicBezTo>
                    <a:pt x="17040" y="16282"/>
                    <a:pt x="17064" y="16278"/>
                    <a:pt x="17088" y="16273"/>
                  </a:cubicBezTo>
                  <a:cubicBezTo>
                    <a:pt x="17129" y="16267"/>
                    <a:pt x="17168" y="16260"/>
                    <a:pt x="17209" y="16252"/>
                  </a:cubicBezTo>
                  <a:cubicBezTo>
                    <a:pt x="17231" y="16249"/>
                    <a:pt x="17253" y="16246"/>
                    <a:pt x="17275" y="16241"/>
                  </a:cubicBezTo>
                  <a:cubicBezTo>
                    <a:pt x="17326" y="16233"/>
                    <a:pt x="17379" y="16225"/>
                    <a:pt x="17431" y="16216"/>
                  </a:cubicBezTo>
                  <a:cubicBezTo>
                    <a:pt x="17440" y="16215"/>
                    <a:pt x="17450" y="16213"/>
                    <a:pt x="17460" y="16212"/>
                  </a:cubicBezTo>
                  <a:cubicBezTo>
                    <a:pt x="17521" y="16202"/>
                    <a:pt x="17583" y="16193"/>
                    <a:pt x="17645" y="16183"/>
                  </a:cubicBezTo>
                  <a:cubicBezTo>
                    <a:pt x="17663" y="16181"/>
                    <a:pt x="17681" y="16179"/>
                    <a:pt x="17699" y="16176"/>
                  </a:cubicBezTo>
                  <a:cubicBezTo>
                    <a:pt x="17744" y="16170"/>
                    <a:pt x="17789" y="16163"/>
                    <a:pt x="17833" y="16157"/>
                  </a:cubicBezTo>
                  <a:cubicBezTo>
                    <a:pt x="17855" y="16154"/>
                    <a:pt x="17877" y="16151"/>
                    <a:pt x="17898" y="16148"/>
                  </a:cubicBezTo>
                  <a:cubicBezTo>
                    <a:pt x="17940" y="16143"/>
                    <a:pt x="17982" y="16137"/>
                    <a:pt x="18023" y="16132"/>
                  </a:cubicBezTo>
                  <a:lnTo>
                    <a:pt x="18089" y="16124"/>
                  </a:lnTo>
                  <a:cubicBezTo>
                    <a:pt x="18133" y="16119"/>
                    <a:pt x="18178" y="16113"/>
                    <a:pt x="18222" y="16108"/>
                  </a:cubicBezTo>
                  <a:cubicBezTo>
                    <a:pt x="18241" y="16105"/>
                    <a:pt x="18259" y="16103"/>
                    <a:pt x="18277" y="16101"/>
                  </a:cubicBezTo>
                  <a:cubicBezTo>
                    <a:pt x="18284" y="16101"/>
                    <a:pt x="18292" y="16100"/>
                    <a:pt x="18300" y="16099"/>
                  </a:cubicBezTo>
                  <a:lnTo>
                    <a:pt x="18300" y="16099"/>
                  </a:lnTo>
                  <a:cubicBezTo>
                    <a:pt x="17770" y="16702"/>
                    <a:pt x="17337" y="17376"/>
                    <a:pt x="17009" y="18110"/>
                  </a:cubicBezTo>
                  <a:cubicBezTo>
                    <a:pt x="16583" y="19065"/>
                    <a:pt x="16355" y="20080"/>
                    <a:pt x="16328" y="21129"/>
                  </a:cubicBezTo>
                  <a:cubicBezTo>
                    <a:pt x="16327" y="21155"/>
                    <a:pt x="16326" y="21181"/>
                    <a:pt x="16326" y="21208"/>
                  </a:cubicBezTo>
                  <a:cubicBezTo>
                    <a:pt x="16314" y="21975"/>
                    <a:pt x="16410" y="22728"/>
                    <a:pt x="16612" y="23458"/>
                  </a:cubicBezTo>
                  <a:cubicBezTo>
                    <a:pt x="16697" y="23763"/>
                    <a:pt x="16800" y="24064"/>
                    <a:pt x="16921" y="24359"/>
                  </a:cubicBezTo>
                  <a:cubicBezTo>
                    <a:pt x="17317" y="25324"/>
                    <a:pt x="17891" y="26191"/>
                    <a:pt x="18626" y="26938"/>
                  </a:cubicBezTo>
                  <a:cubicBezTo>
                    <a:pt x="19313" y="27636"/>
                    <a:pt x="20109" y="28195"/>
                    <a:pt x="20994" y="28599"/>
                  </a:cubicBezTo>
                  <a:cubicBezTo>
                    <a:pt x="21006" y="28606"/>
                    <a:pt x="21019" y="28611"/>
                    <a:pt x="21031" y="28617"/>
                  </a:cubicBezTo>
                  <a:cubicBezTo>
                    <a:pt x="21059" y="28629"/>
                    <a:pt x="21086" y="28642"/>
                    <a:pt x="21115" y="28654"/>
                  </a:cubicBezTo>
                  <a:cubicBezTo>
                    <a:pt x="21135" y="28663"/>
                    <a:pt x="21157" y="28673"/>
                    <a:pt x="21178" y="28682"/>
                  </a:cubicBezTo>
                  <a:cubicBezTo>
                    <a:pt x="21511" y="28824"/>
                    <a:pt x="21848" y="28943"/>
                    <a:pt x="22193" y="29038"/>
                  </a:cubicBezTo>
                  <a:cubicBezTo>
                    <a:pt x="22225" y="29047"/>
                    <a:pt x="22259" y="29056"/>
                    <a:pt x="22292" y="29064"/>
                  </a:cubicBezTo>
                  <a:cubicBezTo>
                    <a:pt x="22310" y="29069"/>
                    <a:pt x="22327" y="29074"/>
                    <a:pt x="22346" y="29079"/>
                  </a:cubicBezTo>
                  <a:cubicBezTo>
                    <a:pt x="22894" y="29219"/>
                    <a:pt x="23458" y="29299"/>
                    <a:pt x="24030" y="29320"/>
                  </a:cubicBezTo>
                  <a:cubicBezTo>
                    <a:pt x="24598" y="30214"/>
                    <a:pt x="25596" y="30807"/>
                    <a:pt x="26731" y="30807"/>
                  </a:cubicBezTo>
                  <a:lnTo>
                    <a:pt x="28923" y="30807"/>
                  </a:lnTo>
                  <a:cubicBezTo>
                    <a:pt x="29546" y="30807"/>
                    <a:pt x="30128" y="30628"/>
                    <a:pt x="30620" y="30319"/>
                  </a:cubicBezTo>
                  <a:cubicBezTo>
                    <a:pt x="30842" y="30178"/>
                    <a:pt x="31046" y="30013"/>
                    <a:pt x="31227" y="29824"/>
                  </a:cubicBezTo>
                  <a:cubicBezTo>
                    <a:pt x="31809" y="30430"/>
                    <a:pt x="32627" y="30807"/>
                    <a:pt x="33532" y="30807"/>
                  </a:cubicBezTo>
                  <a:lnTo>
                    <a:pt x="35724" y="30807"/>
                  </a:lnTo>
                  <a:cubicBezTo>
                    <a:pt x="36433" y="30807"/>
                    <a:pt x="37090" y="30574"/>
                    <a:pt x="37622" y="30182"/>
                  </a:cubicBezTo>
                  <a:cubicBezTo>
                    <a:pt x="37626" y="30177"/>
                    <a:pt x="37631" y="30175"/>
                    <a:pt x="37635" y="30171"/>
                  </a:cubicBezTo>
                  <a:cubicBezTo>
                    <a:pt x="37636" y="30170"/>
                    <a:pt x="37639" y="30169"/>
                    <a:pt x="37640" y="30169"/>
                  </a:cubicBezTo>
                  <a:cubicBezTo>
                    <a:pt x="37778" y="30064"/>
                    <a:pt x="37908" y="29949"/>
                    <a:pt x="38028" y="29824"/>
                  </a:cubicBezTo>
                  <a:cubicBezTo>
                    <a:pt x="38610" y="30430"/>
                    <a:pt x="39428" y="30807"/>
                    <a:pt x="40332" y="30807"/>
                  </a:cubicBezTo>
                  <a:lnTo>
                    <a:pt x="42524" y="30807"/>
                  </a:lnTo>
                  <a:cubicBezTo>
                    <a:pt x="42552" y="30807"/>
                    <a:pt x="42580" y="30807"/>
                    <a:pt x="42607" y="30806"/>
                  </a:cubicBezTo>
                  <a:cubicBezTo>
                    <a:pt x="42781" y="30801"/>
                    <a:pt x="42952" y="30783"/>
                    <a:pt x="43119" y="30752"/>
                  </a:cubicBezTo>
                  <a:cubicBezTo>
                    <a:pt x="44001" y="30585"/>
                    <a:pt x="44755" y="30056"/>
                    <a:pt x="45221" y="29324"/>
                  </a:cubicBezTo>
                  <a:lnTo>
                    <a:pt x="45298" y="29324"/>
                  </a:lnTo>
                  <a:cubicBezTo>
                    <a:pt x="46017" y="29324"/>
                    <a:pt x="46727" y="29253"/>
                    <a:pt x="47421" y="29111"/>
                  </a:cubicBezTo>
                  <a:cubicBezTo>
                    <a:pt x="48115" y="28970"/>
                    <a:pt x="48793" y="28758"/>
                    <a:pt x="49452" y="28478"/>
                  </a:cubicBezTo>
                  <a:cubicBezTo>
                    <a:pt x="50721" y="27936"/>
                    <a:pt x="51860" y="27162"/>
                    <a:pt x="52836" y="26177"/>
                  </a:cubicBezTo>
                  <a:cubicBezTo>
                    <a:pt x="53810" y="25192"/>
                    <a:pt x="54572" y="24048"/>
                    <a:pt x="55102" y="22773"/>
                  </a:cubicBezTo>
                  <a:cubicBezTo>
                    <a:pt x="55452" y="21930"/>
                    <a:pt x="55689" y="21055"/>
                    <a:pt x="55812" y="20158"/>
                  </a:cubicBezTo>
                  <a:lnTo>
                    <a:pt x="59108" y="20158"/>
                  </a:lnTo>
                  <a:cubicBezTo>
                    <a:pt x="59668" y="20886"/>
                    <a:pt x="60549" y="21357"/>
                    <a:pt x="61537" y="21357"/>
                  </a:cubicBezTo>
                  <a:cubicBezTo>
                    <a:pt x="63227" y="21357"/>
                    <a:pt x="64601" y="19982"/>
                    <a:pt x="64601" y="18292"/>
                  </a:cubicBezTo>
                  <a:lnTo>
                    <a:pt x="64601" y="15118"/>
                  </a:lnTo>
                  <a:cubicBezTo>
                    <a:pt x="64601" y="13429"/>
                    <a:pt x="63228" y="12054"/>
                    <a:pt x="61537" y="12054"/>
                  </a:cubicBezTo>
                  <a:lnTo>
                    <a:pt x="61537" y="12054"/>
                  </a:lnTo>
                  <a:cubicBezTo>
                    <a:pt x="60511" y="12054"/>
                    <a:pt x="59601" y="12560"/>
                    <a:pt x="59045" y="13337"/>
                  </a:cubicBezTo>
                  <a:lnTo>
                    <a:pt x="54431" y="13337"/>
                  </a:lnTo>
                  <a:cubicBezTo>
                    <a:pt x="53956" y="12540"/>
                    <a:pt x="53378" y="11809"/>
                    <a:pt x="52704" y="11152"/>
                  </a:cubicBezTo>
                  <a:cubicBezTo>
                    <a:pt x="51720" y="10195"/>
                    <a:pt x="50579" y="9444"/>
                    <a:pt x="49311" y="8920"/>
                  </a:cubicBezTo>
                  <a:cubicBezTo>
                    <a:pt x="48081" y="8410"/>
                    <a:pt x="46784" y="8137"/>
                    <a:pt x="45451" y="8105"/>
                  </a:cubicBezTo>
                  <a:cubicBezTo>
                    <a:pt x="45514" y="7871"/>
                    <a:pt x="45549" y="7626"/>
                    <a:pt x="45554" y="7374"/>
                  </a:cubicBezTo>
                  <a:cubicBezTo>
                    <a:pt x="45554" y="7354"/>
                    <a:pt x="45554" y="7333"/>
                    <a:pt x="45554" y="7313"/>
                  </a:cubicBezTo>
                  <a:lnTo>
                    <a:pt x="45554" y="7312"/>
                  </a:lnTo>
                  <a:cubicBezTo>
                    <a:pt x="45554" y="7179"/>
                    <a:pt x="45547" y="7048"/>
                    <a:pt x="45530" y="6920"/>
                  </a:cubicBezTo>
                  <a:cubicBezTo>
                    <a:pt x="45527" y="6893"/>
                    <a:pt x="45523" y="6868"/>
                    <a:pt x="45519" y="6842"/>
                  </a:cubicBezTo>
                  <a:cubicBezTo>
                    <a:pt x="45512" y="6791"/>
                    <a:pt x="45502" y="6740"/>
                    <a:pt x="45492" y="6690"/>
                  </a:cubicBezTo>
                  <a:cubicBezTo>
                    <a:pt x="45486" y="6665"/>
                    <a:pt x="45481" y="6640"/>
                    <a:pt x="45476" y="6615"/>
                  </a:cubicBezTo>
                  <a:cubicBezTo>
                    <a:pt x="45159" y="5244"/>
                    <a:pt x="43927" y="4220"/>
                    <a:pt x="42462" y="4220"/>
                  </a:cubicBezTo>
                  <a:lnTo>
                    <a:pt x="40395" y="4220"/>
                  </a:lnTo>
                  <a:cubicBezTo>
                    <a:pt x="39447" y="4220"/>
                    <a:pt x="38596" y="4649"/>
                    <a:pt x="38028" y="5324"/>
                  </a:cubicBezTo>
                  <a:cubicBezTo>
                    <a:pt x="37540" y="4744"/>
                    <a:pt x="36844" y="4345"/>
                    <a:pt x="36055" y="4244"/>
                  </a:cubicBezTo>
                  <a:cubicBezTo>
                    <a:pt x="35926" y="4228"/>
                    <a:pt x="35794" y="4220"/>
                    <a:pt x="35661" y="4220"/>
                  </a:cubicBezTo>
                  <a:lnTo>
                    <a:pt x="33594" y="4220"/>
                  </a:lnTo>
                  <a:cubicBezTo>
                    <a:pt x="32646" y="4220"/>
                    <a:pt x="31795" y="4649"/>
                    <a:pt x="31228" y="5324"/>
                  </a:cubicBezTo>
                  <a:cubicBezTo>
                    <a:pt x="30692" y="4687"/>
                    <a:pt x="29905" y="4268"/>
                    <a:pt x="29020" y="4223"/>
                  </a:cubicBezTo>
                  <a:cubicBezTo>
                    <a:pt x="28967" y="4221"/>
                    <a:pt x="28914" y="4220"/>
                    <a:pt x="28861" y="4220"/>
                  </a:cubicBezTo>
                  <a:lnTo>
                    <a:pt x="26794" y="4220"/>
                  </a:lnTo>
                  <a:cubicBezTo>
                    <a:pt x="25089" y="4220"/>
                    <a:pt x="23701" y="5607"/>
                    <a:pt x="23701" y="7312"/>
                  </a:cubicBezTo>
                  <a:cubicBezTo>
                    <a:pt x="23701" y="7585"/>
                    <a:pt x="23737" y="7849"/>
                    <a:pt x="23803" y="8102"/>
                  </a:cubicBezTo>
                  <a:lnTo>
                    <a:pt x="20434" y="8102"/>
                  </a:lnTo>
                  <a:cubicBezTo>
                    <a:pt x="16078" y="8102"/>
                    <a:pt x="11780" y="6638"/>
                    <a:pt x="8329" y="3980"/>
                  </a:cubicBezTo>
                  <a:lnTo>
                    <a:pt x="3800" y="491"/>
                  </a:lnTo>
                  <a:cubicBezTo>
                    <a:pt x="3379" y="166"/>
                    <a:pt x="2872" y="0"/>
                    <a:pt x="23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000000" algn="bl" rotWithShape="0">
                <a:schemeClr val="dk1">
                  <a:alpha val="4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9"/>
            <p:cNvSpPr/>
            <p:nvPr/>
          </p:nvSpPr>
          <p:spPr>
            <a:xfrm>
              <a:off x="1895825" y="533825"/>
              <a:ext cx="50" cy="25"/>
            </a:xfrm>
            <a:custGeom>
              <a:avLst/>
              <a:gdLst/>
              <a:ahLst/>
              <a:cxnLst/>
              <a:rect l="l" t="t" r="r" b="b"/>
              <a:pathLst>
                <a:path w="2" h="1" extrusionOk="0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9"/>
            <p:cNvSpPr/>
            <p:nvPr/>
          </p:nvSpPr>
          <p:spPr>
            <a:xfrm>
              <a:off x="1895800" y="533800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1" y="0"/>
                  </a:moveTo>
                  <a:cubicBezTo>
                    <a:pt x="1" y="0"/>
                    <a:pt x="1" y="1"/>
                    <a:pt x="2" y="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9"/>
            <p:cNvSpPr/>
            <p:nvPr/>
          </p:nvSpPr>
          <p:spPr>
            <a:xfrm>
              <a:off x="1817884" y="311559"/>
              <a:ext cx="1927973" cy="925886"/>
            </a:xfrm>
            <a:custGeom>
              <a:avLst/>
              <a:gdLst/>
              <a:ahLst/>
              <a:cxnLst/>
              <a:rect l="l" t="t" r="r" b="b"/>
              <a:pathLst>
                <a:path w="51235" h="24605" extrusionOk="0">
                  <a:moveTo>
                    <a:pt x="0" y="0"/>
                  </a:moveTo>
                  <a:lnTo>
                    <a:pt x="0" y="19407"/>
                  </a:lnTo>
                  <a:lnTo>
                    <a:pt x="4595" y="15867"/>
                  </a:lnTo>
                  <a:cubicBezTo>
                    <a:pt x="8477" y="12877"/>
                    <a:pt x="13239" y="11255"/>
                    <a:pt x="18140" y="11255"/>
                  </a:cubicBezTo>
                  <a:lnTo>
                    <a:pt x="40837" y="11255"/>
                  </a:lnTo>
                  <a:cubicBezTo>
                    <a:pt x="44244" y="11255"/>
                    <a:pt x="47013" y="12979"/>
                    <a:pt x="46986" y="16402"/>
                  </a:cubicBezTo>
                  <a:cubicBezTo>
                    <a:pt x="46959" y="19793"/>
                    <a:pt x="44146" y="22503"/>
                    <a:pt x="40756" y="22503"/>
                  </a:cubicBezTo>
                  <a:lnTo>
                    <a:pt x="21960" y="22503"/>
                  </a:lnTo>
                  <a:cubicBezTo>
                    <a:pt x="20032" y="22503"/>
                    <a:pt x="18461" y="20952"/>
                    <a:pt x="18428" y="19032"/>
                  </a:cubicBezTo>
                  <a:cubicBezTo>
                    <a:pt x="18394" y="17056"/>
                    <a:pt x="20053" y="15438"/>
                    <a:pt x="22030" y="15438"/>
                  </a:cubicBezTo>
                  <a:lnTo>
                    <a:pt x="23535" y="15438"/>
                  </a:lnTo>
                  <a:lnTo>
                    <a:pt x="23535" y="13336"/>
                  </a:lnTo>
                  <a:lnTo>
                    <a:pt x="22044" y="13336"/>
                  </a:lnTo>
                  <a:cubicBezTo>
                    <a:pt x="18953" y="13336"/>
                    <a:pt x="16373" y="15792"/>
                    <a:pt x="16326" y="18883"/>
                  </a:cubicBezTo>
                  <a:cubicBezTo>
                    <a:pt x="16278" y="22030"/>
                    <a:pt x="18823" y="24604"/>
                    <a:pt x="21959" y="24604"/>
                  </a:cubicBezTo>
                  <a:lnTo>
                    <a:pt x="42938" y="24604"/>
                  </a:lnTo>
                  <a:cubicBezTo>
                    <a:pt x="47516" y="24604"/>
                    <a:pt x="51234" y="20859"/>
                    <a:pt x="51189" y="16272"/>
                  </a:cubicBezTo>
                  <a:cubicBezTo>
                    <a:pt x="51146" y="11729"/>
                    <a:pt x="47376" y="8101"/>
                    <a:pt x="42834" y="8101"/>
                  </a:cubicBezTo>
                  <a:lnTo>
                    <a:pt x="18074" y="8101"/>
                  </a:lnTo>
                  <a:cubicBezTo>
                    <a:pt x="13174" y="8101"/>
                    <a:pt x="8411" y="6480"/>
                    <a:pt x="4529" y="348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9"/>
            <p:cNvSpPr/>
            <p:nvPr/>
          </p:nvSpPr>
          <p:spPr>
            <a:xfrm>
              <a:off x="2931686" y="616408"/>
              <a:ext cx="200944" cy="118723"/>
            </a:xfrm>
            <a:custGeom>
              <a:avLst/>
              <a:gdLst/>
              <a:ahLst/>
              <a:cxnLst/>
              <a:rect l="l" t="t" r="r" b="b"/>
              <a:pathLst>
                <a:path w="5340" h="3155" extrusionOk="0">
                  <a:moveTo>
                    <a:pt x="0" y="0"/>
                  </a:moveTo>
                  <a:lnTo>
                    <a:pt x="0" y="3154"/>
                  </a:lnTo>
                  <a:lnTo>
                    <a:pt x="5339" y="3154"/>
                  </a:lnTo>
                  <a:lnTo>
                    <a:pt x="533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9"/>
            <p:cNvSpPr/>
            <p:nvPr/>
          </p:nvSpPr>
          <p:spPr>
            <a:xfrm>
              <a:off x="2675758" y="616408"/>
              <a:ext cx="200944" cy="118723"/>
            </a:xfrm>
            <a:custGeom>
              <a:avLst/>
              <a:gdLst/>
              <a:ahLst/>
              <a:cxnLst/>
              <a:rect l="l" t="t" r="r" b="b"/>
              <a:pathLst>
                <a:path w="5340" h="3155" extrusionOk="0">
                  <a:moveTo>
                    <a:pt x="1" y="0"/>
                  </a:moveTo>
                  <a:lnTo>
                    <a:pt x="1" y="3154"/>
                  </a:lnTo>
                  <a:lnTo>
                    <a:pt x="5340" y="3154"/>
                  </a:lnTo>
                  <a:lnTo>
                    <a:pt x="53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9"/>
            <p:cNvSpPr/>
            <p:nvPr/>
          </p:nvSpPr>
          <p:spPr>
            <a:xfrm>
              <a:off x="3187615" y="616408"/>
              <a:ext cx="200944" cy="120265"/>
            </a:xfrm>
            <a:custGeom>
              <a:avLst/>
              <a:gdLst/>
              <a:ahLst/>
              <a:cxnLst/>
              <a:rect l="l" t="t" r="r" b="b"/>
              <a:pathLst>
                <a:path w="5340" h="3196" extrusionOk="0">
                  <a:moveTo>
                    <a:pt x="0" y="0"/>
                  </a:moveTo>
                  <a:lnTo>
                    <a:pt x="0" y="3154"/>
                  </a:lnTo>
                  <a:lnTo>
                    <a:pt x="4437" y="3154"/>
                  </a:lnTo>
                  <a:cubicBezTo>
                    <a:pt x="4743" y="3154"/>
                    <a:pt x="5044" y="3168"/>
                    <a:pt x="5338" y="3196"/>
                  </a:cubicBezTo>
                  <a:lnTo>
                    <a:pt x="5338" y="3196"/>
                  </a:lnTo>
                  <a:lnTo>
                    <a:pt x="5338" y="0"/>
                  </a:lnTo>
                  <a:close/>
                  <a:moveTo>
                    <a:pt x="5338" y="3196"/>
                  </a:moveTo>
                  <a:lnTo>
                    <a:pt x="5338" y="3196"/>
                  </a:lnTo>
                  <a:lnTo>
                    <a:pt x="5339" y="3196"/>
                  </a:lnTo>
                  <a:cubicBezTo>
                    <a:pt x="5339" y="3196"/>
                    <a:pt x="5339" y="3196"/>
                    <a:pt x="5338" y="31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9"/>
            <p:cNvSpPr/>
            <p:nvPr/>
          </p:nvSpPr>
          <p:spPr>
            <a:xfrm>
              <a:off x="2675758" y="813406"/>
              <a:ext cx="27733" cy="79136"/>
            </a:xfrm>
            <a:custGeom>
              <a:avLst/>
              <a:gdLst/>
              <a:ahLst/>
              <a:cxnLst/>
              <a:rect l="l" t="t" r="r" b="b"/>
              <a:pathLst>
                <a:path w="737" h="2103" extrusionOk="0">
                  <a:moveTo>
                    <a:pt x="1" y="0"/>
                  </a:moveTo>
                  <a:lnTo>
                    <a:pt x="1" y="2102"/>
                  </a:lnTo>
                  <a:lnTo>
                    <a:pt x="736" y="2102"/>
                  </a:lnTo>
                  <a:lnTo>
                    <a:pt x="73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9"/>
            <p:cNvSpPr/>
            <p:nvPr/>
          </p:nvSpPr>
          <p:spPr>
            <a:xfrm>
              <a:off x="2675796" y="1158332"/>
              <a:ext cx="200907" cy="79136"/>
            </a:xfrm>
            <a:custGeom>
              <a:avLst/>
              <a:gdLst/>
              <a:ahLst/>
              <a:cxnLst/>
              <a:rect l="l" t="t" r="r" b="b"/>
              <a:pathLst>
                <a:path w="5339" h="2103" extrusionOk="0">
                  <a:moveTo>
                    <a:pt x="1" y="0"/>
                  </a:moveTo>
                  <a:lnTo>
                    <a:pt x="1" y="2102"/>
                  </a:lnTo>
                  <a:lnTo>
                    <a:pt x="5339" y="2102"/>
                  </a:lnTo>
                  <a:lnTo>
                    <a:pt x="533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9"/>
            <p:cNvSpPr/>
            <p:nvPr/>
          </p:nvSpPr>
          <p:spPr>
            <a:xfrm>
              <a:off x="3187615" y="1155397"/>
              <a:ext cx="200944" cy="82071"/>
            </a:xfrm>
            <a:custGeom>
              <a:avLst/>
              <a:gdLst/>
              <a:ahLst/>
              <a:cxnLst/>
              <a:rect l="l" t="t" r="r" b="b"/>
              <a:pathLst>
                <a:path w="5340" h="2181" extrusionOk="0">
                  <a:moveTo>
                    <a:pt x="5339" y="1"/>
                  </a:moveTo>
                  <a:cubicBezTo>
                    <a:pt x="5018" y="51"/>
                    <a:pt x="4690" y="78"/>
                    <a:pt x="4357" y="78"/>
                  </a:cubicBezTo>
                  <a:lnTo>
                    <a:pt x="0" y="78"/>
                  </a:lnTo>
                  <a:lnTo>
                    <a:pt x="0" y="2180"/>
                  </a:lnTo>
                  <a:lnTo>
                    <a:pt x="5339" y="2180"/>
                  </a:lnTo>
                  <a:lnTo>
                    <a:pt x="53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9"/>
            <p:cNvSpPr/>
            <p:nvPr/>
          </p:nvSpPr>
          <p:spPr>
            <a:xfrm>
              <a:off x="2931686" y="1158332"/>
              <a:ext cx="200944" cy="79136"/>
            </a:xfrm>
            <a:custGeom>
              <a:avLst/>
              <a:gdLst/>
              <a:ahLst/>
              <a:cxnLst/>
              <a:rect l="l" t="t" r="r" b="b"/>
              <a:pathLst>
                <a:path w="5340" h="2103" extrusionOk="0">
                  <a:moveTo>
                    <a:pt x="0" y="0"/>
                  </a:moveTo>
                  <a:lnTo>
                    <a:pt x="0" y="2102"/>
                  </a:lnTo>
                  <a:lnTo>
                    <a:pt x="5339" y="2102"/>
                  </a:lnTo>
                  <a:lnTo>
                    <a:pt x="533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9"/>
            <p:cNvSpPr/>
            <p:nvPr/>
          </p:nvSpPr>
          <p:spPr>
            <a:xfrm>
              <a:off x="2510031" y="852919"/>
              <a:ext cx="193456" cy="152928"/>
            </a:xfrm>
            <a:custGeom>
              <a:avLst/>
              <a:gdLst/>
              <a:ahLst/>
              <a:cxnLst/>
              <a:rect l="l" t="t" r="r" b="b"/>
              <a:pathLst>
                <a:path w="5141" h="4064" extrusionOk="0">
                  <a:moveTo>
                    <a:pt x="3637" y="1"/>
                  </a:moveTo>
                  <a:cubicBezTo>
                    <a:pt x="1660" y="1"/>
                    <a:pt x="1" y="1618"/>
                    <a:pt x="35" y="3594"/>
                  </a:cubicBezTo>
                  <a:cubicBezTo>
                    <a:pt x="37" y="3754"/>
                    <a:pt x="51" y="3910"/>
                    <a:pt x="74" y="4064"/>
                  </a:cubicBezTo>
                  <a:cubicBezTo>
                    <a:pt x="338" y="2362"/>
                    <a:pt x="1858" y="1052"/>
                    <a:pt x="3637" y="1052"/>
                  </a:cubicBezTo>
                  <a:lnTo>
                    <a:pt x="5140" y="1052"/>
                  </a:lnTo>
                  <a:lnTo>
                    <a:pt x="51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9"/>
            <p:cNvSpPr/>
            <p:nvPr/>
          </p:nvSpPr>
          <p:spPr>
            <a:xfrm>
              <a:off x="2430404" y="906656"/>
              <a:ext cx="1315470" cy="330805"/>
            </a:xfrm>
            <a:custGeom>
              <a:avLst/>
              <a:gdLst/>
              <a:ahLst/>
              <a:cxnLst/>
              <a:rect l="l" t="t" r="r" b="b"/>
              <a:pathLst>
                <a:path w="34958" h="8791" extrusionOk="0">
                  <a:moveTo>
                    <a:pt x="34895" y="1"/>
                  </a:moveTo>
                  <a:cubicBezTo>
                    <a:pt x="34628" y="4312"/>
                    <a:pt x="31039" y="7740"/>
                    <a:pt x="26661" y="7740"/>
                  </a:cubicBezTo>
                  <a:lnTo>
                    <a:pt x="5682" y="7740"/>
                  </a:lnTo>
                  <a:cubicBezTo>
                    <a:pt x="2755" y="7740"/>
                    <a:pt x="343" y="5495"/>
                    <a:pt x="74" y="2638"/>
                  </a:cubicBezTo>
                  <a:cubicBezTo>
                    <a:pt x="60" y="2780"/>
                    <a:pt x="51" y="2924"/>
                    <a:pt x="49" y="3069"/>
                  </a:cubicBezTo>
                  <a:cubicBezTo>
                    <a:pt x="1" y="6216"/>
                    <a:pt x="2546" y="8790"/>
                    <a:pt x="5682" y="8790"/>
                  </a:cubicBezTo>
                  <a:lnTo>
                    <a:pt x="26661" y="8790"/>
                  </a:lnTo>
                  <a:cubicBezTo>
                    <a:pt x="31239" y="8790"/>
                    <a:pt x="34957" y="5045"/>
                    <a:pt x="34912" y="458"/>
                  </a:cubicBezTo>
                  <a:cubicBezTo>
                    <a:pt x="34911" y="304"/>
                    <a:pt x="34905" y="152"/>
                    <a:pt x="348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9"/>
            <p:cNvSpPr/>
            <p:nvPr/>
          </p:nvSpPr>
          <p:spPr>
            <a:xfrm>
              <a:off x="1817884" y="695508"/>
              <a:ext cx="1769099" cy="346347"/>
            </a:xfrm>
            <a:custGeom>
              <a:avLst/>
              <a:gdLst/>
              <a:ahLst/>
              <a:cxnLst/>
              <a:rect l="l" t="t" r="r" b="b"/>
              <a:pathLst>
                <a:path w="47013" h="9204" extrusionOk="0">
                  <a:moveTo>
                    <a:pt x="18140" y="1"/>
                  </a:moveTo>
                  <a:cubicBezTo>
                    <a:pt x="7201" y="1"/>
                    <a:pt x="0" y="3322"/>
                    <a:pt x="0" y="3322"/>
                  </a:cubicBezTo>
                  <a:lnTo>
                    <a:pt x="0" y="9204"/>
                  </a:lnTo>
                  <a:lnTo>
                    <a:pt x="4595" y="5664"/>
                  </a:lnTo>
                  <a:cubicBezTo>
                    <a:pt x="8477" y="2674"/>
                    <a:pt x="13239" y="1052"/>
                    <a:pt x="18140" y="1052"/>
                  </a:cubicBezTo>
                  <a:lnTo>
                    <a:pt x="40837" y="1052"/>
                  </a:lnTo>
                  <a:cubicBezTo>
                    <a:pt x="44046" y="1052"/>
                    <a:pt x="46689" y="2583"/>
                    <a:pt x="46962" y="5622"/>
                  </a:cubicBezTo>
                  <a:cubicBezTo>
                    <a:pt x="46975" y="5466"/>
                    <a:pt x="46984" y="5308"/>
                    <a:pt x="46986" y="5149"/>
                  </a:cubicBezTo>
                  <a:cubicBezTo>
                    <a:pt x="47013" y="1725"/>
                    <a:pt x="44244" y="1"/>
                    <a:pt x="408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9"/>
            <p:cNvSpPr/>
            <p:nvPr/>
          </p:nvSpPr>
          <p:spPr>
            <a:xfrm>
              <a:off x="3263291" y="490382"/>
              <a:ext cx="49596" cy="70255"/>
            </a:xfrm>
            <a:custGeom>
              <a:avLst/>
              <a:gdLst/>
              <a:ahLst/>
              <a:cxnLst/>
              <a:rect l="l" t="t" r="r" b="b"/>
              <a:pathLst>
                <a:path w="1318" h="1867" extrusionOk="0">
                  <a:moveTo>
                    <a:pt x="0" y="1"/>
                  </a:moveTo>
                  <a:lnTo>
                    <a:pt x="0" y="1867"/>
                  </a:lnTo>
                  <a:lnTo>
                    <a:pt x="1317" y="1867"/>
                  </a:lnTo>
                  <a:lnTo>
                    <a:pt x="13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9"/>
            <p:cNvSpPr/>
            <p:nvPr/>
          </p:nvSpPr>
          <p:spPr>
            <a:xfrm>
              <a:off x="3221558" y="470287"/>
              <a:ext cx="133022" cy="55241"/>
            </a:xfrm>
            <a:custGeom>
              <a:avLst/>
              <a:gdLst/>
              <a:ahLst/>
              <a:cxnLst/>
              <a:rect l="l" t="t" r="r" b="b"/>
              <a:pathLst>
                <a:path w="3535" h="1468" extrusionOk="0">
                  <a:moveTo>
                    <a:pt x="734" y="1"/>
                  </a:moveTo>
                  <a:cubicBezTo>
                    <a:pt x="330" y="1"/>
                    <a:pt x="1" y="330"/>
                    <a:pt x="1" y="734"/>
                  </a:cubicBezTo>
                  <a:cubicBezTo>
                    <a:pt x="1" y="1140"/>
                    <a:pt x="330" y="1468"/>
                    <a:pt x="734" y="1468"/>
                  </a:cubicBezTo>
                  <a:lnTo>
                    <a:pt x="2801" y="1468"/>
                  </a:lnTo>
                  <a:cubicBezTo>
                    <a:pt x="3206" y="1468"/>
                    <a:pt x="3535" y="1140"/>
                    <a:pt x="3535" y="734"/>
                  </a:cubicBezTo>
                  <a:cubicBezTo>
                    <a:pt x="3535" y="330"/>
                    <a:pt x="3206" y="1"/>
                    <a:pt x="28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9"/>
            <p:cNvSpPr/>
            <p:nvPr/>
          </p:nvSpPr>
          <p:spPr>
            <a:xfrm>
              <a:off x="3221558" y="470287"/>
              <a:ext cx="133022" cy="27658"/>
            </a:xfrm>
            <a:custGeom>
              <a:avLst/>
              <a:gdLst/>
              <a:ahLst/>
              <a:cxnLst/>
              <a:rect l="l" t="t" r="r" b="b"/>
              <a:pathLst>
                <a:path w="3535" h="735" extrusionOk="0">
                  <a:moveTo>
                    <a:pt x="734" y="1"/>
                  </a:moveTo>
                  <a:cubicBezTo>
                    <a:pt x="330" y="1"/>
                    <a:pt x="1" y="330"/>
                    <a:pt x="1" y="734"/>
                  </a:cubicBezTo>
                  <a:lnTo>
                    <a:pt x="3535" y="734"/>
                  </a:lnTo>
                  <a:cubicBezTo>
                    <a:pt x="3535" y="330"/>
                    <a:pt x="3206" y="1"/>
                    <a:pt x="28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9"/>
            <p:cNvSpPr/>
            <p:nvPr/>
          </p:nvSpPr>
          <p:spPr>
            <a:xfrm>
              <a:off x="3215273" y="550591"/>
              <a:ext cx="145553" cy="742628"/>
            </a:xfrm>
            <a:custGeom>
              <a:avLst/>
              <a:gdLst/>
              <a:ahLst/>
              <a:cxnLst/>
              <a:rect l="l" t="t" r="r" b="b"/>
              <a:pathLst>
                <a:path w="3868" h="19735" extrusionOk="0">
                  <a:moveTo>
                    <a:pt x="839" y="0"/>
                  </a:moveTo>
                  <a:cubicBezTo>
                    <a:pt x="375" y="0"/>
                    <a:pt x="1" y="374"/>
                    <a:pt x="1" y="838"/>
                  </a:cubicBezTo>
                  <a:lnTo>
                    <a:pt x="1" y="18898"/>
                  </a:lnTo>
                  <a:cubicBezTo>
                    <a:pt x="1" y="19362"/>
                    <a:pt x="375" y="19735"/>
                    <a:pt x="839" y="19735"/>
                  </a:cubicBezTo>
                  <a:lnTo>
                    <a:pt x="3031" y="19735"/>
                  </a:lnTo>
                  <a:cubicBezTo>
                    <a:pt x="3495" y="19735"/>
                    <a:pt x="3867" y="19362"/>
                    <a:pt x="3867" y="18898"/>
                  </a:cubicBezTo>
                  <a:lnTo>
                    <a:pt x="3867" y="838"/>
                  </a:lnTo>
                  <a:cubicBezTo>
                    <a:pt x="3867" y="374"/>
                    <a:pt x="3495" y="0"/>
                    <a:pt x="30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9"/>
            <p:cNvSpPr/>
            <p:nvPr/>
          </p:nvSpPr>
          <p:spPr>
            <a:xfrm>
              <a:off x="3288052" y="550591"/>
              <a:ext cx="72814" cy="742628"/>
            </a:xfrm>
            <a:custGeom>
              <a:avLst/>
              <a:gdLst/>
              <a:ahLst/>
              <a:cxnLst/>
              <a:rect l="l" t="t" r="r" b="b"/>
              <a:pathLst>
                <a:path w="1935" h="19735" extrusionOk="0">
                  <a:moveTo>
                    <a:pt x="0" y="0"/>
                  </a:moveTo>
                  <a:lnTo>
                    <a:pt x="0" y="19735"/>
                  </a:lnTo>
                  <a:lnTo>
                    <a:pt x="1097" y="19735"/>
                  </a:lnTo>
                  <a:cubicBezTo>
                    <a:pt x="1559" y="19735"/>
                    <a:pt x="1934" y="19361"/>
                    <a:pt x="1934" y="18898"/>
                  </a:cubicBezTo>
                  <a:lnTo>
                    <a:pt x="1934" y="838"/>
                  </a:lnTo>
                  <a:cubicBezTo>
                    <a:pt x="1934" y="375"/>
                    <a:pt x="1559" y="0"/>
                    <a:pt x="10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39"/>
            <p:cNvSpPr/>
            <p:nvPr/>
          </p:nvSpPr>
          <p:spPr>
            <a:xfrm>
              <a:off x="3215273" y="785710"/>
              <a:ext cx="145590" cy="134527"/>
            </a:xfrm>
            <a:custGeom>
              <a:avLst/>
              <a:gdLst/>
              <a:ahLst/>
              <a:cxnLst/>
              <a:rect l="l" t="t" r="r" b="b"/>
              <a:pathLst>
                <a:path w="3869" h="3575" extrusionOk="0">
                  <a:moveTo>
                    <a:pt x="1" y="1"/>
                  </a:moveTo>
                  <a:lnTo>
                    <a:pt x="1" y="3574"/>
                  </a:lnTo>
                  <a:lnTo>
                    <a:pt x="3868" y="3574"/>
                  </a:lnTo>
                  <a:lnTo>
                    <a:pt x="38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39"/>
            <p:cNvSpPr/>
            <p:nvPr/>
          </p:nvSpPr>
          <p:spPr>
            <a:xfrm>
              <a:off x="3288052" y="785710"/>
              <a:ext cx="72814" cy="134527"/>
            </a:xfrm>
            <a:custGeom>
              <a:avLst/>
              <a:gdLst/>
              <a:ahLst/>
              <a:cxnLst/>
              <a:rect l="l" t="t" r="r" b="b"/>
              <a:pathLst>
                <a:path w="1935" h="3575" extrusionOk="0">
                  <a:moveTo>
                    <a:pt x="0" y="1"/>
                  </a:moveTo>
                  <a:lnTo>
                    <a:pt x="0" y="3574"/>
                  </a:lnTo>
                  <a:lnTo>
                    <a:pt x="1934" y="3574"/>
                  </a:lnTo>
                  <a:lnTo>
                    <a:pt x="193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39"/>
            <p:cNvSpPr/>
            <p:nvPr/>
          </p:nvSpPr>
          <p:spPr>
            <a:xfrm>
              <a:off x="3007362" y="490382"/>
              <a:ext cx="49596" cy="70255"/>
            </a:xfrm>
            <a:custGeom>
              <a:avLst/>
              <a:gdLst/>
              <a:ahLst/>
              <a:cxnLst/>
              <a:rect l="l" t="t" r="r" b="b"/>
              <a:pathLst>
                <a:path w="1318" h="1867" extrusionOk="0">
                  <a:moveTo>
                    <a:pt x="0" y="1"/>
                  </a:moveTo>
                  <a:lnTo>
                    <a:pt x="0" y="1867"/>
                  </a:lnTo>
                  <a:lnTo>
                    <a:pt x="1317" y="1867"/>
                  </a:lnTo>
                  <a:lnTo>
                    <a:pt x="13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39"/>
            <p:cNvSpPr/>
            <p:nvPr/>
          </p:nvSpPr>
          <p:spPr>
            <a:xfrm>
              <a:off x="2965629" y="470287"/>
              <a:ext cx="133060" cy="55241"/>
            </a:xfrm>
            <a:custGeom>
              <a:avLst/>
              <a:gdLst/>
              <a:ahLst/>
              <a:cxnLst/>
              <a:rect l="l" t="t" r="r" b="b"/>
              <a:pathLst>
                <a:path w="3536" h="1468" extrusionOk="0">
                  <a:moveTo>
                    <a:pt x="734" y="1"/>
                  </a:moveTo>
                  <a:cubicBezTo>
                    <a:pt x="330" y="1"/>
                    <a:pt x="1" y="330"/>
                    <a:pt x="1" y="734"/>
                  </a:cubicBezTo>
                  <a:cubicBezTo>
                    <a:pt x="1" y="1140"/>
                    <a:pt x="330" y="1468"/>
                    <a:pt x="734" y="1468"/>
                  </a:cubicBezTo>
                  <a:lnTo>
                    <a:pt x="2801" y="1468"/>
                  </a:lnTo>
                  <a:cubicBezTo>
                    <a:pt x="3206" y="1468"/>
                    <a:pt x="3535" y="1140"/>
                    <a:pt x="3535" y="734"/>
                  </a:cubicBezTo>
                  <a:cubicBezTo>
                    <a:pt x="3535" y="330"/>
                    <a:pt x="3206" y="1"/>
                    <a:pt x="28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9"/>
            <p:cNvSpPr/>
            <p:nvPr/>
          </p:nvSpPr>
          <p:spPr>
            <a:xfrm>
              <a:off x="2965629" y="470287"/>
              <a:ext cx="133060" cy="27658"/>
            </a:xfrm>
            <a:custGeom>
              <a:avLst/>
              <a:gdLst/>
              <a:ahLst/>
              <a:cxnLst/>
              <a:rect l="l" t="t" r="r" b="b"/>
              <a:pathLst>
                <a:path w="3536" h="735" extrusionOk="0">
                  <a:moveTo>
                    <a:pt x="734" y="1"/>
                  </a:moveTo>
                  <a:cubicBezTo>
                    <a:pt x="330" y="1"/>
                    <a:pt x="1" y="330"/>
                    <a:pt x="1" y="734"/>
                  </a:cubicBezTo>
                  <a:lnTo>
                    <a:pt x="3535" y="734"/>
                  </a:lnTo>
                  <a:cubicBezTo>
                    <a:pt x="3535" y="330"/>
                    <a:pt x="3206" y="1"/>
                    <a:pt x="28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39"/>
            <p:cNvSpPr/>
            <p:nvPr/>
          </p:nvSpPr>
          <p:spPr>
            <a:xfrm>
              <a:off x="2959383" y="550591"/>
              <a:ext cx="145553" cy="742628"/>
            </a:xfrm>
            <a:custGeom>
              <a:avLst/>
              <a:gdLst/>
              <a:ahLst/>
              <a:cxnLst/>
              <a:rect l="l" t="t" r="r" b="b"/>
              <a:pathLst>
                <a:path w="3868" h="19735" extrusionOk="0">
                  <a:moveTo>
                    <a:pt x="838" y="0"/>
                  </a:moveTo>
                  <a:cubicBezTo>
                    <a:pt x="376" y="0"/>
                    <a:pt x="0" y="375"/>
                    <a:pt x="0" y="838"/>
                  </a:cubicBezTo>
                  <a:lnTo>
                    <a:pt x="0" y="18898"/>
                  </a:lnTo>
                  <a:cubicBezTo>
                    <a:pt x="0" y="19360"/>
                    <a:pt x="376" y="19735"/>
                    <a:pt x="838" y="19735"/>
                  </a:cubicBezTo>
                  <a:lnTo>
                    <a:pt x="3030" y="19735"/>
                  </a:lnTo>
                  <a:cubicBezTo>
                    <a:pt x="3493" y="19735"/>
                    <a:pt x="3868" y="19360"/>
                    <a:pt x="3868" y="18898"/>
                  </a:cubicBezTo>
                  <a:lnTo>
                    <a:pt x="3868" y="838"/>
                  </a:lnTo>
                  <a:cubicBezTo>
                    <a:pt x="3868" y="375"/>
                    <a:pt x="3493" y="0"/>
                    <a:pt x="30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9"/>
            <p:cNvSpPr/>
            <p:nvPr/>
          </p:nvSpPr>
          <p:spPr>
            <a:xfrm>
              <a:off x="3032161" y="550591"/>
              <a:ext cx="72776" cy="742628"/>
            </a:xfrm>
            <a:custGeom>
              <a:avLst/>
              <a:gdLst/>
              <a:ahLst/>
              <a:cxnLst/>
              <a:rect l="l" t="t" r="r" b="b"/>
              <a:pathLst>
                <a:path w="1934" h="19735" extrusionOk="0">
                  <a:moveTo>
                    <a:pt x="0" y="0"/>
                  </a:moveTo>
                  <a:lnTo>
                    <a:pt x="0" y="19735"/>
                  </a:lnTo>
                  <a:lnTo>
                    <a:pt x="1096" y="19735"/>
                  </a:lnTo>
                  <a:cubicBezTo>
                    <a:pt x="1559" y="19735"/>
                    <a:pt x="1934" y="19361"/>
                    <a:pt x="1934" y="18898"/>
                  </a:cubicBezTo>
                  <a:lnTo>
                    <a:pt x="1934" y="838"/>
                  </a:lnTo>
                  <a:cubicBezTo>
                    <a:pt x="1934" y="375"/>
                    <a:pt x="1559" y="0"/>
                    <a:pt x="10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9"/>
            <p:cNvSpPr/>
            <p:nvPr/>
          </p:nvSpPr>
          <p:spPr>
            <a:xfrm>
              <a:off x="2959383" y="785710"/>
              <a:ext cx="145553" cy="134527"/>
            </a:xfrm>
            <a:custGeom>
              <a:avLst/>
              <a:gdLst/>
              <a:ahLst/>
              <a:cxnLst/>
              <a:rect l="l" t="t" r="r" b="b"/>
              <a:pathLst>
                <a:path w="3868" h="3575" extrusionOk="0">
                  <a:moveTo>
                    <a:pt x="0" y="1"/>
                  </a:moveTo>
                  <a:lnTo>
                    <a:pt x="0" y="3574"/>
                  </a:lnTo>
                  <a:lnTo>
                    <a:pt x="3868" y="3574"/>
                  </a:lnTo>
                  <a:lnTo>
                    <a:pt x="38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39"/>
            <p:cNvSpPr/>
            <p:nvPr/>
          </p:nvSpPr>
          <p:spPr>
            <a:xfrm>
              <a:off x="3032123" y="785710"/>
              <a:ext cx="72814" cy="134527"/>
            </a:xfrm>
            <a:custGeom>
              <a:avLst/>
              <a:gdLst/>
              <a:ahLst/>
              <a:cxnLst/>
              <a:rect l="l" t="t" r="r" b="b"/>
              <a:pathLst>
                <a:path w="1935" h="3575" extrusionOk="0">
                  <a:moveTo>
                    <a:pt x="0" y="1"/>
                  </a:moveTo>
                  <a:lnTo>
                    <a:pt x="0" y="3574"/>
                  </a:lnTo>
                  <a:lnTo>
                    <a:pt x="1935" y="3574"/>
                  </a:lnTo>
                  <a:lnTo>
                    <a:pt x="193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9"/>
            <p:cNvSpPr/>
            <p:nvPr/>
          </p:nvSpPr>
          <p:spPr>
            <a:xfrm>
              <a:off x="2751434" y="490382"/>
              <a:ext cx="49596" cy="70255"/>
            </a:xfrm>
            <a:custGeom>
              <a:avLst/>
              <a:gdLst/>
              <a:ahLst/>
              <a:cxnLst/>
              <a:rect l="l" t="t" r="r" b="b"/>
              <a:pathLst>
                <a:path w="1318" h="1867" extrusionOk="0">
                  <a:moveTo>
                    <a:pt x="1" y="1"/>
                  </a:moveTo>
                  <a:lnTo>
                    <a:pt x="1" y="1867"/>
                  </a:lnTo>
                  <a:lnTo>
                    <a:pt x="1318" y="1867"/>
                  </a:lnTo>
                  <a:lnTo>
                    <a:pt x="13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9"/>
            <p:cNvSpPr/>
            <p:nvPr/>
          </p:nvSpPr>
          <p:spPr>
            <a:xfrm>
              <a:off x="2709739" y="470287"/>
              <a:ext cx="133022" cy="55241"/>
            </a:xfrm>
            <a:custGeom>
              <a:avLst/>
              <a:gdLst/>
              <a:ahLst/>
              <a:cxnLst/>
              <a:rect l="l" t="t" r="r" b="b"/>
              <a:pathLst>
                <a:path w="3535" h="1468" extrusionOk="0">
                  <a:moveTo>
                    <a:pt x="734" y="1"/>
                  </a:moveTo>
                  <a:cubicBezTo>
                    <a:pt x="329" y="1"/>
                    <a:pt x="0" y="330"/>
                    <a:pt x="0" y="734"/>
                  </a:cubicBezTo>
                  <a:cubicBezTo>
                    <a:pt x="0" y="1140"/>
                    <a:pt x="329" y="1468"/>
                    <a:pt x="734" y="1468"/>
                  </a:cubicBezTo>
                  <a:lnTo>
                    <a:pt x="2801" y="1468"/>
                  </a:lnTo>
                  <a:cubicBezTo>
                    <a:pt x="3206" y="1468"/>
                    <a:pt x="3534" y="1140"/>
                    <a:pt x="3534" y="734"/>
                  </a:cubicBezTo>
                  <a:cubicBezTo>
                    <a:pt x="3534" y="330"/>
                    <a:pt x="3206" y="1"/>
                    <a:pt x="28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9"/>
            <p:cNvSpPr/>
            <p:nvPr/>
          </p:nvSpPr>
          <p:spPr>
            <a:xfrm>
              <a:off x="2709776" y="470287"/>
              <a:ext cx="132984" cy="27658"/>
            </a:xfrm>
            <a:custGeom>
              <a:avLst/>
              <a:gdLst/>
              <a:ahLst/>
              <a:cxnLst/>
              <a:rect l="l" t="t" r="r" b="b"/>
              <a:pathLst>
                <a:path w="3534" h="735" extrusionOk="0">
                  <a:moveTo>
                    <a:pt x="734" y="1"/>
                  </a:moveTo>
                  <a:cubicBezTo>
                    <a:pt x="328" y="1"/>
                    <a:pt x="0" y="330"/>
                    <a:pt x="0" y="734"/>
                  </a:cubicBezTo>
                  <a:lnTo>
                    <a:pt x="3533" y="734"/>
                  </a:lnTo>
                  <a:cubicBezTo>
                    <a:pt x="3533" y="330"/>
                    <a:pt x="3205" y="1"/>
                    <a:pt x="28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9"/>
            <p:cNvSpPr/>
            <p:nvPr/>
          </p:nvSpPr>
          <p:spPr>
            <a:xfrm>
              <a:off x="2703492" y="550591"/>
              <a:ext cx="145515" cy="742628"/>
            </a:xfrm>
            <a:custGeom>
              <a:avLst/>
              <a:gdLst/>
              <a:ahLst/>
              <a:cxnLst/>
              <a:rect l="l" t="t" r="r" b="b"/>
              <a:pathLst>
                <a:path w="3867" h="19735" extrusionOk="0">
                  <a:moveTo>
                    <a:pt x="837" y="0"/>
                  </a:moveTo>
                  <a:cubicBezTo>
                    <a:pt x="376" y="0"/>
                    <a:pt x="1" y="375"/>
                    <a:pt x="1" y="838"/>
                  </a:cubicBezTo>
                  <a:lnTo>
                    <a:pt x="1" y="18898"/>
                  </a:lnTo>
                  <a:cubicBezTo>
                    <a:pt x="1" y="19360"/>
                    <a:pt x="376" y="19735"/>
                    <a:pt x="837" y="19735"/>
                  </a:cubicBezTo>
                  <a:lnTo>
                    <a:pt x="3029" y="19735"/>
                  </a:lnTo>
                  <a:cubicBezTo>
                    <a:pt x="3492" y="19735"/>
                    <a:pt x="3867" y="19360"/>
                    <a:pt x="3867" y="18898"/>
                  </a:cubicBezTo>
                  <a:lnTo>
                    <a:pt x="3867" y="838"/>
                  </a:lnTo>
                  <a:cubicBezTo>
                    <a:pt x="3867" y="375"/>
                    <a:pt x="3492" y="0"/>
                    <a:pt x="30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9"/>
            <p:cNvSpPr/>
            <p:nvPr/>
          </p:nvSpPr>
          <p:spPr>
            <a:xfrm>
              <a:off x="2776233" y="550591"/>
              <a:ext cx="72776" cy="742628"/>
            </a:xfrm>
            <a:custGeom>
              <a:avLst/>
              <a:gdLst/>
              <a:ahLst/>
              <a:cxnLst/>
              <a:rect l="l" t="t" r="r" b="b"/>
              <a:pathLst>
                <a:path w="1934" h="19735" extrusionOk="0">
                  <a:moveTo>
                    <a:pt x="1" y="0"/>
                  </a:moveTo>
                  <a:lnTo>
                    <a:pt x="1" y="19735"/>
                  </a:lnTo>
                  <a:lnTo>
                    <a:pt x="1096" y="19735"/>
                  </a:lnTo>
                  <a:cubicBezTo>
                    <a:pt x="1559" y="19735"/>
                    <a:pt x="1934" y="19361"/>
                    <a:pt x="1934" y="18898"/>
                  </a:cubicBezTo>
                  <a:lnTo>
                    <a:pt x="1934" y="838"/>
                  </a:lnTo>
                  <a:cubicBezTo>
                    <a:pt x="1934" y="375"/>
                    <a:pt x="1559" y="0"/>
                    <a:pt x="10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9"/>
            <p:cNvSpPr/>
            <p:nvPr/>
          </p:nvSpPr>
          <p:spPr>
            <a:xfrm>
              <a:off x="2703492" y="785710"/>
              <a:ext cx="145515" cy="134527"/>
            </a:xfrm>
            <a:custGeom>
              <a:avLst/>
              <a:gdLst/>
              <a:ahLst/>
              <a:cxnLst/>
              <a:rect l="l" t="t" r="r" b="b"/>
              <a:pathLst>
                <a:path w="3867" h="3575" extrusionOk="0">
                  <a:moveTo>
                    <a:pt x="1" y="1"/>
                  </a:moveTo>
                  <a:lnTo>
                    <a:pt x="1" y="3574"/>
                  </a:lnTo>
                  <a:lnTo>
                    <a:pt x="3867" y="3574"/>
                  </a:lnTo>
                  <a:lnTo>
                    <a:pt x="38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9"/>
            <p:cNvSpPr/>
            <p:nvPr/>
          </p:nvSpPr>
          <p:spPr>
            <a:xfrm>
              <a:off x="2776233" y="785710"/>
              <a:ext cx="72776" cy="134527"/>
            </a:xfrm>
            <a:custGeom>
              <a:avLst/>
              <a:gdLst/>
              <a:ahLst/>
              <a:cxnLst/>
              <a:rect l="l" t="t" r="r" b="b"/>
              <a:pathLst>
                <a:path w="1934" h="3575" extrusionOk="0">
                  <a:moveTo>
                    <a:pt x="1" y="1"/>
                  </a:moveTo>
                  <a:lnTo>
                    <a:pt x="1" y="3574"/>
                  </a:lnTo>
                  <a:lnTo>
                    <a:pt x="1934" y="3574"/>
                  </a:lnTo>
                  <a:lnTo>
                    <a:pt x="193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9"/>
            <p:cNvSpPr/>
            <p:nvPr/>
          </p:nvSpPr>
          <p:spPr>
            <a:xfrm>
              <a:off x="2703492" y="785973"/>
              <a:ext cx="1319496" cy="132721"/>
            </a:xfrm>
            <a:custGeom>
              <a:avLst/>
              <a:gdLst/>
              <a:ahLst/>
              <a:cxnLst/>
              <a:rect l="l" t="t" r="r" b="b"/>
              <a:pathLst>
                <a:path w="35065" h="3527" extrusionOk="0">
                  <a:moveTo>
                    <a:pt x="35065" y="0"/>
                  </a:moveTo>
                  <a:lnTo>
                    <a:pt x="34372" y="405"/>
                  </a:lnTo>
                  <a:cubicBezTo>
                    <a:pt x="34008" y="617"/>
                    <a:pt x="33593" y="729"/>
                    <a:pt x="33171" y="729"/>
                  </a:cubicBezTo>
                  <a:lnTo>
                    <a:pt x="1" y="729"/>
                  </a:lnTo>
                  <a:lnTo>
                    <a:pt x="1" y="2831"/>
                  </a:lnTo>
                  <a:lnTo>
                    <a:pt x="33229" y="2831"/>
                  </a:lnTo>
                  <a:cubicBezTo>
                    <a:pt x="33651" y="2831"/>
                    <a:pt x="34066" y="2943"/>
                    <a:pt x="34430" y="3156"/>
                  </a:cubicBezTo>
                  <a:lnTo>
                    <a:pt x="35065" y="3527"/>
                  </a:lnTo>
                  <a:lnTo>
                    <a:pt x="350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9"/>
            <p:cNvSpPr/>
            <p:nvPr/>
          </p:nvSpPr>
          <p:spPr>
            <a:xfrm>
              <a:off x="2703492" y="852919"/>
              <a:ext cx="1319496" cy="65777"/>
            </a:xfrm>
            <a:custGeom>
              <a:avLst/>
              <a:gdLst/>
              <a:ahLst/>
              <a:cxnLst/>
              <a:rect l="l" t="t" r="r" b="b"/>
              <a:pathLst>
                <a:path w="35065" h="1748" extrusionOk="0">
                  <a:moveTo>
                    <a:pt x="1" y="1"/>
                  </a:moveTo>
                  <a:lnTo>
                    <a:pt x="1" y="1052"/>
                  </a:lnTo>
                  <a:lnTo>
                    <a:pt x="33229" y="1052"/>
                  </a:lnTo>
                  <a:cubicBezTo>
                    <a:pt x="33651" y="1052"/>
                    <a:pt x="34066" y="1164"/>
                    <a:pt x="34430" y="1377"/>
                  </a:cubicBezTo>
                  <a:lnTo>
                    <a:pt x="35065" y="1748"/>
                  </a:lnTo>
                  <a:lnTo>
                    <a:pt x="35065" y="696"/>
                  </a:lnTo>
                  <a:lnTo>
                    <a:pt x="34430" y="325"/>
                  </a:lnTo>
                  <a:cubicBezTo>
                    <a:pt x="34066" y="113"/>
                    <a:pt x="33651" y="1"/>
                    <a:pt x="332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9"/>
            <p:cNvSpPr/>
            <p:nvPr/>
          </p:nvSpPr>
          <p:spPr>
            <a:xfrm>
              <a:off x="4018244" y="765126"/>
              <a:ext cx="53096" cy="172496"/>
            </a:xfrm>
            <a:custGeom>
              <a:avLst/>
              <a:gdLst/>
              <a:ahLst/>
              <a:cxnLst/>
              <a:rect l="l" t="t" r="r" b="b"/>
              <a:pathLst>
                <a:path w="1411" h="4584" extrusionOk="0">
                  <a:moveTo>
                    <a:pt x="706" y="0"/>
                  </a:moveTo>
                  <a:cubicBezTo>
                    <a:pt x="316" y="0"/>
                    <a:pt x="1" y="315"/>
                    <a:pt x="1" y="705"/>
                  </a:cubicBezTo>
                  <a:lnTo>
                    <a:pt x="1" y="3879"/>
                  </a:lnTo>
                  <a:cubicBezTo>
                    <a:pt x="1" y="4268"/>
                    <a:pt x="316" y="4584"/>
                    <a:pt x="706" y="4584"/>
                  </a:cubicBezTo>
                  <a:cubicBezTo>
                    <a:pt x="1095" y="4584"/>
                    <a:pt x="1411" y="4268"/>
                    <a:pt x="1411" y="3879"/>
                  </a:cubicBezTo>
                  <a:lnTo>
                    <a:pt x="1411" y="705"/>
                  </a:lnTo>
                  <a:cubicBezTo>
                    <a:pt x="1411" y="316"/>
                    <a:pt x="1095" y="0"/>
                    <a:pt x="7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5" name="Google Shape;865;p39"/>
          <p:cNvGrpSpPr/>
          <p:nvPr/>
        </p:nvGrpSpPr>
        <p:grpSpPr>
          <a:xfrm>
            <a:off x="312496" y="286114"/>
            <a:ext cx="1686109" cy="1834305"/>
            <a:chOff x="4257800" y="1767500"/>
            <a:chExt cx="855025" cy="930175"/>
          </a:xfrm>
        </p:grpSpPr>
        <p:sp>
          <p:nvSpPr>
            <p:cNvPr id="866" name="Google Shape;866;p39"/>
            <p:cNvSpPr/>
            <p:nvPr/>
          </p:nvSpPr>
          <p:spPr>
            <a:xfrm>
              <a:off x="4257800" y="1767500"/>
              <a:ext cx="855025" cy="930175"/>
            </a:xfrm>
            <a:custGeom>
              <a:avLst/>
              <a:gdLst/>
              <a:ahLst/>
              <a:cxnLst/>
              <a:rect l="l" t="t" r="r" b="b"/>
              <a:pathLst>
                <a:path w="34201" h="37207" extrusionOk="0">
                  <a:moveTo>
                    <a:pt x="14858" y="24164"/>
                  </a:moveTo>
                  <a:lnTo>
                    <a:pt x="14873" y="24335"/>
                  </a:lnTo>
                  <a:cubicBezTo>
                    <a:pt x="14120" y="24296"/>
                    <a:pt x="13397" y="24239"/>
                    <a:pt x="12716" y="24164"/>
                  </a:cubicBezTo>
                  <a:close/>
                  <a:moveTo>
                    <a:pt x="21486" y="24164"/>
                  </a:moveTo>
                  <a:cubicBezTo>
                    <a:pt x="20805" y="24239"/>
                    <a:pt x="20081" y="24297"/>
                    <a:pt x="19328" y="24335"/>
                  </a:cubicBezTo>
                  <a:lnTo>
                    <a:pt x="19342" y="24164"/>
                  </a:lnTo>
                  <a:close/>
                  <a:moveTo>
                    <a:pt x="18974" y="24164"/>
                  </a:moveTo>
                  <a:lnTo>
                    <a:pt x="18958" y="24352"/>
                  </a:lnTo>
                  <a:cubicBezTo>
                    <a:pt x="18353" y="24378"/>
                    <a:pt x="17732" y="24391"/>
                    <a:pt x="17101" y="24391"/>
                  </a:cubicBezTo>
                  <a:cubicBezTo>
                    <a:pt x="16469" y="24391"/>
                    <a:pt x="15847" y="24378"/>
                    <a:pt x="15243" y="24352"/>
                  </a:cubicBezTo>
                  <a:lnTo>
                    <a:pt x="15227" y="24164"/>
                  </a:lnTo>
                  <a:close/>
                  <a:moveTo>
                    <a:pt x="8685" y="24164"/>
                  </a:moveTo>
                  <a:cubicBezTo>
                    <a:pt x="9130" y="24333"/>
                    <a:pt x="9679" y="24484"/>
                    <a:pt x="10335" y="24621"/>
                  </a:cubicBezTo>
                  <a:cubicBezTo>
                    <a:pt x="10686" y="24693"/>
                    <a:pt x="11059" y="24760"/>
                    <a:pt x="11450" y="24819"/>
                  </a:cubicBezTo>
                  <a:lnTo>
                    <a:pt x="11599" y="25904"/>
                  </a:lnTo>
                  <a:lnTo>
                    <a:pt x="8238" y="25223"/>
                  </a:lnTo>
                  <a:lnTo>
                    <a:pt x="8009" y="24164"/>
                  </a:lnTo>
                  <a:close/>
                  <a:moveTo>
                    <a:pt x="26191" y="24165"/>
                  </a:moveTo>
                  <a:lnTo>
                    <a:pt x="25963" y="25224"/>
                  </a:lnTo>
                  <a:lnTo>
                    <a:pt x="22602" y="25904"/>
                  </a:lnTo>
                  <a:lnTo>
                    <a:pt x="22751" y="24821"/>
                  </a:lnTo>
                  <a:cubicBezTo>
                    <a:pt x="23143" y="24760"/>
                    <a:pt x="23515" y="24693"/>
                    <a:pt x="23865" y="24621"/>
                  </a:cubicBezTo>
                  <a:cubicBezTo>
                    <a:pt x="24521" y="24484"/>
                    <a:pt x="25071" y="24333"/>
                    <a:pt x="25517" y="24165"/>
                  </a:cubicBezTo>
                  <a:close/>
                  <a:moveTo>
                    <a:pt x="11827" y="24875"/>
                  </a:moveTo>
                  <a:lnTo>
                    <a:pt x="11827" y="24875"/>
                  </a:lnTo>
                  <a:cubicBezTo>
                    <a:pt x="12780" y="25007"/>
                    <a:pt x="13833" y="25101"/>
                    <a:pt x="14943" y="25155"/>
                  </a:cubicBezTo>
                  <a:lnTo>
                    <a:pt x="15045" y="26357"/>
                  </a:lnTo>
                  <a:lnTo>
                    <a:pt x="15045" y="26357"/>
                  </a:lnTo>
                  <a:lnTo>
                    <a:pt x="11978" y="25963"/>
                  </a:lnTo>
                  <a:lnTo>
                    <a:pt x="11827" y="24875"/>
                  </a:lnTo>
                  <a:close/>
                  <a:moveTo>
                    <a:pt x="22373" y="24875"/>
                  </a:moveTo>
                  <a:lnTo>
                    <a:pt x="22223" y="25963"/>
                  </a:lnTo>
                  <a:lnTo>
                    <a:pt x="19156" y="26357"/>
                  </a:lnTo>
                  <a:lnTo>
                    <a:pt x="19259" y="25155"/>
                  </a:lnTo>
                  <a:cubicBezTo>
                    <a:pt x="20368" y="25101"/>
                    <a:pt x="21421" y="25007"/>
                    <a:pt x="22373" y="24875"/>
                  </a:cubicBezTo>
                  <a:close/>
                  <a:moveTo>
                    <a:pt x="15312" y="25170"/>
                  </a:moveTo>
                  <a:lnTo>
                    <a:pt x="15312" y="25170"/>
                  </a:lnTo>
                  <a:cubicBezTo>
                    <a:pt x="15897" y="25193"/>
                    <a:pt x="16494" y="25205"/>
                    <a:pt x="17101" y="25205"/>
                  </a:cubicBezTo>
                  <a:cubicBezTo>
                    <a:pt x="17707" y="25205"/>
                    <a:pt x="18305" y="25193"/>
                    <a:pt x="18888" y="25170"/>
                  </a:cubicBezTo>
                  <a:lnTo>
                    <a:pt x="18888" y="25170"/>
                  </a:lnTo>
                  <a:lnTo>
                    <a:pt x="18786" y="26371"/>
                  </a:lnTo>
                  <a:lnTo>
                    <a:pt x="15414" y="26371"/>
                  </a:lnTo>
                  <a:lnTo>
                    <a:pt x="15312" y="25170"/>
                  </a:lnTo>
                  <a:close/>
                  <a:moveTo>
                    <a:pt x="8323" y="25616"/>
                  </a:moveTo>
                  <a:lnTo>
                    <a:pt x="11652" y="26289"/>
                  </a:lnTo>
                  <a:lnTo>
                    <a:pt x="12111" y="29615"/>
                  </a:lnTo>
                  <a:lnTo>
                    <a:pt x="12111" y="29615"/>
                  </a:lnTo>
                  <a:lnTo>
                    <a:pt x="9070" y="29075"/>
                  </a:lnTo>
                  <a:lnTo>
                    <a:pt x="8323" y="25616"/>
                  </a:lnTo>
                  <a:close/>
                  <a:moveTo>
                    <a:pt x="25877" y="25616"/>
                  </a:moveTo>
                  <a:lnTo>
                    <a:pt x="25131" y="29075"/>
                  </a:lnTo>
                  <a:lnTo>
                    <a:pt x="22090" y="29615"/>
                  </a:lnTo>
                  <a:lnTo>
                    <a:pt x="22548" y="26289"/>
                  </a:lnTo>
                  <a:lnTo>
                    <a:pt x="25877" y="25616"/>
                  </a:lnTo>
                  <a:close/>
                  <a:moveTo>
                    <a:pt x="22171" y="26339"/>
                  </a:moveTo>
                  <a:lnTo>
                    <a:pt x="21712" y="29672"/>
                  </a:lnTo>
                  <a:lnTo>
                    <a:pt x="18841" y="30062"/>
                  </a:lnTo>
                  <a:lnTo>
                    <a:pt x="18841" y="30062"/>
                  </a:lnTo>
                  <a:lnTo>
                    <a:pt x="19124" y="26731"/>
                  </a:lnTo>
                  <a:lnTo>
                    <a:pt x="22171" y="26339"/>
                  </a:lnTo>
                  <a:close/>
                  <a:moveTo>
                    <a:pt x="12030" y="26339"/>
                  </a:moveTo>
                  <a:lnTo>
                    <a:pt x="15076" y="26731"/>
                  </a:lnTo>
                  <a:lnTo>
                    <a:pt x="15360" y="30062"/>
                  </a:lnTo>
                  <a:lnTo>
                    <a:pt x="12490" y="29672"/>
                  </a:lnTo>
                  <a:lnTo>
                    <a:pt x="12030" y="26339"/>
                  </a:lnTo>
                  <a:close/>
                  <a:moveTo>
                    <a:pt x="15446" y="26736"/>
                  </a:moveTo>
                  <a:lnTo>
                    <a:pt x="18755" y="26738"/>
                  </a:lnTo>
                  <a:lnTo>
                    <a:pt x="18471" y="30077"/>
                  </a:lnTo>
                  <a:lnTo>
                    <a:pt x="15730" y="30077"/>
                  </a:lnTo>
                  <a:lnTo>
                    <a:pt x="15446" y="26736"/>
                  </a:lnTo>
                  <a:close/>
                  <a:moveTo>
                    <a:pt x="9154" y="29462"/>
                  </a:moveTo>
                  <a:lnTo>
                    <a:pt x="12164" y="29996"/>
                  </a:lnTo>
                  <a:lnTo>
                    <a:pt x="12622" y="33324"/>
                  </a:lnTo>
                  <a:lnTo>
                    <a:pt x="9894" y="32893"/>
                  </a:lnTo>
                  <a:lnTo>
                    <a:pt x="9154" y="29462"/>
                  </a:lnTo>
                  <a:close/>
                  <a:moveTo>
                    <a:pt x="25047" y="29462"/>
                  </a:moveTo>
                  <a:lnTo>
                    <a:pt x="24306" y="32893"/>
                  </a:lnTo>
                  <a:lnTo>
                    <a:pt x="21578" y="33324"/>
                  </a:lnTo>
                  <a:lnTo>
                    <a:pt x="22037" y="29996"/>
                  </a:lnTo>
                  <a:lnTo>
                    <a:pt x="25047" y="29462"/>
                  </a:lnTo>
                  <a:close/>
                  <a:moveTo>
                    <a:pt x="12541" y="30049"/>
                  </a:moveTo>
                  <a:lnTo>
                    <a:pt x="15392" y="30437"/>
                  </a:lnTo>
                  <a:lnTo>
                    <a:pt x="15675" y="33768"/>
                  </a:lnTo>
                  <a:lnTo>
                    <a:pt x="15675" y="33768"/>
                  </a:lnTo>
                  <a:lnTo>
                    <a:pt x="13001" y="33380"/>
                  </a:lnTo>
                  <a:lnTo>
                    <a:pt x="12541" y="30049"/>
                  </a:lnTo>
                  <a:close/>
                  <a:moveTo>
                    <a:pt x="21659" y="30049"/>
                  </a:moveTo>
                  <a:lnTo>
                    <a:pt x="21200" y="33380"/>
                  </a:lnTo>
                  <a:lnTo>
                    <a:pt x="18526" y="33768"/>
                  </a:lnTo>
                  <a:lnTo>
                    <a:pt x="18526" y="33768"/>
                  </a:lnTo>
                  <a:lnTo>
                    <a:pt x="18809" y="30437"/>
                  </a:lnTo>
                  <a:lnTo>
                    <a:pt x="21659" y="30049"/>
                  </a:lnTo>
                  <a:close/>
                  <a:moveTo>
                    <a:pt x="15761" y="30444"/>
                  </a:moveTo>
                  <a:lnTo>
                    <a:pt x="18440" y="30445"/>
                  </a:lnTo>
                  <a:lnTo>
                    <a:pt x="18156" y="33785"/>
                  </a:lnTo>
                  <a:lnTo>
                    <a:pt x="16045" y="33785"/>
                  </a:lnTo>
                  <a:lnTo>
                    <a:pt x="15761" y="30444"/>
                  </a:lnTo>
                  <a:close/>
                  <a:moveTo>
                    <a:pt x="3056" y="0"/>
                  </a:moveTo>
                  <a:cubicBezTo>
                    <a:pt x="1369" y="0"/>
                    <a:pt x="0" y="1369"/>
                    <a:pt x="0" y="3056"/>
                  </a:cubicBezTo>
                  <a:lnTo>
                    <a:pt x="0" y="21109"/>
                  </a:lnTo>
                  <a:cubicBezTo>
                    <a:pt x="0" y="22796"/>
                    <a:pt x="1369" y="24165"/>
                    <a:pt x="3056" y="24165"/>
                  </a:cubicBezTo>
                  <a:lnTo>
                    <a:pt x="7633" y="24165"/>
                  </a:lnTo>
                  <a:lnTo>
                    <a:pt x="8679" y="29006"/>
                  </a:lnTo>
                  <a:lnTo>
                    <a:pt x="8763" y="29393"/>
                  </a:lnTo>
                  <a:lnTo>
                    <a:pt x="9505" y="32832"/>
                  </a:lnTo>
                  <a:lnTo>
                    <a:pt x="9588" y="33217"/>
                  </a:lnTo>
                  <a:lnTo>
                    <a:pt x="10206" y="36077"/>
                  </a:lnTo>
                  <a:cubicBezTo>
                    <a:pt x="10225" y="36162"/>
                    <a:pt x="10300" y="36220"/>
                    <a:pt x="10384" y="36220"/>
                  </a:cubicBezTo>
                  <a:cubicBezTo>
                    <a:pt x="10396" y="36220"/>
                    <a:pt x="10409" y="36219"/>
                    <a:pt x="10422" y="36216"/>
                  </a:cubicBezTo>
                  <a:lnTo>
                    <a:pt x="10426" y="36215"/>
                  </a:lnTo>
                  <a:cubicBezTo>
                    <a:pt x="10524" y="36194"/>
                    <a:pt x="10586" y="36097"/>
                    <a:pt x="10565" y="35999"/>
                  </a:cubicBezTo>
                  <a:lnTo>
                    <a:pt x="9978" y="33278"/>
                  </a:lnTo>
                  <a:lnTo>
                    <a:pt x="9978" y="33278"/>
                  </a:lnTo>
                  <a:lnTo>
                    <a:pt x="12675" y="33704"/>
                  </a:lnTo>
                  <a:lnTo>
                    <a:pt x="13102" y="36795"/>
                  </a:lnTo>
                  <a:cubicBezTo>
                    <a:pt x="13114" y="36885"/>
                    <a:pt x="13191" y="36951"/>
                    <a:pt x="13281" y="36951"/>
                  </a:cubicBezTo>
                  <a:cubicBezTo>
                    <a:pt x="13289" y="36951"/>
                    <a:pt x="13298" y="36951"/>
                    <a:pt x="13307" y="36949"/>
                  </a:cubicBezTo>
                  <a:lnTo>
                    <a:pt x="13310" y="36949"/>
                  </a:lnTo>
                  <a:cubicBezTo>
                    <a:pt x="13409" y="36935"/>
                    <a:pt x="13479" y="36844"/>
                    <a:pt x="13465" y="36744"/>
                  </a:cubicBezTo>
                  <a:lnTo>
                    <a:pt x="13053" y="33760"/>
                  </a:lnTo>
                  <a:lnTo>
                    <a:pt x="13053" y="33760"/>
                  </a:lnTo>
                  <a:lnTo>
                    <a:pt x="15707" y="34143"/>
                  </a:lnTo>
                  <a:lnTo>
                    <a:pt x="15953" y="37039"/>
                  </a:lnTo>
                  <a:cubicBezTo>
                    <a:pt x="15961" y="37134"/>
                    <a:pt x="16039" y="37206"/>
                    <a:pt x="16134" y="37206"/>
                  </a:cubicBezTo>
                  <a:cubicBezTo>
                    <a:pt x="16134" y="37206"/>
                    <a:pt x="16135" y="37206"/>
                    <a:pt x="16136" y="37206"/>
                  </a:cubicBezTo>
                  <a:lnTo>
                    <a:pt x="16139" y="37206"/>
                  </a:lnTo>
                  <a:cubicBezTo>
                    <a:pt x="16245" y="37205"/>
                    <a:pt x="16328" y="37114"/>
                    <a:pt x="16319" y="37009"/>
                  </a:cubicBezTo>
                  <a:lnTo>
                    <a:pt x="16075" y="34150"/>
                  </a:lnTo>
                  <a:lnTo>
                    <a:pt x="16075" y="34150"/>
                  </a:lnTo>
                  <a:lnTo>
                    <a:pt x="18125" y="34151"/>
                  </a:lnTo>
                  <a:lnTo>
                    <a:pt x="17881" y="37010"/>
                  </a:lnTo>
                  <a:cubicBezTo>
                    <a:pt x="17873" y="37115"/>
                    <a:pt x="17956" y="37206"/>
                    <a:pt x="18061" y="37206"/>
                  </a:cubicBezTo>
                  <a:lnTo>
                    <a:pt x="18066" y="37206"/>
                  </a:lnTo>
                  <a:cubicBezTo>
                    <a:pt x="18066" y="37206"/>
                    <a:pt x="18067" y="37206"/>
                    <a:pt x="18068" y="37206"/>
                  </a:cubicBezTo>
                  <a:cubicBezTo>
                    <a:pt x="18161" y="37206"/>
                    <a:pt x="18239" y="37134"/>
                    <a:pt x="18248" y="37040"/>
                  </a:cubicBezTo>
                  <a:lnTo>
                    <a:pt x="18493" y="34143"/>
                  </a:lnTo>
                  <a:lnTo>
                    <a:pt x="21147" y="33760"/>
                  </a:lnTo>
                  <a:lnTo>
                    <a:pt x="21147" y="33760"/>
                  </a:lnTo>
                  <a:lnTo>
                    <a:pt x="20736" y="36744"/>
                  </a:lnTo>
                  <a:cubicBezTo>
                    <a:pt x="20721" y="36843"/>
                    <a:pt x="20792" y="36935"/>
                    <a:pt x="20890" y="36949"/>
                  </a:cubicBezTo>
                  <a:lnTo>
                    <a:pt x="20895" y="36949"/>
                  </a:lnTo>
                  <a:cubicBezTo>
                    <a:pt x="20903" y="36951"/>
                    <a:pt x="20912" y="36951"/>
                    <a:pt x="20920" y="36951"/>
                  </a:cubicBezTo>
                  <a:cubicBezTo>
                    <a:pt x="21009" y="36951"/>
                    <a:pt x="21087" y="36885"/>
                    <a:pt x="21099" y="36795"/>
                  </a:cubicBezTo>
                  <a:lnTo>
                    <a:pt x="21525" y="33704"/>
                  </a:lnTo>
                  <a:lnTo>
                    <a:pt x="24223" y="33278"/>
                  </a:lnTo>
                  <a:lnTo>
                    <a:pt x="24223" y="33278"/>
                  </a:lnTo>
                  <a:lnTo>
                    <a:pt x="23636" y="35999"/>
                  </a:lnTo>
                  <a:cubicBezTo>
                    <a:pt x="23614" y="36097"/>
                    <a:pt x="23677" y="36194"/>
                    <a:pt x="23775" y="36215"/>
                  </a:cubicBezTo>
                  <a:lnTo>
                    <a:pt x="23779" y="36216"/>
                  </a:lnTo>
                  <a:cubicBezTo>
                    <a:pt x="23791" y="36219"/>
                    <a:pt x="23804" y="36220"/>
                    <a:pt x="23816" y="36220"/>
                  </a:cubicBezTo>
                  <a:cubicBezTo>
                    <a:pt x="23900" y="36220"/>
                    <a:pt x="23976" y="36162"/>
                    <a:pt x="23995" y="36077"/>
                  </a:cubicBezTo>
                  <a:lnTo>
                    <a:pt x="24612" y="33217"/>
                  </a:lnTo>
                  <a:lnTo>
                    <a:pt x="24695" y="32832"/>
                  </a:lnTo>
                  <a:lnTo>
                    <a:pt x="25438" y="29393"/>
                  </a:lnTo>
                  <a:lnTo>
                    <a:pt x="25521" y="29006"/>
                  </a:lnTo>
                  <a:lnTo>
                    <a:pt x="26567" y="24165"/>
                  </a:lnTo>
                  <a:lnTo>
                    <a:pt x="31144" y="24165"/>
                  </a:lnTo>
                  <a:cubicBezTo>
                    <a:pt x="32832" y="24165"/>
                    <a:pt x="34200" y="22796"/>
                    <a:pt x="34200" y="21109"/>
                  </a:cubicBezTo>
                  <a:lnTo>
                    <a:pt x="34200" y="3056"/>
                  </a:lnTo>
                  <a:cubicBezTo>
                    <a:pt x="34200" y="3032"/>
                    <a:pt x="34199" y="3008"/>
                    <a:pt x="34199" y="2984"/>
                  </a:cubicBezTo>
                  <a:cubicBezTo>
                    <a:pt x="34199" y="2976"/>
                    <a:pt x="34199" y="2969"/>
                    <a:pt x="34199" y="2961"/>
                  </a:cubicBezTo>
                  <a:cubicBezTo>
                    <a:pt x="34198" y="2944"/>
                    <a:pt x="34198" y="2928"/>
                    <a:pt x="34197" y="2912"/>
                  </a:cubicBezTo>
                  <a:cubicBezTo>
                    <a:pt x="34196" y="2903"/>
                    <a:pt x="34196" y="2894"/>
                    <a:pt x="34196" y="2886"/>
                  </a:cubicBezTo>
                  <a:cubicBezTo>
                    <a:pt x="34195" y="2870"/>
                    <a:pt x="34194" y="2853"/>
                    <a:pt x="34193" y="2837"/>
                  </a:cubicBezTo>
                  <a:cubicBezTo>
                    <a:pt x="34191" y="2829"/>
                    <a:pt x="34191" y="2822"/>
                    <a:pt x="34190" y="2814"/>
                  </a:cubicBezTo>
                  <a:cubicBezTo>
                    <a:pt x="34189" y="2791"/>
                    <a:pt x="34187" y="2767"/>
                    <a:pt x="34185" y="2744"/>
                  </a:cubicBezTo>
                  <a:cubicBezTo>
                    <a:pt x="34185" y="2742"/>
                    <a:pt x="34184" y="2740"/>
                    <a:pt x="34184" y="2738"/>
                  </a:cubicBezTo>
                  <a:cubicBezTo>
                    <a:pt x="34182" y="2716"/>
                    <a:pt x="34179" y="2696"/>
                    <a:pt x="34176" y="2674"/>
                  </a:cubicBezTo>
                  <a:cubicBezTo>
                    <a:pt x="34176" y="2666"/>
                    <a:pt x="34174" y="2658"/>
                    <a:pt x="34173" y="2649"/>
                  </a:cubicBezTo>
                  <a:cubicBezTo>
                    <a:pt x="34172" y="2634"/>
                    <a:pt x="34170" y="2619"/>
                    <a:pt x="34167" y="2605"/>
                  </a:cubicBezTo>
                  <a:lnTo>
                    <a:pt x="34163" y="2577"/>
                  </a:lnTo>
                  <a:cubicBezTo>
                    <a:pt x="34161" y="2563"/>
                    <a:pt x="34159" y="2548"/>
                    <a:pt x="34155" y="2533"/>
                  </a:cubicBezTo>
                  <a:cubicBezTo>
                    <a:pt x="34154" y="2524"/>
                    <a:pt x="34153" y="2516"/>
                    <a:pt x="34151" y="2507"/>
                  </a:cubicBezTo>
                  <a:cubicBezTo>
                    <a:pt x="34148" y="2488"/>
                    <a:pt x="34144" y="2469"/>
                    <a:pt x="34140" y="2450"/>
                  </a:cubicBezTo>
                  <a:cubicBezTo>
                    <a:pt x="34138" y="2441"/>
                    <a:pt x="34137" y="2431"/>
                    <a:pt x="34134" y="2422"/>
                  </a:cubicBezTo>
                  <a:cubicBezTo>
                    <a:pt x="34131" y="2407"/>
                    <a:pt x="34128" y="2391"/>
                    <a:pt x="34123" y="2375"/>
                  </a:cubicBezTo>
                  <a:cubicBezTo>
                    <a:pt x="34121" y="2365"/>
                    <a:pt x="34119" y="2356"/>
                    <a:pt x="34117" y="2345"/>
                  </a:cubicBezTo>
                  <a:cubicBezTo>
                    <a:pt x="34114" y="2333"/>
                    <a:pt x="34111" y="2321"/>
                    <a:pt x="34108" y="2308"/>
                  </a:cubicBezTo>
                  <a:cubicBezTo>
                    <a:pt x="34105" y="2297"/>
                    <a:pt x="34103" y="2288"/>
                    <a:pt x="34099" y="2277"/>
                  </a:cubicBezTo>
                  <a:cubicBezTo>
                    <a:pt x="34097" y="2266"/>
                    <a:pt x="34094" y="2254"/>
                    <a:pt x="34091" y="2243"/>
                  </a:cubicBezTo>
                  <a:cubicBezTo>
                    <a:pt x="34087" y="2232"/>
                    <a:pt x="34084" y="2221"/>
                    <a:pt x="34082" y="2210"/>
                  </a:cubicBezTo>
                  <a:cubicBezTo>
                    <a:pt x="34079" y="2199"/>
                    <a:pt x="34075" y="2188"/>
                    <a:pt x="34072" y="2178"/>
                  </a:cubicBezTo>
                  <a:cubicBezTo>
                    <a:pt x="34065" y="2156"/>
                    <a:pt x="34059" y="2135"/>
                    <a:pt x="34052" y="2113"/>
                  </a:cubicBezTo>
                  <a:cubicBezTo>
                    <a:pt x="34049" y="2106"/>
                    <a:pt x="34047" y="2097"/>
                    <a:pt x="34043" y="2088"/>
                  </a:cubicBezTo>
                  <a:cubicBezTo>
                    <a:pt x="34039" y="2075"/>
                    <a:pt x="34035" y="2063"/>
                    <a:pt x="34030" y="2050"/>
                  </a:cubicBezTo>
                  <a:cubicBezTo>
                    <a:pt x="34028" y="2042"/>
                    <a:pt x="34025" y="2034"/>
                    <a:pt x="34023" y="2027"/>
                  </a:cubicBezTo>
                  <a:cubicBezTo>
                    <a:pt x="34017" y="2012"/>
                    <a:pt x="34013" y="1999"/>
                    <a:pt x="34007" y="1986"/>
                  </a:cubicBezTo>
                  <a:cubicBezTo>
                    <a:pt x="34005" y="1979"/>
                    <a:pt x="34003" y="1974"/>
                    <a:pt x="34001" y="1967"/>
                  </a:cubicBezTo>
                  <a:cubicBezTo>
                    <a:pt x="33974" y="1898"/>
                    <a:pt x="33946" y="1830"/>
                    <a:pt x="33914" y="1765"/>
                  </a:cubicBezTo>
                  <a:lnTo>
                    <a:pt x="33912" y="1758"/>
                  </a:lnTo>
                  <a:cubicBezTo>
                    <a:pt x="33424" y="720"/>
                    <a:pt x="32368" y="0"/>
                    <a:pt x="31144" y="0"/>
                  </a:cubicBezTo>
                  <a:close/>
                </a:path>
              </a:pathLst>
            </a:custGeom>
            <a:solidFill>
              <a:schemeClr val="lt1"/>
            </a:solidFill>
            <a:ln w="152400" cap="flat" cmpd="sng">
              <a:solidFill>
                <a:schemeClr val="lt1"/>
              </a:solidFill>
              <a:prstDash val="solid"/>
              <a:miter lim="1096"/>
              <a:headEnd type="none" w="sm" len="sm"/>
              <a:tailEnd type="none" w="sm" len="sm"/>
            </a:ln>
            <a:effectLst>
              <a:outerShdw dist="57150" dir="3000000" algn="bl" rotWithShape="0">
                <a:schemeClr val="dk1">
                  <a:alpha val="4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9"/>
            <p:cNvSpPr/>
            <p:nvPr/>
          </p:nvSpPr>
          <p:spPr>
            <a:xfrm>
              <a:off x="4257825" y="1767500"/>
              <a:ext cx="855000" cy="604100"/>
            </a:xfrm>
            <a:custGeom>
              <a:avLst/>
              <a:gdLst/>
              <a:ahLst/>
              <a:cxnLst/>
              <a:rect l="l" t="t" r="r" b="b"/>
              <a:pathLst>
                <a:path w="34200" h="24164" extrusionOk="0">
                  <a:moveTo>
                    <a:pt x="3056" y="0"/>
                  </a:moveTo>
                  <a:cubicBezTo>
                    <a:pt x="1363" y="0"/>
                    <a:pt x="0" y="1363"/>
                    <a:pt x="0" y="3055"/>
                  </a:cubicBezTo>
                  <a:lnTo>
                    <a:pt x="0" y="21108"/>
                  </a:lnTo>
                  <a:cubicBezTo>
                    <a:pt x="0" y="22801"/>
                    <a:pt x="1363" y="24164"/>
                    <a:pt x="3056" y="24164"/>
                  </a:cubicBezTo>
                  <a:lnTo>
                    <a:pt x="31143" y="24164"/>
                  </a:lnTo>
                  <a:cubicBezTo>
                    <a:pt x="32836" y="24164"/>
                    <a:pt x="34199" y="22801"/>
                    <a:pt x="34199" y="21108"/>
                  </a:cubicBezTo>
                  <a:lnTo>
                    <a:pt x="34199" y="3055"/>
                  </a:lnTo>
                  <a:cubicBezTo>
                    <a:pt x="34199" y="1363"/>
                    <a:pt x="32836" y="0"/>
                    <a:pt x="31143" y="0"/>
                  </a:cubicBezTo>
                  <a:close/>
                </a:path>
              </a:pathLst>
            </a:custGeom>
            <a:solidFill>
              <a:srgbClr val="998996">
                <a:alpha val="27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39"/>
            <p:cNvSpPr/>
            <p:nvPr/>
          </p:nvSpPr>
          <p:spPr>
            <a:xfrm>
              <a:off x="4257825" y="1767500"/>
              <a:ext cx="481000" cy="407150"/>
            </a:xfrm>
            <a:custGeom>
              <a:avLst/>
              <a:gdLst/>
              <a:ahLst/>
              <a:cxnLst/>
              <a:rect l="l" t="t" r="r" b="b"/>
              <a:pathLst>
                <a:path w="19240" h="16286" extrusionOk="0">
                  <a:moveTo>
                    <a:pt x="3056" y="0"/>
                  </a:moveTo>
                  <a:cubicBezTo>
                    <a:pt x="1369" y="0"/>
                    <a:pt x="0" y="1368"/>
                    <a:pt x="0" y="3055"/>
                  </a:cubicBezTo>
                  <a:lnTo>
                    <a:pt x="0" y="16285"/>
                  </a:lnTo>
                  <a:cubicBezTo>
                    <a:pt x="1177" y="16093"/>
                    <a:pt x="2360" y="15818"/>
                    <a:pt x="3542" y="15453"/>
                  </a:cubicBezTo>
                  <a:cubicBezTo>
                    <a:pt x="11788" y="12904"/>
                    <a:pt x="17684" y="6749"/>
                    <a:pt x="19239" y="0"/>
                  </a:cubicBezTo>
                  <a:close/>
                </a:path>
              </a:pathLst>
            </a:custGeom>
            <a:solidFill>
              <a:srgbClr val="FFFFFF">
                <a:alpha val="63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9"/>
            <p:cNvSpPr/>
            <p:nvPr/>
          </p:nvSpPr>
          <p:spPr>
            <a:xfrm>
              <a:off x="4257825" y="1771475"/>
              <a:ext cx="855000" cy="600125"/>
            </a:xfrm>
            <a:custGeom>
              <a:avLst/>
              <a:gdLst/>
              <a:ahLst/>
              <a:cxnLst/>
              <a:rect l="l" t="t" r="r" b="b"/>
              <a:pathLst>
                <a:path w="34200" h="24005" extrusionOk="0">
                  <a:moveTo>
                    <a:pt x="32117" y="0"/>
                  </a:moveTo>
                  <a:lnTo>
                    <a:pt x="32117" y="0"/>
                  </a:lnTo>
                  <a:cubicBezTo>
                    <a:pt x="33393" y="8743"/>
                    <a:pt x="26694" y="17874"/>
                    <a:pt x="16169" y="21126"/>
                  </a:cubicBezTo>
                  <a:cubicBezTo>
                    <a:pt x="13601" y="21919"/>
                    <a:pt x="11025" y="22295"/>
                    <a:pt x="8540" y="22295"/>
                  </a:cubicBezTo>
                  <a:cubicBezTo>
                    <a:pt x="5494" y="22295"/>
                    <a:pt x="2585" y="21730"/>
                    <a:pt x="0" y="20676"/>
                  </a:cubicBezTo>
                  <a:lnTo>
                    <a:pt x="0" y="20950"/>
                  </a:lnTo>
                  <a:cubicBezTo>
                    <a:pt x="0" y="22637"/>
                    <a:pt x="1369" y="24005"/>
                    <a:pt x="3056" y="24005"/>
                  </a:cubicBezTo>
                  <a:lnTo>
                    <a:pt x="31144" y="24005"/>
                  </a:lnTo>
                  <a:cubicBezTo>
                    <a:pt x="32832" y="24005"/>
                    <a:pt x="34199" y="22637"/>
                    <a:pt x="34199" y="20950"/>
                  </a:cubicBezTo>
                  <a:lnTo>
                    <a:pt x="34199" y="2896"/>
                  </a:lnTo>
                  <a:cubicBezTo>
                    <a:pt x="34199" y="1550"/>
                    <a:pt x="33327" y="407"/>
                    <a:pt x="321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9"/>
            <p:cNvSpPr/>
            <p:nvPr/>
          </p:nvSpPr>
          <p:spPr>
            <a:xfrm>
              <a:off x="4291150" y="1800825"/>
              <a:ext cx="788325" cy="537450"/>
            </a:xfrm>
            <a:custGeom>
              <a:avLst/>
              <a:gdLst/>
              <a:ahLst/>
              <a:cxnLst/>
              <a:rect l="l" t="t" r="r" b="b"/>
              <a:pathLst>
                <a:path w="31533" h="21498" extrusionOk="0">
                  <a:moveTo>
                    <a:pt x="29810" y="594"/>
                  </a:moveTo>
                  <a:cubicBezTo>
                    <a:pt x="30433" y="594"/>
                    <a:pt x="30940" y="1100"/>
                    <a:pt x="30940" y="1722"/>
                  </a:cubicBezTo>
                  <a:lnTo>
                    <a:pt x="30940" y="19776"/>
                  </a:lnTo>
                  <a:cubicBezTo>
                    <a:pt x="30940" y="20397"/>
                    <a:pt x="30433" y="20904"/>
                    <a:pt x="29810" y="20904"/>
                  </a:cubicBezTo>
                  <a:lnTo>
                    <a:pt x="1722" y="20904"/>
                  </a:lnTo>
                  <a:cubicBezTo>
                    <a:pt x="1100" y="20904"/>
                    <a:pt x="594" y="20397"/>
                    <a:pt x="594" y="19776"/>
                  </a:cubicBezTo>
                  <a:lnTo>
                    <a:pt x="594" y="1722"/>
                  </a:lnTo>
                  <a:cubicBezTo>
                    <a:pt x="594" y="1100"/>
                    <a:pt x="1100" y="594"/>
                    <a:pt x="1722" y="594"/>
                  </a:cubicBezTo>
                  <a:close/>
                  <a:moveTo>
                    <a:pt x="1722" y="1"/>
                  </a:moveTo>
                  <a:cubicBezTo>
                    <a:pt x="774" y="1"/>
                    <a:pt x="1" y="774"/>
                    <a:pt x="1" y="1722"/>
                  </a:cubicBezTo>
                  <a:lnTo>
                    <a:pt x="1" y="19776"/>
                  </a:lnTo>
                  <a:cubicBezTo>
                    <a:pt x="1" y="20724"/>
                    <a:pt x="774" y="21497"/>
                    <a:pt x="1722" y="21497"/>
                  </a:cubicBezTo>
                  <a:lnTo>
                    <a:pt x="29810" y="21497"/>
                  </a:lnTo>
                  <a:cubicBezTo>
                    <a:pt x="30760" y="21497"/>
                    <a:pt x="31533" y="20724"/>
                    <a:pt x="31533" y="19776"/>
                  </a:cubicBezTo>
                  <a:lnTo>
                    <a:pt x="31533" y="1722"/>
                  </a:lnTo>
                  <a:cubicBezTo>
                    <a:pt x="31533" y="774"/>
                    <a:pt x="30760" y="1"/>
                    <a:pt x="298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9"/>
            <p:cNvSpPr/>
            <p:nvPr/>
          </p:nvSpPr>
          <p:spPr>
            <a:xfrm>
              <a:off x="4608550" y="2287250"/>
              <a:ext cx="153550" cy="75125"/>
            </a:xfrm>
            <a:custGeom>
              <a:avLst/>
              <a:gdLst/>
              <a:ahLst/>
              <a:cxnLst/>
              <a:rect l="l" t="t" r="r" b="b"/>
              <a:pathLst>
                <a:path w="6142" h="3005" extrusionOk="0">
                  <a:moveTo>
                    <a:pt x="0" y="1"/>
                  </a:moveTo>
                  <a:lnTo>
                    <a:pt x="0" y="2176"/>
                  </a:lnTo>
                  <a:cubicBezTo>
                    <a:pt x="0" y="2634"/>
                    <a:pt x="371" y="3004"/>
                    <a:pt x="828" y="3004"/>
                  </a:cubicBezTo>
                  <a:lnTo>
                    <a:pt x="5313" y="3004"/>
                  </a:lnTo>
                  <a:cubicBezTo>
                    <a:pt x="5770" y="3004"/>
                    <a:pt x="6141" y="2634"/>
                    <a:pt x="6141" y="2176"/>
                  </a:cubicBezTo>
                  <a:lnTo>
                    <a:pt x="6141" y="1"/>
                  </a:lnTo>
                  <a:close/>
                </a:path>
              </a:pathLst>
            </a:custGeom>
            <a:solidFill>
              <a:srgbClr val="B13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9"/>
            <p:cNvSpPr/>
            <p:nvPr/>
          </p:nvSpPr>
          <p:spPr>
            <a:xfrm>
              <a:off x="4441300" y="2287275"/>
              <a:ext cx="488000" cy="410400"/>
            </a:xfrm>
            <a:custGeom>
              <a:avLst/>
              <a:gdLst/>
              <a:ahLst/>
              <a:cxnLst/>
              <a:rect l="l" t="t" r="r" b="b"/>
              <a:pathLst>
                <a:path w="19520" h="16416" extrusionOk="0">
                  <a:moveTo>
                    <a:pt x="983" y="4825"/>
                  </a:moveTo>
                  <a:lnTo>
                    <a:pt x="4312" y="5498"/>
                  </a:lnTo>
                  <a:lnTo>
                    <a:pt x="4771" y="8824"/>
                  </a:lnTo>
                  <a:lnTo>
                    <a:pt x="4771" y="8824"/>
                  </a:lnTo>
                  <a:lnTo>
                    <a:pt x="1730" y="8284"/>
                  </a:lnTo>
                  <a:lnTo>
                    <a:pt x="983" y="4825"/>
                  </a:lnTo>
                  <a:close/>
                  <a:moveTo>
                    <a:pt x="18539" y="4825"/>
                  </a:moveTo>
                  <a:lnTo>
                    <a:pt x="17791" y="8284"/>
                  </a:lnTo>
                  <a:lnTo>
                    <a:pt x="14750" y="8824"/>
                  </a:lnTo>
                  <a:lnTo>
                    <a:pt x="15208" y="5498"/>
                  </a:lnTo>
                  <a:lnTo>
                    <a:pt x="18539" y="4825"/>
                  </a:lnTo>
                  <a:close/>
                  <a:moveTo>
                    <a:pt x="4690" y="5548"/>
                  </a:moveTo>
                  <a:lnTo>
                    <a:pt x="7736" y="5940"/>
                  </a:lnTo>
                  <a:lnTo>
                    <a:pt x="8020" y="9271"/>
                  </a:lnTo>
                  <a:lnTo>
                    <a:pt x="5150" y="8881"/>
                  </a:lnTo>
                  <a:lnTo>
                    <a:pt x="4690" y="5548"/>
                  </a:lnTo>
                  <a:close/>
                  <a:moveTo>
                    <a:pt x="14831" y="5548"/>
                  </a:moveTo>
                  <a:lnTo>
                    <a:pt x="14372" y="8881"/>
                  </a:lnTo>
                  <a:lnTo>
                    <a:pt x="11501" y="9271"/>
                  </a:lnTo>
                  <a:lnTo>
                    <a:pt x="11785" y="5940"/>
                  </a:lnTo>
                  <a:lnTo>
                    <a:pt x="14831" y="5548"/>
                  </a:lnTo>
                  <a:close/>
                  <a:moveTo>
                    <a:pt x="8106" y="5945"/>
                  </a:moveTo>
                  <a:lnTo>
                    <a:pt x="11415" y="5946"/>
                  </a:lnTo>
                  <a:lnTo>
                    <a:pt x="11131" y="9286"/>
                  </a:lnTo>
                  <a:lnTo>
                    <a:pt x="8390" y="9286"/>
                  </a:lnTo>
                  <a:lnTo>
                    <a:pt x="8106" y="5945"/>
                  </a:lnTo>
                  <a:close/>
                  <a:moveTo>
                    <a:pt x="1814" y="8671"/>
                  </a:moveTo>
                  <a:lnTo>
                    <a:pt x="4824" y="9205"/>
                  </a:lnTo>
                  <a:lnTo>
                    <a:pt x="5282" y="12533"/>
                  </a:lnTo>
                  <a:lnTo>
                    <a:pt x="2554" y="12102"/>
                  </a:lnTo>
                  <a:lnTo>
                    <a:pt x="1814" y="8671"/>
                  </a:lnTo>
                  <a:close/>
                  <a:moveTo>
                    <a:pt x="17707" y="8671"/>
                  </a:moveTo>
                  <a:lnTo>
                    <a:pt x="16966" y="12102"/>
                  </a:lnTo>
                  <a:lnTo>
                    <a:pt x="14238" y="12533"/>
                  </a:lnTo>
                  <a:lnTo>
                    <a:pt x="14697" y="9205"/>
                  </a:lnTo>
                  <a:lnTo>
                    <a:pt x="17707" y="8671"/>
                  </a:lnTo>
                  <a:close/>
                  <a:moveTo>
                    <a:pt x="5201" y="9258"/>
                  </a:moveTo>
                  <a:lnTo>
                    <a:pt x="8052" y="9646"/>
                  </a:lnTo>
                  <a:lnTo>
                    <a:pt x="8335" y="12976"/>
                  </a:lnTo>
                  <a:lnTo>
                    <a:pt x="5661" y="12589"/>
                  </a:lnTo>
                  <a:lnTo>
                    <a:pt x="5201" y="9258"/>
                  </a:lnTo>
                  <a:close/>
                  <a:moveTo>
                    <a:pt x="14319" y="9258"/>
                  </a:moveTo>
                  <a:lnTo>
                    <a:pt x="13860" y="12589"/>
                  </a:lnTo>
                  <a:lnTo>
                    <a:pt x="11186" y="12977"/>
                  </a:lnTo>
                  <a:lnTo>
                    <a:pt x="11186" y="12977"/>
                  </a:lnTo>
                  <a:lnTo>
                    <a:pt x="11469" y="9646"/>
                  </a:lnTo>
                  <a:lnTo>
                    <a:pt x="14319" y="9258"/>
                  </a:lnTo>
                  <a:close/>
                  <a:moveTo>
                    <a:pt x="8421" y="9653"/>
                  </a:moveTo>
                  <a:lnTo>
                    <a:pt x="11100" y="9654"/>
                  </a:lnTo>
                  <a:lnTo>
                    <a:pt x="10816" y="12994"/>
                  </a:lnTo>
                  <a:lnTo>
                    <a:pt x="8705" y="12994"/>
                  </a:lnTo>
                  <a:lnTo>
                    <a:pt x="8421" y="9653"/>
                  </a:lnTo>
                  <a:close/>
                  <a:moveTo>
                    <a:pt x="7601" y="1"/>
                  </a:moveTo>
                  <a:lnTo>
                    <a:pt x="7234" y="32"/>
                  </a:lnTo>
                  <a:lnTo>
                    <a:pt x="7705" y="5566"/>
                  </a:lnTo>
                  <a:lnTo>
                    <a:pt x="4638" y="5172"/>
                  </a:lnTo>
                  <a:lnTo>
                    <a:pt x="3981" y="408"/>
                  </a:lnTo>
                  <a:lnTo>
                    <a:pt x="3617" y="458"/>
                  </a:lnTo>
                  <a:lnTo>
                    <a:pt x="4259" y="5113"/>
                  </a:lnTo>
                  <a:lnTo>
                    <a:pt x="898" y="4432"/>
                  </a:lnTo>
                  <a:lnTo>
                    <a:pt x="360" y="1940"/>
                  </a:lnTo>
                  <a:lnTo>
                    <a:pt x="0" y="2016"/>
                  </a:lnTo>
                  <a:lnTo>
                    <a:pt x="1339" y="8214"/>
                  </a:lnTo>
                  <a:lnTo>
                    <a:pt x="1423" y="8602"/>
                  </a:lnTo>
                  <a:lnTo>
                    <a:pt x="2166" y="12041"/>
                  </a:lnTo>
                  <a:lnTo>
                    <a:pt x="2248" y="12426"/>
                  </a:lnTo>
                  <a:lnTo>
                    <a:pt x="2866" y="15285"/>
                  </a:lnTo>
                  <a:cubicBezTo>
                    <a:pt x="2885" y="15370"/>
                    <a:pt x="2959" y="15428"/>
                    <a:pt x="3042" y="15428"/>
                  </a:cubicBezTo>
                  <a:cubicBezTo>
                    <a:pt x="3055" y="15428"/>
                    <a:pt x="3068" y="15427"/>
                    <a:pt x="3082" y="15424"/>
                  </a:cubicBezTo>
                  <a:lnTo>
                    <a:pt x="3086" y="15424"/>
                  </a:lnTo>
                  <a:cubicBezTo>
                    <a:pt x="3184" y="15402"/>
                    <a:pt x="3246" y="15305"/>
                    <a:pt x="3225" y="15208"/>
                  </a:cubicBezTo>
                  <a:lnTo>
                    <a:pt x="2638" y="12487"/>
                  </a:lnTo>
                  <a:lnTo>
                    <a:pt x="2638" y="12487"/>
                  </a:lnTo>
                  <a:lnTo>
                    <a:pt x="5335" y="12913"/>
                  </a:lnTo>
                  <a:lnTo>
                    <a:pt x="5762" y="16003"/>
                  </a:lnTo>
                  <a:cubicBezTo>
                    <a:pt x="5774" y="16094"/>
                    <a:pt x="5852" y="16160"/>
                    <a:pt x="5942" y="16160"/>
                  </a:cubicBezTo>
                  <a:cubicBezTo>
                    <a:pt x="5950" y="16160"/>
                    <a:pt x="5958" y="16160"/>
                    <a:pt x="5967" y="16158"/>
                  </a:cubicBezTo>
                  <a:lnTo>
                    <a:pt x="5970" y="16157"/>
                  </a:lnTo>
                  <a:cubicBezTo>
                    <a:pt x="6070" y="16144"/>
                    <a:pt x="6139" y="16052"/>
                    <a:pt x="6125" y="15952"/>
                  </a:cubicBezTo>
                  <a:lnTo>
                    <a:pt x="5713" y="12968"/>
                  </a:lnTo>
                  <a:lnTo>
                    <a:pt x="5713" y="12968"/>
                  </a:lnTo>
                  <a:lnTo>
                    <a:pt x="8367" y="13352"/>
                  </a:lnTo>
                  <a:lnTo>
                    <a:pt x="8614" y="16248"/>
                  </a:lnTo>
                  <a:cubicBezTo>
                    <a:pt x="8621" y="16342"/>
                    <a:pt x="8699" y="16414"/>
                    <a:pt x="8794" y="16414"/>
                  </a:cubicBezTo>
                  <a:cubicBezTo>
                    <a:pt x="8794" y="16414"/>
                    <a:pt x="8795" y="16414"/>
                    <a:pt x="8796" y="16414"/>
                  </a:cubicBezTo>
                  <a:lnTo>
                    <a:pt x="8799" y="16414"/>
                  </a:lnTo>
                  <a:cubicBezTo>
                    <a:pt x="8905" y="16414"/>
                    <a:pt x="8988" y="16323"/>
                    <a:pt x="8979" y="16218"/>
                  </a:cubicBezTo>
                  <a:lnTo>
                    <a:pt x="8735" y="13359"/>
                  </a:lnTo>
                  <a:lnTo>
                    <a:pt x="8735" y="13359"/>
                  </a:lnTo>
                  <a:lnTo>
                    <a:pt x="10785" y="13360"/>
                  </a:lnTo>
                  <a:lnTo>
                    <a:pt x="10541" y="16218"/>
                  </a:lnTo>
                  <a:cubicBezTo>
                    <a:pt x="10533" y="16324"/>
                    <a:pt x="10616" y="16415"/>
                    <a:pt x="10721" y="16415"/>
                  </a:cubicBezTo>
                  <a:lnTo>
                    <a:pt x="10726" y="16415"/>
                  </a:lnTo>
                  <a:cubicBezTo>
                    <a:pt x="10820" y="16415"/>
                    <a:pt x="10899" y="16344"/>
                    <a:pt x="10908" y="16248"/>
                  </a:cubicBezTo>
                  <a:lnTo>
                    <a:pt x="11153" y="13352"/>
                  </a:lnTo>
                  <a:lnTo>
                    <a:pt x="13807" y="12968"/>
                  </a:lnTo>
                  <a:lnTo>
                    <a:pt x="13396" y="15952"/>
                  </a:lnTo>
                  <a:cubicBezTo>
                    <a:pt x="13381" y="16052"/>
                    <a:pt x="13452" y="16144"/>
                    <a:pt x="13550" y="16157"/>
                  </a:cubicBezTo>
                  <a:lnTo>
                    <a:pt x="13555" y="16158"/>
                  </a:lnTo>
                  <a:cubicBezTo>
                    <a:pt x="13563" y="16160"/>
                    <a:pt x="13571" y="16160"/>
                    <a:pt x="13579" y="16160"/>
                  </a:cubicBezTo>
                  <a:cubicBezTo>
                    <a:pt x="13668" y="16160"/>
                    <a:pt x="13747" y="16094"/>
                    <a:pt x="13760" y="16003"/>
                  </a:cubicBezTo>
                  <a:lnTo>
                    <a:pt x="14185" y="12913"/>
                  </a:lnTo>
                  <a:lnTo>
                    <a:pt x="16883" y="12487"/>
                  </a:lnTo>
                  <a:lnTo>
                    <a:pt x="16883" y="12487"/>
                  </a:lnTo>
                  <a:lnTo>
                    <a:pt x="16296" y="15208"/>
                  </a:lnTo>
                  <a:cubicBezTo>
                    <a:pt x="16274" y="15305"/>
                    <a:pt x="16337" y="15402"/>
                    <a:pt x="16435" y="15424"/>
                  </a:cubicBezTo>
                  <a:lnTo>
                    <a:pt x="16439" y="15424"/>
                  </a:lnTo>
                  <a:cubicBezTo>
                    <a:pt x="16452" y="15427"/>
                    <a:pt x="16465" y="15428"/>
                    <a:pt x="16478" y="15428"/>
                  </a:cubicBezTo>
                  <a:cubicBezTo>
                    <a:pt x="16561" y="15428"/>
                    <a:pt x="16637" y="15370"/>
                    <a:pt x="16655" y="15285"/>
                  </a:cubicBezTo>
                  <a:lnTo>
                    <a:pt x="17272" y="12426"/>
                  </a:lnTo>
                  <a:lnTo>
                    <a:pt x="17355" y="12041"/>
                  </a:lnTo>
                  <a:lnTo>
                    <a:pt x="18098" y="8602"/>
                  </a:lnTo>
                  <a:lnTo>
                    <a:pt x="18181" y="8214"/>
                  </a:lnTo>
                  <a:lnTo>
                    <a:pt x="19520" y="2016"/>
                  </a:lnTo>
                  <a:lnTo>
                    <a:pt x="19161" y="1940"/>
                  </a:lnTo>
                  <a:lnTo>
                    <a:pt x="18623" y="4432"/>
                  </a:lnTo>
                  <a:lnTo>
                    <a:pt x="15262" y="5113"/>
                  </a:lnTo>
                  <a:lnTo>
                    <a:pt x="15905" y="458"/>
                  </a:lnTo>
                  <a:lnTo>
                    <a:pt x="15541" y="408"/>
                  </a:lnTo>
                  <a:lnTo>
                    <a:pt x="14883" y="5172"/>
                  </a:lnTo>
                  <a:lnTo>
                    <a:pt x="11816" y="5566"/>
                  </a:lnTo>
                  <a:lnTo>
                    <a:pt x="12287" y="32"/>
                  </a:lnTo>
                  <a:lnTo>
                    <a:pt x="11921" y="1"/>
                  </a:lnTo>
                  <a:lnTo>
                    <a:pt x="11446" y="5580"/>
                  </a:lnTo>
                  <a:lnTo>
                    <a:pt x="8074" y="5580"/>
                  </a:lnTo>
                  <a:lnTo>
                    <a:pt x="76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9"/>
            <p:cNvSpPr/>
            <p:nvPr/>
          </p:nvSpPr>
          <p:spPr>
            <a:xfrm>
              <a:off x="4438875" y="2278875"/>
              <a:ext cx="492875" cy="118775"/>
            </a:xfrm>
            <a:custGeom>
              <a:avLst/>
              <a:gdLst/>
              <a:ahLst/>
              <a:cxnLst/>
              <a:rect l="l" t="t" r="r" b="b"/>
              <a:pathLst>
                <a:path w="19715" h="4751" extrusionOk="0">
                  <a:moveTo>
                    <a:pt x="9858" y="815"/>
                  </a:moveTo>
                  <a:cubicBezTo>
                    <a:pt x="12355" y="815"/>
                    <a:pt x="14698" y="1017"/>
                    <a:pt x="16457" y="1383"/>
                  </a:cubicBezTo>
                  <a:cubicBezTo>
                    <a:pt x="18464" y="1801"/>
                    <a:pt x="18900" y="2279"/>
                    <a:pt x="18900" y="2375"/>
                  </a:cubicBezTo>
                  <a:cubicBezTo>
                    <a:pt x="18900" y="2471"/>
                    <a:pt x="18464" y="2949"/>
                    <a:pt x="16457" y="3368"/>
                  </a:cubicBezTo>
                  <a:cubicBezTo>
                    <a:pt x="14698" y="3734"/>
                    <a:pt x="12355" y="3935"/>
                    <a:pt x="9858" y="3935"/>
                  </a:cubicBezTo>
                  <a:cubicBezTo>
                    <a:pt x="7361" y="3935"/>
                    <a:pt x="5018" y="3734"/>
                    <a:pt x="3259" y="3368"/>
                  </a:cubicBezTo>
                  <a:cubicBezTo>
                    <a:pt x="1251" y="2949"/>
                    <a:pt x="816" y="2471"/>
                    <a:pt x="816" y="2375"/>
                  </a:cubicBezTo>
                  <a:cubicBezTo>
                    <a:pt x="816" y="2279"/>
                    <a:pt x="1251" y="1801"/>
                    <a:pt x="3259" y="1383"/>
                  </a:cubicBezTo>
                  <a:cubicBezTo>
                    <a:pt x="5018" y="1017"/>
                    <a:pt x="7361" y="815"/>
                    <a:pt x="9858" y="815"/>
                  </a:cubicBezTo>
                  <a:close/>
                  <a:moveTo>
                    <a:pt x="9858" y="0"/>
                  </a:moveTo>
                  <a:cubicBezTo>
                    <a:pt x="7306" y="0"/>
                    <a:pt x="4904" y="207"/>
                    <a:pt x="3093" y="585"/>
                  </a:cubicBezTo>
                  <a:cubicBezTo>
                    <a:pt x="1012" y="1018"/>
                    <a:pt x="1" y="1603"/>
                    <a:pt x="1" y="2375"/>
                  </a:cubicBezTo>
                  <a:cubicBezTo>
                    <a:pt x="1" y="3146"/>
                    <a:pt x="1012" y="3732"/>
                    <a:pt x="3093" y="4165"/>
                  </a:cubicBezTo>
                  <a:cubicBezTo>
                    <a:pt x="4904" y="4542"/>
                    <a:pt x="7306" y="4750"/>
                    <a:pt x="9858" y="4750"/>
                  </a:cubicBezTo>
                  <a:cubicBezTo>
                    <a:pt x="12408" y="4750"/>
                    <a:pt x="14811" y="4542"/>
                    <a:pt x="16622" y="4165"/>
                  </a:cubicBezTo>
                  <a:cubicBezTo>
                    <a:pt x="18704" y="3732"/>
                    <a:pt x="19715" y="3146"/>
                    <a:pt x="19715" y="2375"/>
                  </a:cubicBezTo>
                  <a:cubicBezTo>
                    <a:pt x="19715" y="1603"/>
                    <a:pt x="18704" y="1018"/>
                    <a:pt x="16622" y="585"/>
                  </a:cubicBezTo>
                  <a:cubicBezTo>
                    <a:pt x="14811" y="207"/>
                    <a:pt x="12408" y="0"/>
                    <a:pt x="98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09;p36">
            <a:extLst>
              <a:ext uri="{FF2B5EF4-FFF2-40B4-BE49-F238E27FC236}">
                <a16:creationId xmlns:a16="http://schemas.microsoft.com/office/drawing/2014/main" id="{782E514A-7D63-39A6-EF96-2DCB9E92D5BD}"/>
              </a:ext>
            </a:extLst>
          </p:cNvPr>
          <p:cNvSpPr txBox="1">
            <a:spLocks/>
          </p:cNvSpPr>
          <p:nvPr/>
        </p:nvSpPr>
        <p:spPr>
          <a:xfrm>
            <a:off x="157425" y="110488"/>
            <a:ext cx="8829150" cy="4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dirty="0">
                <a:solidFill>
                  <a:schemeClr val="dk1"/>
                </a:solidFill>
                <a:latin typeface="Londrina Solid"/>
                <a:cs typeface="Londrina Solid"/>
                <a:sym typeface="Londrina Solid"/>
              </a:rPr>
              <a:t>Ex 2. (P.11) Choose the correct answer A, B, C or D.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C840B6-D2B0-04A9-776D-AAB29382D639}"/>
              </a:ext>
            </a:extLst>
          </p:cNvPr>
          <p:cNvSpPr txBox="1"/>
          <p:nvPr/>
        </p:nvSpPr>
        <p:spPr>
          <a:xfrm>
            <a:off x="687823" y="731134"/>
            <a:ext cx="7768354" cy="3266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E0702A"/>
                </a:solidFill>
                <a:effectLst/>
              </a:rPr>
              <a:t>1</a:t>
            </a:r>
            <a:r>
              <a:rPr lang="en-US" sz="2000" dirty="0">
                <a:solidFill>
                  <a:srgbClr val="E0702A"/>
                </a:solidFill>
                <a:effectLst/>
              </a:rPr>
              <a:t>.</a:t>
            </a:r>
            <a:r>
              <a:rPr lang="en-US" sz="2000" dirty="0">
                <a:effectLst/>
              </a:rPr>
              <a:t> I love ______, so in my leisure time, I go to some villages near Ha </a:t>
            </a:r>
            <a:r>
              <a:rPr lang="en-US" sz="2000" dirty="0" err="1">
                <a:effectLst/>
              </a:rPr>
              <a:t>Noi</a:t>
            </a:r>
            <a:r>
              <a:rPr lang="en-US" sz="2000" dirty="0">
                <a:effectLst/>
              </a:rPr>
              <a:t> to relax and enjoy the outdoors. </a:t>
            </a:r>
          </a:p>
          <a:p>
            <a:pPr marL="457200" indent="-457200">
              <a:lnSpc>
                <a:spcPct val="150000"/>
              </a:lnSpc>
              <a:buAutoNum type="alphaUcPeriod"/>
            </a:pPr>
            <a:r>
              <a:rPr lang="en-US" sz="2000" dirty="0">
                <a:effectLst/>
              </a:rPr>
              <a:t>travelling 		B. travelled 		C. </a:t>
            </a:r>
            <a:r>
              <a:rPr lang="en-US" sz="2000" dirty="0"/>
              <a:t>a</a:t>
            </a:r>
            <a:r>
              <a:rPr lang="en-US" sz="2000" dirty="0">
                <a:effectLst/>
              </a:rPr>
              <a:t> travel </a:t>
            </a:r>
          </a:p>
          <a:p>
            <a:pPr>
              <a:lnSpc>
                <a:spcPct val="150000"/>
              </a:lnSpc>
            </a:pPr>
            <a:endParaRPr lang="en-US" sz="2000" dirty="0">
              <a:effectLst/>
            </a:endParaRPr>
          </a:p>
          <a:p>
            <a:pPr>
              <a:lnSpc>
                <a:spcPct val="150000"/>
              </a:lnSpc>
            </a:pPr>
            <a:endParaRPr lang="en-US" sz="2000" dirty="0">
              <a:effectLst/>
            </a:endParaRP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E0702A"/>
                </a:solidFill>
                <a:effectLst/>
              </a:rPr>
              <a:t>2</a:t>
            </a:r>
            <a:r>
              <a:rPr lang="en-US" sz="2000" dirty="0">
                <a:solidFill>
                  <a:srgbClr val="E0702A"/>
                </a:solidFill>
                <a:effectLst/>
              </a:rPr>
              <a:t>.</a:t>
            </a:r>
            <a:r>
              <a:rPr lang="en-US" sz="2000" dirty="0">
                <a:effectLst/>
              </a:rPr>
              <a:t> Tom enjoys ______ puzzles, especially Sudoku.</a:t>
            </a:r>
            <a:br>
              <a:rPr lang="en-US" sz="2000" dirty="0">
                <a:effectLst/>
              </a:rPr>
            </a:br>
            <a:r>
              <a:rPr lang="en-US" sz="2000" dirty="0">
                <a:effectLst/>
              </a:rPr>
              <a:t>A. doing 		B. do 			C. to do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F12058-437C-697C-479E-CBA9469DE998}"/>
              </a:ext>
            </a:extLst>
          </p:cNvPr>
          <p:cNvSpPr txBox="1"/>
          <p:nvPr/>
        </p:nvSpPr>
        <p:spPr>
          <a:xfrm>
            <a:off x="1108609" y="826482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highlight>
                  <a:srgbClr val="D84F4E"/>
                </a:highlight>
              </a:rPr>
              <a:t>love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B7A5273-E1A5-9F83-CD3C-3035FE57862F}"/>
              </a:ext>
            </a:extLst>
          </p:cNvPr>
          <p:cNvSpPr/>
          <p:nvPr/>
        </p:nvSpPr>
        <p:spPr>
          <a:xfrm>
            <a:off x="1108609" y="2323840"/>
            <a:ext cx="3061636" cy="495819"/>
          </a:xfrm>
          <a:prstGeom prst="roundRect">
            <a:avLst/>
          </a:prstGeom>
          <a:solidFill>
            <a:srgbClr val="FFF1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/>
                </a:solidFill>
                <a:latin typeface="Londrina Solid"/>
                <a:cs typeface="Londrina Solid"/>
                <a:sym typeface="Londrina Solid"/>
              </a:rPr>
              <a:t>love + V-</a:t>
            </a:r>
            <a:r>
              <a:rPr lang="en-US" sz="2800" dirty="0" err="1">
                <a:solidFill>
                  <a:schemeClr val="tx2"/>
                </a:solidFill>
                <a:latin typeface="Londrina Solid"/>
                <a:cs typeface="Londrina Solid"/>
                <a:sym typeface="Londrina Solid"/>
              </a:rPr>
              <a:t>ing</a:t>
            </a:r>
            <a:r>
              <a:rPr lang="en-US" sz="2800" dirty="0">
                <a:solidFill>
                  <a:schemeClr val="tx2"/>
                </a:solidFill>
                <a:latin typeface="Londrina Solid"/>
                <a:cs typeface="Londrina Solid"/>
                <a:sym typeface="Londrina Solid"/>
              </a:rPr>
              <a:t>/ to V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C20AFE7-50A0-2A96-F066-1DFFA83125FC}"/>
              </a:ext>
            </a:extLst>
          </p:cNvPr>
          <p:cNvSpPr/>
          <p:nvPr/>
        </p:nvSpPr>
        <p:spPr>
          <a:xfrm>
            <a:off x="663547" y="1764064"/>
            <a:ext cx="372234" cy="372234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7A96E8-55D2-8B83-37AD-34F7AD723F13}"/>
              </a:ext>
            </a:extLst>
          </p:cNvPr>
          <p:cNvSpPr txBox="1"/>
          <p:nvPr/>
        </p:nvSpPr>
        <p:spPr>
          <a:xfrm>
            <a:off x="1508542" y="3126425"/>
            <a:ext cx="9973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highlight>
                  <a:srgbClr val="D84F4E"/>
                </a:highlight>
              </a:rPr>
              <a:t>enjoys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D50AF0E-D45C-E535-7130-D154FD9A66FD}"/>
              </a:ext>
            </a:extLst>
          </p:cNvPr>
          <p:cNvSpPr/>
          <p:nvPr/>
        </p:nvSpPr>
        <p:spPr>
          <a:xfrm>
            <a:off x="1108609" y="4091529"/>
            <a:ext cx="3061636" cy="495819"/>
          </a:xfrm>
          <a:prstGeom prst="roundRect">
            <a:avLst/>
          </a:prstGeom>
          <a:solidFill>
            <a:srgbClr val="FFF1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/>
                </a:solidFill>
                <a:latin typeface="Londrina Solid"/>
                <a:cs typeface="Londrina Solid"/>
                <a:sym typeface="Londrina Solid"/>
              </a:rPr>
              <a:t>enjoy + V-</a:t>
            </a:r>
            <a:r>
              <a:rPr lang="en-US" sz="2800" dirty="0" err="1">
                <a:solidFill>
                  <a:schemeClr val="tx2"/>
                </a:solidFill>
                <a:latin typeface="Londrina Solid"/>
                <a:cs typeface="Londrina Solid"/>
                <a:sym typeface="Londrina Solid"/>
              </a:rPr>
              <a:t>ing</a:t>
            </a:r>
            <a:endParaRPr lang="en-US" sz="2800" dirty="0">
              <a:solidFill>
                <a:schemeClr val="tx2"/>
              </a:solidFill>
              <a:latin typeface="Londrina Solid"/>
              <a:cs typeface="Londrina Solid"/>
              <a:sym typeface="Londrina Solid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DBE15C8-BA5F-E06B-B1D4-5D26444AD5B6}"/>
              </a:ext>
            </a:extLst>
          </p:cNvPr>
          <p:cNvSpPr/>
          <p:nvPr/>
        </p:nvSpPr>
        <p:spPr>
          <a:xfrm>
            <a:off x="663547" y="3585425"/>
            <a:ext cx="372234" cy="372234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000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6" grpId="0" animBg="1"/>
      <p:bldP spid="7" grpId="0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09;p36">
            <a:extLst>
              <a:ext uri="{FF2B5EF4-FFF2-40B4-BE49-F238E27FC236}">
                <a16:creationId xmlns:a16="http://schemas.microsoft.com/office/drawing/2014/main" id="{782E514A-7D63-39A6-EF96-2DCB9E92D5BD}"/>
              </a:ext>
            </a:extLst>
          </p:cNvPr>
          <p:cNvSpPr txBox="1">
            <a:spLocks/>
          </p:cNvSpPr>
          <p:nvPr/>
        </p:nvSpPr>
        <p:spPr>
          <a:xfrm>
            <a:off x="157425" y="110488"/>
            <a:ext cx="8829150" cy="4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dirty="0">
                <a:solidFill>
                  <a:schemeClr val="dk1"/>
                </a:solidFill>
                <a:latin typeface="Londrina Solid"/>
                <a:cs typeface="Londrina Solid"/>
                <a:sym typeface="Londrina Solid"/>
              </a:rPr>
              <a:t>Ex 2. (P.11) Choose the correct answer A, B, C or D.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C840B6-D2B0-04A9-776D-AAB29382D639}"/>
              </a:ext>
            </a:extLst>
          </p:cNvPr>
          <p:cNvSpPr txBox="1"/>
          <p:nvPr/>
        </p:nvSpPr>
        <p:spPr>
          <a:xfrm>
            <a:off x="687823" y="617846"/>
            <a:ext cx="7768354" cy="37286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E0702A"/>
                </a:solidFill>
                <a:effectLst/>
              </a:rPr>
              <a:t>3.</a:t>
            </a:r>
            <a:r>
              <a:rPr lang="en-US" sz="2000" b="1" dirty="0">
                <a:effectLst/>
              </a:rPr>
              <a:t> </a:t>
            </a:r>
            <a:r>
              <a:rPr lang="en-US" sz="2000" dirty="0">
                <a:effectLst/>
              </a:rPr>
              <a:t>When do you like ______ TV?</a:t>
            </a:r>
            <a:br>
              <a:rPr lang="en-US" sz="2000" dirty="0">
                <a:effectLst/>
              </a:rPr>
            </a:br>
            <a:r>
              <a:rPr lang="en-US" sz="2000" b="0" dirty="0">
                <a:effectLst/>
              </a:rPr>
              <a:t>A. </a:t>
            </a:r>
            <a:r>
              <a:rPr lang="en-US" sz="2000" dirty="0">
                <a:effectLst/>
              </a:rPr>
              <a:t>watched 		</a:t>
            </a:r>
            <a:r>
              <a:rPr lang="en-US" sz="2000" b="0" dirty="0">
                <a:effectLst/>
              </a:rPr>
              <a:t>B. </a:t>
            </a:r>
            <a:r>
              <a:rPr lang="en-US" sz="2000" dirty="0">
                <a:effectLst/>
              </a:rPr>
              <a:t>watch 		</a:t>
            </a:r>
            <a:r>
              <a:rPr lang="en-US" sz="2000" b="0" dirty="0">
                <a:effectLst/>
              </a:rPr>
              <a:t>C. </a:t>
            </a:r>
            <a:r>
              <a:rPr lang="en-US" sz="2000" dirty="0">
                <a:effectLst/>
              </a:rPr>
              <a:t>to watch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effectLst/>
              </a:rPr>
              <a:t> </a:t>
            </a:r>
            <a:endParaRPr lang="en-US" sz="2000" b="1" dirty="0">
              <a:effectLst/>
            </a:endParaRP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E0702A"/>
                </a:solidFill>
                <a:effectLst/>
              </a:rPr>
              <a:t>4.</a:t>
            </a:r>
            <a:r>
              <a:rPr lang="en-US" sz="2000" b="1" dirty="0">
                <a:effectLst/>
              </a:rPr>
              <a:t> </a:t>
            </a:r>
            <a:r>
              <a:rPr lang="en-US" sz="2000" dirty="0">
                <a:effectLst/>
              </a:rPr>
              <a:t>Do you fancy ______ to the cinema this weekend? </a:t>
            </a:r>
            <a:endParaRPr lang="en-US" sz="2000" dirty="0"/>
          </a:p>
          <a:p>
            <a:pPr marL="457200" indent="-457200">
              <a:lnSpc>
                <a:spcPct val="150000"/>
              </a:lnSpc>
              <a:buAutoNum type="alphaUcPeriod"/>
            </a:pPr>
            <a:r>
              <a:rPr lang="en-US" sz="2000" dirty="0">
                <a:effectLst/>
              </a:rPr>
              <a:t>go 			</a:t>
            </a:r>
            <a:r>
              <a:rPr lang="en-US" sz="2000" b="0" dirty="0">
                <a:effectLst/>
              </a:rPr>
              <a:t>B. </a:t>
            </a:r>
            <a:r>
              <a:rPr lang="en-US" sz="2000" dirty="0">
                <a:effectLst/>
              </a:rPr>
              <a:t>going 			</a:t>
            </a:r>
            <a:r>
              <a:rPr lang="en-US" sz="2000" b="0" dirty="0">
                <a:effectLst/>
              </a:rPr>
              <a:t>C. </a:t>
            </a:r>
            <a:r>
              <a:rPr lang="en-US" sz="2000" dirty="0">
                <a:effectLst/>
              </a:rPr>
              <a:t>to go</a:t>
            </a:r>
          </a:p>
          <a:p>
            <a:pPr>
              <a:lnSpc>
                <a:spcPct val="150000"/>
              </a:lnSpc>
            </a:pPr>
            <a:endParaRPr lang="en-US" sz="2000" dirty="0">
              <a:effectLst/>
            </a:endParaRP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E0702A"/>
                </a:solidFill>
                <a:effectLst/>
              </a:rPr>
              <a:t>5.</a:t>
            </a:r>
            <a:r>
              <a:rPr lang="en-US" sz="2000" b="1" dirty="0">
                <a:effectLst/>
              </a:rPr>
              <a:t> </a:t>
            </a:r>
            <a:r>
              <a:rPr lang="en-US" sz="2000" dirty="0">
                <a:effectLst/>
              </a:rPr>
              <a:t>I detest ______. I think it’s cruel to harm animals.</a:t>
            </a:r>
            <a:br>
              <a:rPr lang="en-US" sz="2000" dirty="0">
                <a:effectLst/>
              </a:rPr>
            </a:br>
            <a:r>
              <a:rPr lang="en-US" sz="2000" b="0" dirty="0">
                <a:effectLst/>
              </a:rPr>
              <a:t>A. </a:t>
            </a:r>
            <a:r>
              <a:rPr lang="en-US" sz="2000" dirty="0">
                <a:effectLst/>
              </a:rPr>
              <a:t>hunting 		</a:t>
            </a:r>
            <a:r>
              <a:rPr lang="en-US" sz="2000" b="0" dirty="0">
                <a:effectLst/>
              </a:rPr>
              <a:t>B. </a:t>
            </a:r>
            <a:r>
              <a:rPr lang="en-US" sz="2000" dirty="0">
                <a:effectLst/>
              </a:rPr>
              <a:t>to hunt 		</a:t>
            </a:r>
            <a:r>
              <a:rPr lang="en-US" sz="2000" b="0" dirty="0">
                <a:effectLst/>
              </a:rPr>
              <a:t>C. </a:t>
            </a:r>
            <a:r>
              <a:rPr lang="en-US" sz="2000" dirty="0">
                <a:effectLst/>
              </a:rPr>
              <a:t>hunt </a:t>
            </a:r>
            <a:endParaRPr lang="en-US"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A5D4D2-2B63-EDAC-5A45-0E48A2D53197}"/>
              </a:ext>
            </a:extLst>
          </p:cNvPr>
          <p:cNvSpPr txBox="1"/>
          <p:nvPr/>
        </p:nvSpPr>
        <p:spPr>
          <a:xfrm>
            <a:off x="2516624" y="713193"/>
            <a:ext cx="6110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highlight>
                  <a:srgbClr val="D84F4E"/>
                </a:highlight>
              </a:rPr>
              <a:t>like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2EE0AC9-9FF8-7225-E54C-375D7B235E91}"/>
              </a:ext>
            </a:extLst>
          </p:cNvPr>
          <p:cNvSpPr/>
          <p:nvPr/>
        </p:nvSpPr>
        <p:spPr>
          <a:xfrm>
            <a:off x="2516624" y="1618407"/>
            <a:ext cx="2767476" cy="400111"/>
          </a:xfrm>
          <a:prstGeom prst="roundRect">
            <a:avLst/>
          </a:prstGeom>
          <a:solidFill>
            <a:srgbClr val="FFF1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/>
                </a:solidFill>
                <a:latin typeface="Londrina Solid"/>
                <a:cs typeface="Londrina Solid"/>
                <a:sym typeface="Londrina Solid"/>
              </a:rPr>
              <a:t>like + V-</a:t>
            </a:r>
            <a:r>
              <a:rPr lang="en-US" sz="2800" dirty="0" err="1">
                <a:solidFill>
                  <a:schemeClr val="tx2"/>
                </a:solidFill>
                <a:latin typeface="Londrina Solid"/>
                <a:cs typeface="Londrina Solid"/>
                <a:sym typeface="Londrina Solid"/>
              </a:rPr>
              <a:t>ing</a:t>
            </a:r>
            <a:r>
              <a:rPr lang="en-US" sz="2800" dirty="0">
                <a:solidFill>
                  <a:schemeClr val="tx2"/>
                </a:solidFill>
                <a:latin typeface="Londrina Solid"/>
                <a:cs typeface="Londrina Solid"/>
                <a:sym typeface="Londrina Solid"/>
              </a:rPr>
              <a:t>/ to V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EF19008-7A77-8E5A-1FF9-023A0D35E7DF}"/>
              </a:ext>
            </a:extLst>
          </p:cNvPr>
          <p:cNvSpPr/>
          <p:nvPr/>
        </p:nvSpPr>
        <p:spPr>
          <a:xfrm>
            <a:off x="6174223" y="1197621"/>
            <a:ext cx="372234" cy="372234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40EF3F-02A9-3F16-117C-097948D899B3}"/>
              </a:ext>
            </a:extLst>
          </p:cNvPr>
          <p:cNvSpPr txBox="1"/>
          <p:nvPr/>
        </p:nvSpPr>
        <p:spPr>
          <a:xfrm>
            <a:off x="1819360" y="2099995"/>
            <a:ext cx="8547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highlight>
                  <a:srgbClr val="D84F4E"/>
                </a:highlight>
              </a:rPr>
              <a:t>fancy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243F84F-C301-8E29-A346-9C18C1FBDEE5}"/>
              </a:ext>
            </a:extLst>
          </p:cNvPr>
          <p:cNvSpPr/>
          <p:nvPr/>
        </p:nvSpPr>
        <p:spPr>
          <a:xfrm>
            <a:off x="3900362" y="2924927"/>
            <a:ext cx="2767476" cy="400111"/>
          </a:xfrm>
          <a:prstGeom prst="roundRect">
            <a:avLst/>
          </a:prstGeom>
          <a:solidFill>
            <a:srgbClr val="FFF1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/>
                </a:solidFill>
                <a:latin typeface="Londrina Solid"/>
                <a:cs typeface="Londrina Solid"/>
                <a:sym typeface="Londrina Solid"/>
              </a:rPr>
              <a:t>fancy + V-</a:t>
            </a:r>
            <a:r>
              <a:rPr lang="en-US" sz="2800" dirty="0" err="1">
                <a:solidFill>
                  <a:schemeClr val="tx2"/>
                </a:solidFill>
                <a:latin typeface="Londrina Solid"/>
                <a:cs typeface="Londrina Solid"/>
                <a:sym typeface="Londrina Solid"/>
              </a:rPr>
              <a:t>ing</a:t>
            </a:r>
            <a:endParaRPr lang="en-US" sz="2800" dirty="0">
              <a:solidFill>
                <a:schemeClr val="tx2"/>
              </a:solidFill>
              <a:latin typeface="Londrina Solid"/>
              <a:cs typeface="Londrina Solid"/>
              <a:sym typeface="Londrina Solid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5F07201-CA3B-4C50-FC75-2D06F64B86C1}"/>
              </a:ext>
            </a:extLst>
          </p:cNvPr>
          <p:cNvSpPr/>
          <p:nvPr/>
        </p:nvSpPr>
        <p:spPr>
          <a:xfrm>
            <a:off x="3405399" y="2552693"/>
            <a:ext cx="372234" cy="372234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BB5191-2556-CBE1-0B8C-5E7B1036A452}"/>
              </a:ext>
            </a:extLst>
          </p:cNvPr>
          <p:cNvSpPr txBox="1"/>
          <p:nvPr/>
        </p:nvSpPr>
        <p:spPr>
          <a:xfrm>
            <a:off x="1069667" y="3458026"/>
            <a:ext cx="939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highlight>
                  <a:srgbClr val="D84F4E"/>
                </a:highlight>
              </a:rPr>
              <a:t>detest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337AB55-05D3-BD88-ED47-820F0B7D1699}"/>
              </a:ext>
            </a:extLst>
          </p:cNvPr>
          <p:cNvSpPr/>
          <p:nvPr/>
        </p:nvSpPr>
        <p:spPr>
          <a:xfrm>
            <a:off x="1374298" y="4383983"/>
            <a:ext cx="2767476" cy="400111"/>
          </a:xfrm>
          <a:prstGeom prst="roundRect">
            <a:avLst/>
          </a:prstGeom>
          <a:solidFill>
            <a:srgbClr val="FFF1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/>
                </a:solidFill>
                <a:latin typeface="Londrina Solid"/>
                <a:cs typeface="Londrina Solid"/>
                <a:sym typeface="Londrina Solid"/>
              </a:rPr>
              <a:t>detest + V-</a:t>
            </a:r>
            <a:r>
              <a:rPr lang="en-US" sz="2800" dirty="0" err="1">
                <a:solidFill>
                  <a:schemeClr val="tx2"/>
                </a:solidFill>
                <a:latin typeface="Londrina Solid"/>
                <a:cs typeface="Londrina Solid"/>
                <a:sym typeface="Londrina Solid"/>
              </a:rPr>
              <a:t>ing</a:t>
            </a:r>
            <a:endParaRPr lang="en-US" sz="2800" dirty="0">
              <a:solidFill>
                <a:schemeClr val="tx2"/>
              </a:solidFill>
              <a:latin typeface="Londrina Solid"/>
              <a:cs typeface="Londrina Solid"/>
              <a:sym typeface="Londrina Solid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32C4D35-5D0A-6EEF-94DB-4175993C0336}"/>
              </a:ext>
            </a:extLst>
          </p:cNvPr>
          <p:cNvSpPr/>
          <p:nvPr/>
        </p:nvSpPr>
        <p:spPr>
          <a:xfrm>
            <a:off x="687823" y="3956247"/>
            <a:ext cx="372234" cy="372234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025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6" grpId="0" animBg="1"/>
      <p:bldP spid="7" grpId="0"/>
      <p:bldP spid="8" grpId="0" animBg="1"/>
      <p:bldP spid="9" grpId="0" animBg="1"/>
      <p:bldP spid="10" grpId="0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p43"/>
          <p:cNvSpPr txBox="1">
            <a:spLocks noGrp="1"/>
          </p:cNvSpPr>
          <p:nvPr>
            <p:ph type="title"/>
          </p:nvPr>
        </p:nvSpPr>
        <p:spPr>
          <a:xfrm>
            <a:off x="1701656" y="1678451"/>
            <a:ext cx="5743500" cy="156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GAME: TYPHOON</a:t>
            </a:r>
            <a:endParaRPr dirty="0"/>
          </a:p>
        </p:txBody>
      </p:sp>
      <p:grpSp>
        <p:nvGrpSpPr>
          <p:cNvPr id="965" name="Google Shape;965;p43"/>
          <p:cNvGrpSpPr/>
          <p:nvPr/>
        </p:nvGrpSpPr>
        <p:grpSpPr>
          <a:xfrm>
            <a:off x="7005707" y="3585195"/>
            <a:ext cx="987840" cy="987840"/>
            <a:chOff x="337450" y="2777938"/>
            <a:chExt cx="752525" cy="752525"/>
          </a:xfrm>
        </p:grpSpPr>
        <p:sp>
          <p:nvSpPr>
            <p:cNvPr id="966" name="Google Shape;966;p43"/>
            <p:cNvSpPr/>
            <p:nvPr/>
          </p:nvSpPr>
          <p:spPr>
            <a:xfrm>
              <a:off x="337450" y="2777938"/>
              <a:ext cx="752525" cy="752525"/>
            </a:xfrm>
            <a:custGeom>
              <a:avLst/>
              <a:gdLst/>
              <a:ahLst/>
              <a:cxnLst/>
              <a:rect l="l" t="t" r="r" b="b"/>
              <a:pathLst>
                <a:path w="30101" h="30101" extrusionOk="0">
                  <a:moveTo>
                    <a:pt x="15050" y="1"/>
                  </a:moveTo>
                  <a:cubicBezTo>
                    <a:pt x="13019" y="1"/>
                    <a:pt x="11048" y="399"/>
                    <a:pt x="9191" y="1184"/>
                  </a:cubicBezTo>
                  <a:cubicBezTo>
                    <a:pt x="7398" y="1942"/>
                    <a:pt x="5789" y="3027"/>
                    <a:pt x="4408" y="4409"/>
                  </a:cubicBezTo>
                  <a:cubicBezTo>
                    <a:pt x="3026" y="5790"/>
                    <a:pt x="1941" y="7399"/>
                    <a:pt x="1183" y="9192"/>
                  </a:cubicBezTo>
                  <a:cubicBezTo>
                    <a:pt x="417" y="11003"/>
                    <a:pt x="19" y="12925"/>
                    <a:pt x="0" y="14905"/>
                  </a:cubicBezTo>
                  <a:cubicBezTo>
                    <a:pt x="0" y="14954"/>
                    <a:pt x="0" y="15003"/>
                    <a:pt x="0" y="15051"/>
                  </a:cubicBezTo>
                  <a:cubicBezTo>
                    <a:pt x="0" y="15099"/>
                    <a:pt x="0" y="15147"/>
                    <a:pt x="0" y="15198"/>
                  </a:cubicBezTo>
                  <a:cubicBezTo>
                    <a:pt x="20" y="17177"/>
                    <a:pt x="417" y="19098"/>
                    <a:pt x="1183" y="20909"/>
                  </a:cubicBezTo>
                  <a:cubicBezTo>
                    <a:pt x="1941" y="22702"/>
                    <a:pt x="3026" y="24311"/>
                    <a:pt x="4408" y="25693"/>
                  </a:cubicBezTo>
                  <a:cubicBezTo>
                    <a:pt x="5789" y="27074"/>
                    <a:pt x="7398" y="28159"/>
                    <a:pt x="9191" y="28918"/>
                  </a:cubicBezTo>
                  <a:cubicBezTo>
                    <a:pt x="10844" y="29616"/>
                    <a:pt x="12594" y="30010"/>
                    <a:pt x="14391" y="30086"/>
                  </a:cubicBezTo>
                  <a:lnTo>
                    <a:pt x="14429" y="30089"/>
                  </a:lnTo>
                  <a:cubicBezTo>
                    <a:pt x="14461" y="30090"/>
                    <a:pt x="14493" y="30091"/>
                    <a:pt x="14524" y="30092"/>
                  </a:cubicBezTo>
                  <a:cubicBezTo>
                    <a:pt x="14557" y="30093"/>
                    <a:pt x="14591" y="30094"/>
                    <a:pt x="14624" y="30095"/>
                  </a:cubicBezTo>
                  <a:lnTo>
                    <a:pt x="14702" y="30097"/>
                  </a:lnTo>
                  <a:cubicBezTo>
                    <a:pt x="14746" y="30097"/>
                    <a:pt x="14790" y="30099"/>
                    <a:pt x="14834" y="30100"/>
                  </a:cubicBezTo>
                  <a:lnTo>
                    <a:pt x="14883" y="30100"/>
                  </a:lnTo>
                  <a:cubicBezTo>
                    <a:pt x="14945" y="30101"/>
                    <a:pt x="15000" y="30101"/>
                    <a:pt x="15050" y="30101"/>
                  </a:cubicBezTo>
                  <a:cubicBezTo>
                    <a:pt x="15239" y="30101"/>
                    <a:pt x="15431" y="30097"/>
                    <a:pt x="15619" y="30091"/>
                  </a:cubicBezTo>
                  <a:cubicBezTo>
                    <a:pt x="17013" y="30039"/>
                    <a:pt x="18387" y="29796"/>
                    <a:pt x="19703" y="29367"/>
                  </a:cubicBezTo>
                  <a:cubicBezTo>
                    <a:pt x="20110" y="29236"/>
                    <a:pt x="20515" y="29084"/>
                    <a:pt x="20909" y="28918"/>
                  </a:cubicBezTo>
                  <a:cubicBezTo>
                    <a:pt x="22418" y="28279"/>
                    <a:pt x="23804" y="27404"/>
                    <a:pt x="25029" y="26319"/>
                  </a:cubicBezTo>
                  <a:cubicBezTo>
                    <a:pt x="25119" y="26238"/>
                    <a:pt x="25210" y="26155"/>
                    <a:pt x="25297" y="26073"/>
                  </a:cubicBezTo>
                  <a:cubicBezTo>
                    <a:pt x="25431" y="25949"/>
                    <a:pt x="25563" y="25822"/>
                    <a:pt x="25692" y="25693"/>
                  </a:cubicBezTo>
                  <a:cubicBezTo>
                    <a:pt x="25820" y="25564"/>
                    <a:pt x="25949" y="25432"/>
                    <a:pt x="26073" y="25299"/>
                  </a:cubicBezTo>
                  <a:cubicBezTo>
                    <a:pt x="26898" y="24412"/>
                    <a:pt x="27614" y="23429"/>
                    <a:pt x="28200" y="22378"/>
                  </a:cubicBezTo>
                  <a:cubicBezTo>
                    <a:pt x="28229" y="22325"/>
                    <a:pt x="28259" y="22271"/>
                    <a:pt x="28288" y="22219"/>
                  </a:cubicBezTo>
                  <a:cubicBezTo>
                    <a:pt x="28517" y="21795"/>
                    <a:pt x="28728" y="21356"/>
                    <a:pt x="28917" y="20909"/>
                  </a:cubicBezTo>
                  <a:cubicBezTo>
                    <a:pt x="29381" y="19812"/>
                    <a:pt x="29713" y="18662"/>
                    <a:pt x="29904" y="17492"/>
                  </a:cubicBezTo>
                  <a:cubicBezTo>
                    <a:pt x="29914" y="17430"/>
                    <a:pt x="29924" y="17369"/>
                    <a:pt x="29932" y="17306"/>
                  </a:cubicBezTo>
                  <a:cubicBezTo>
                    <a:pt x="29951" y="17183"/>
                    <a:pt x="29969" y="17058"/>
                    <a:pt x="29984" y="16934"/>
                  </a:cubicBezTo>
                  <a:cubicBezTo>
                    <a:pt x="30055" y="16364"/>
                    <a:pt x="30094" y="15780"/>
                    <a:pt x="30099" y="15198"/>
                  </a:cubicBezTo>
                  <a:cubicBezTo>
                    <a:pt x="30100" y="15147"/>
                    <a:pt x="30100" y="15099"/>
                    <a:pt x="30100" y="15051"/>
                  </a:cubicBezTo>
                  <a:cubicBezTo>
                    <a:pt x="30100" y="15020"/>
                    <a:pt x="30100" y="14988"/>
                    <a:pt x="30099" y="14957"/>
                  </a:cubicBezTo>
                  <a:lnTo>
                    <a:pt x="30100" y="14957"/>
                  </a:lnTo>
                  <a:cubicBezTo>
                    <a:pt x="30100" y="14933"/>
                    <a:pt x="30099" y="14909"/>
                    <a:pt x="30099" y="14885"/>
                  </a:cubicBezTo>
                  <a:cubicBezTo>
                    <a:pt x="30099" y="14869"/>
                    <a:pt x="30099" y="14852"/>
                    <a:pt x="30099" y="14835"/>
                  </a:cubicBezTo>
                  <a:cubicBezTo>
                    <a:pt x="30098" y="14791"/>
                    <a:pt x="30097" y="14747"/>
                    <a:pt x="30096" y="14703"/>
                  </a:cubicBezTo>
                  <a:cubicBezTo>
                    <a:pt x="30096" y="14677"/>
                    <a:pt x="30095" y="14650"/>
                    <a:pt x="30094" y="14624"/>
                  </a:cubicBezTo>
                  <a:cubicBezTo>
                    <a:pt x="30093" y="14591"/>
                    <a:pt x="30093" y="14558"/>
                    <a:pt x="30091" y="14525"/>
                  </a:cubicBezTo>
                  <a:cubicBezTo>
                    <a:pt x="30090" y="14494"/>
                    <a:pt x="30089" y="14462"/>
                    <a:pt x="30087" y="14430"/>
                  </a:cubicBezTo>
                  <a:lnTo>
                    <a:pt x="30086" y="14393"/>
                  </a:lnTo>
                  <a:cubicBezTo>
                    <a:pt x="30009" y="12594"/>
                    <a:pt x="29616" y="10844"/>
                    <a:pt x="28917" y="9192"/>
                  </a:cubicBezTo>
                  <a:cubicBezTo>
                    <a:pt x="28158" y="7399"/>
                    <a:pt x="27074" y="5790"/>
                    <a:pt x="25692" y="4409"/>
                  </a:cubicBezTo>
                  <a:cubicBezTo>
                    <a:pt x="24310" y="3027"/>
                    <a:pt x="22701" y="1942"/>
                    <a:pt x="20909" y="1184"/>
                  </a:cubicBezTo>
                  <a:cubicBezTo>
                    <a:pt x="19051" y="399"/>
                    <a:pt x="17081" y="1"/>
                    <a:pt x="150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000000" algn="bl" rotWithShape="0">
                <a:schemeClr val="dk1">
                  <a:alpha val="4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67" name="Google Shape;967;p43"/>
            <p:cNvGrpSpPr/>
            <p:nvPr/>
          </p:nvGrpSpPr>
          <p:grpSpPr>
            <a:xfrm>
              <a:off x="388850" y="2829338"/>
              <a:ext cx="649725" cy="649725"/>
              <a:chOff x="388850" y="2829338"/>
              <a:chExt cx="649725" cy="649725"/>
            </a:xfrm>
          </p:grpSpPr>
          <p:sp>
            <p:nvSpPr>
              <p:cNvPr id="968" name="Google Shape;968;p43"/>
              <p:cNvSpPr/>
              <p:nvPr/>
            </p:nvSpPr>
            <p:spPr>
              <a:xfrm>
                <a:off x="388850" y="2829338"/>
                <a:ext cx="649725" cy="649725"/>
              </a:xfrm>
              <a:custGeom>
                <a:avLst/>
                <a:gdLst/>
                <a:ahLst/>
                <a:cxnLst/>
                <a:rect l="l" t="t" r="r" b="b"/>
                <a:pathLst>
                  <a:path w="25989" h="25989" extrusionOk="0">
                    <a:moveTo>
                      <a:pt x="12994" y="1"/>
                    </a:moveTo>
                    <a:cubicBezTo>
                      <a:pt x="9548" y="1"/>
                      <a:pt x="6243" y="1370"/>
                      <a:pt x="3806" y="3807"/>
                    </a:cubicBezTo>
                    <a:cubicBezTo>
                      <a:pt x="1369" y="6243"/>
                      <a:pt x="0" y="9548"/>
                      <a:pt x="0" y="12995"/>
                    </a:cubicBezTo>
                    <a:cubicBezTo>
                      <a:pt x="0" y="16441"/>
                      <a:pt x="1369" y="19746"/>
                      <a:pt x="3806" y="22184"/>
                    </a:cubicBezTo>
                    <a:cubicBezTo>
                      <a:pt x="6243" y="24620"/>
                      <a:pt x="9548" y="25989"/>
                      <a:pt x="12994" y="25989"/>
                    </a:cubicBezTo>
                    <a:cubicBezTo>
                      <a:pt x="16441" y="25989"/>
                      <a:pt x="19746" y="24620"/>
                      <a:pt x="22182" y="22184"/>
                    </a:cubicBezTo>
                    <a:cubicBezTo>
                      <a:pt x="24620" y="19746"/>
                      <a:pt x="25988" y="16441"/>
                      <a:pt x="25988" y="12995"/>
                    </a:cubicBezTo>
                    <a:cubicBezTo>
                      <a:pt x="25988" y="9548"/>
                      <a:pt x="24620" y="6243"/>
                      <a:pt x="22182" y="3807"/>
                    </a:cubicBezTo>
                    <a:cubicBezTo>
                      <a:pt x="19746" y="1370"/>
                      <a:pt x="16441" y="1"/>
                      <a:pt x="12994" y="1"/>
                    </a:cubicBezTo>
                    <a:close/>
                  </a:path>
                </a:pathLst>
              </a:custGeom>
              <a:solidFill>
                <a:srgbClr val="E3D4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" name="Google Shape;969;p43"/>
              <p:cNvSpPr/>
              <p:nvPr/>
            </p:nvSpPr>
            <p:spPr>
              <a:xfrm>
                <a:off x="388850" y="2829338"/>
                <a:ext cx="649725" cy="649725"/>
              </a:xfrm>
              <a:custGeom>
                <a:avLst/>
                <a:gdLst/>
                <a:ahLst/>
                <a:cxnLst/>
                <a:rect l="l" t="t" r="r" b="b"/>
                <a:pathLst>
                  <a:path w="25989" h="25989" extrusionOk="0">
                    <a:moveTo>
                      <a:pt x="12994" y="1"/>
                    </a:moveTo>
                    <a:cubicBezTo>
                      <a:pt x="9548" y="1"/>
                      <a:pt x="6243" y="1370"/>
                      <a:pt x="3806" y="3807"/>
                    </a:cubicBezTo>
                    <a:cubicBezTo>
                      <a:pt x="1369" y="6243"/>
                      <a:pt x="0" y="9548"/>
                      <a:pt x="0" y="12995"/>
                    </a:cubicBezTo>
                    <a:cubicBezTo>
                      <a:pt x="0" y="16441"/>
                      <a:pt x="1369" y="19746"/>
                      <a:pt x="3806" y="22184"/>
                    </a:cubicBezTo>
                    <a:cubicBezTo>
                      <a:pt x="6243" y="24620"/>
                      <a:pt x="9548" y="25989"/>
                      <a:pt x="12994" y="25989"/>
                    </a:cubicBezTo>
                    <a:cubicBezTo>
                      <a:pt x="16441" y="25989"/>
                      <a:pt x="19746" y="24620"/>
                      <a:pt x="22182" y="22184"/>
                    </a:cubicBezTo>
                    <a:cubicBezTo>
                      <a:pt x="24620" y="19746"/>
                      <a:pt x="25988" y="16441"/>
                      <a:pt x="25988" y="12995"/>
                    </a:cubicBezTo>
                    <a:cubicBezTo>
                      <a:pt x="25988" y="9548"/>
                      <a:pt x="24620" y="6243"/>
                      <a:pt x="22182" y="3807"/>
                    </a:cubicBezTo>
                    <a:cubicBezTo>
                      <a:pt x="19746" y="1370"/>
                      <a:pt x="16441" y="1"/>
                      <a:pt x="12994" y="1"/>
                    </a:cubicBezTo>
                    <a:close/>
                  </a:path>
                </a:pathLst>
              </a:custGeom>
              <a:solidFill>
                <a:srgbClr val="998996">
                  <a:alpha val="37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970;p43"/>
              <p:cNvSpPr/>
              <p:nvPr/>
            </p:nvSpPr>
            <p:spPr>
              <a:xfrm>
                <a:off x="389225" y="2829713"/>
                <a:ext cx="324500" cy="324500"/>
              </a:xfrm>
              <a:custGeom>
                <a:avLst/>
                <a:gdLst/>
                <a:ahLst/>
                <a:cxnLst/>
                <a:rect l="l" t="t" r="r" b="b"/>
                <a:pathLst>
                  <a:path w="12980" h="12980" extrusionOk="0">
                    <a:moveTo>
                      <a:pt x="12363" y="1"/>
                    </a:moveTo>
                    <a:cubicBezTo>
                      <a:pt x="5677" y="313"/>
                      <a:pt x="313" y="5678"/>
                      <a:pt x="0" y="12364"/>
                    </a:cubicBezTo>
                    <a:cubicBezTo>
                      <a:pt x="1053" y="12761"/>
                      <a:pt x="2193" y="12980"/>
                      <a:pt x="3384" y="12980"/>
                    </a:cubicBezTo>
                    <a:cubicBezTo>
                      <a:pt x="8683" y="12980"/>
                      <a:pt x="12979" y="8684"/>
                      <a:pt x="12979" y="3386"/>
                    </a:cubicBezTo>
                    <a:cubicBezTo>
                      <a:pt x="12979" y="2194"/>
                      <a:pt x="12760" y="1054"/>
                      <a:pt x="12363" y="1"/>
                    </a:cubicBezTo>
                    <a:close/>
                  </a:path>
                </a:pathLst>
              </a:custGeom>
              <a:solidFill>
                <a:srgbClr val="FFFFFF">
                  <a:alpha val="63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" name="Google Shape;971;p43"/>
              <p:cNvSpPr/>
              <p:nvPr/>
            </p:nvSpPr>
            <p:spPr>
              <a:xfrm>
                <a:off x="433800" y="2874313"/>
                <a:ext cx="604775" cy="604750"/>
              </a:xfrm>
              <a:custGeom>
                <a:avLst/>
                <a:gdLst/>
                <a:ahLst/>
                <a:cxnLst/>
                <a:rect l="l" t="t" r="r" b="b"/>
                <a:pathLst>
                  <a:path w="24191" h="24190" extrusionOk="0">
                    <a:moveTo>
                      <a:pt x="17791" y="1"/>
                    </a:moveTo>
                    <a:cubicBezTo>
                      <a:pt x="18932" y="1934"/>
                      <a:pt x="19590" y="4188"/>
                      <a:pt x="19590" y="6596"/>
                    </a:cubicBezTo>
                    <a:cubicBezTo>
                      <a:pt x="19590" y="13771"/>
                      <a:pt x="13772" y="19590"/>
                      <a:pt x="6596" y="19590"/>
                    </a:cubicBezTo>
                    <a:cubicBezTo>
                      <a:pt x="4188" y="19590"/>
                      <a:pt x="1935" y="18932"/>
                      <a:pt x="0" y="17790"/>
                    </a:cubicBezTo>
                    <a:lnTo>
                      <a:pt x="0" y="17790"/>
                    </a:lnTo>
                    <a:cubicBezTo>
                      <a:pt x="2261" y="21619"/>
                      <a:pt x="6427" y="24190"/>
                      <a:pt x="11196" y="24190"/>
                    </a:cubicBezTo>
                    <a:cubicBezTo>
                      <a:pt x="18373" y="24190"/>
                      <a:pt x="24190" y="18372"/>
                      <a:pt x="24190" y="11196"/>
                    </a:cubicBezTo>
                    <a:cubicBezTo>
                      <a:pt x="24190" y="6427"/>
                      <a:pt x="21620" y="2261"/>
                      <a:pt x="177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2" name="Google Shape;972;p43"/>
              <p:cNvSpPr/>
              <p:nvPr/>
            </p:nvSpPr>
            <p:spPr>
              <a:xfrm>
                <a:off x="388850" y="2836613"/>
                <a:ext cx="649725" cy="626975"/>
              </a:xfrm>
              <a:custGeom>
                <a:avLst/>
                <a:gdLst/>
                <a:ahLst/>
                <a:cxnLst/>
                <a:rect l="l" t="t" r="r" b="b"/>
                <a:pathLst>
                  <a:path w="25989" h="25079" extrusionOk="0">
                    <a:moveTo>
                      <a:pt x="12896" y="2107"/>
                    </a:moveTo>
                    <a:cubicBezTo>
                      <a:pt x="13651" y="2107"/>
                      <a:pt x="14405" y="2110"/>
                      <a:pt x="15158" y="2116"/>
                    </a:cubicBezTo>
                    <a:lnTo>
                      <a:pt x="17003" y="5314"/>
                    </a:lnTo>
                    <a:cubicBezTo>
                      <a:pt x="16384" y="6312"/>
                      <a:pt x="15743" y="7345"/>
                      <a:pt x="15091" y="8399"/>
                    </a:cubicBezTo>
                    <a:lnTo>
                      <a:pt x="10634" y="8399"/>
                    </a:lnTo>
                    <a:cubicBezTo>
                      <a:pt x="10030" y="7420"/>
                      <a:pt x="9437" y="6460"/>
                      <a:pt x="8860" y="5529"/>
                    </a:cubicBezTo>
                    <a:lnTo>
                      <a:pt x="10832" y="2115"/>
                    </a:lnTo>
                    <a:cubicBezTo>
                      <a:pt x="11519" y="2110"/>
                      <a:pt x="12208" y="2107"/>
                      <a:pt x="12896" y="2107"/>
                    </a:cubicBezTo>
                    <a:close/>
                    <a:moveTo>
                      <a:pt x="8248" y="5855"/>
                    </a:moveTo>
                    <a:cubicBezTo>
                      <a:pt x="8870" y="6870"/>
                      <a:pt x="9514" y="7918"/>
                      <a:pt x="10170" y="8985"/>
                    </a:cubicBezTo>
                    <a:lnTo>
                      <a:pt x="8241" y="12326"/>
                    </a:lnTo>
                    <a:cubicBezTo>
                      <a:pt x="6284" y="12327"/>
                      <a:pt x="4360" y="12330"/>
                      <a:pt x="2507" y="12333"/>
                    </a:cubicBezTo>
                    <a:lnTo>
                      <a:pt x="1146" y="9975"/>
                    </a:lnTo>
                    <a:cubicBezTo>
                      <a:pt x="1984" y="8587"/>
                      <a:pt x="2858" y="7201"/>
                      <a:pt x="3748" y="5855"/>
                    </a:cubicBezTo>
                    <a:close/>
                    <a:moveTo>
                      <a:pt x="21998" y="5855"/>
                    </a:moveTo>
                    <a:cubicBezTo>
                      <a:pt x="22926" y="7257"/>
                      <a:pt x="23837" y="8702"/>
                      <a:pt x="24708" y="10149"/>
                    </a:cubicBezTo>
                    <a:cubicBezTo>
                      <a:pt x="24574" y="10404"/>
                      <a:pt x="24434" y="10662"/>
                      <a:pt x="24296" y="10921"/>
                    </a:cubicBezTo>
                    <a:lnTo>
                      <a:pt x="23481" y="12333"/>
                    </a:lnTo>
                    <a:cubicBezTo>
                      <a:pt x="21628" y="12330"/>
                      <a:pt x="19704" y="12327"/>
                      <a:pt x="17748" y="12326"/>
                    </a:cubicBezTo>
                    <a:lnTo>
                      <a:pt x="15691" y="8765"/>
                    </a:lnTo>
                    <a:cubicBezTo>
                      <a:pt x="16301" y="7774"/>
                      <a:pt x="16901" y="6800"/>
                      <a:pt x="17482" y="5855"/>
                    </a:cubicBezTo>
                    <a:close/>
                    <a:moveTo>
                      <a:pt x="2535" y="13026"/>
                    </a:moveTo>
                    <a:cubicBezTo>
                      <a:pt x="4371" y="13029"/>
                      <a:pt x="6276" y="13031"/>
                      <a:pt x="8212" y="13033"/>
                    </a:cubicBezTo>
                    <a:lnTo>
                      <a:pt x="10155" y="16398"/>
                    </a:lnTo>
                    <a:cubicBezTo>
                      <a:pt x="9242" y="17884"/>
                      <a:pt x="8352" y="19334"/>
                      <a:pt x="7511" y="20707"/>
                    </a:cubicBezTo>
                    <a:lnTo>
                      <a:pt x="4554" y="20707"/>
                    </a:lnTo>
                    <a:cubicBezTo>
                      <a:pt x="3391" y="18999"/>
                      <a:pt x="2245" y="17205"/>
                      <a:pt x="1160" y="15408"/>
                    </a:cubicBezTo>
                    <a:lnTo>
                      <a:pt x="2535" y="13026"/>
                    </a:lnTo>
                    <a:close/>
                    <a:moveTo>
                      <a:pt x="23453" y="13026"/>
                    </a:moveTo>
                    <a:lnTo>
                      <a:pt x="24592" y="15000"/>
                    </a:lnTo>
                    <a:cubicBezTo>
                      <a:pt x="23430" y="16935"/>
                      <a:pt x="22196" y="18872"/>
                      <a:pt x="20946" y="20707"/>
                    </a:cubicBezTo>
                    <a:lnTo>
                      <a:pt x="18221" y="20707"/>
                    </a:lnTo>
                    <a:cubicBezTo>
                      <a:pt x="17419" y="19401"/>
                      <a:pt x="16573" y="18027"/>
                      <a:pt x="15706" y="16618"/>
                    </a:cubicBezTo>
                    <a:lnTo>
                      <a:pt x="17775" y="13033"/>
                    </a:lnTo>
                    <a:cubicBezTo>
                      <a:pt x="19712" y="13031"/>
                      <a:pt x="21617" y="13029"/>
                      <a:pt x="23453" y="13026"/>
                    </a:cubicBezTo>
                    <a:close/>
                    <a:moveTo>
                      <a:pt x="15121" y="17009"/>
                    </a:moveTo>
                    <a:cubicBezTo>
                      <a:pt x="15988" y="18410"/>
                      <a:pt x="16834" y="19774"/>
                      <a:pt x="17638" y="21067"/>
                    </a:cubicBezTo>
                    <a:lnTo>
                      <a:pt x="16142" y="23234"/>
                    </a:lnTo>
                    <a:cubicBezTo>
                      <a:pt x="15108" y="23246"/>
                      <a:pt x="14068" y="23252"/>
                      <a:pt x="13029" y="23252"/>
                    </a:cubicBezTo>
                    <a:cubicBezTo>
                      <a:pt x="11966" y="23252"/>
                      <a:pt x="10903" y="23246"/>
                      <a:pt x="9846" y="23234"/>
                    </a:cubicBezTo>
                    <a:lnTo>
                      <a:pt x="9846" y="23233"/>
                    </a:lnTo>
                    <a:lnTo>
                      <a:pt x="8215" y="20872"/>
                    </a:lnTo>
                    <a:cubicBezTo>
                      <a:pt x="8980" y="19637"/>
                      <a:pt x="9782" y="18340"/>
                      <a:pt x="10605" y="17009"/>
                    </a:cubicBezTo>
                    <a:close/>
                    <a:moveTo>
                      <a:pt x="10263" y="0"/>
                    </a:moveTo>
                    <a:cubicBezTo>
                      <a:pt x="9700" y="121"/>
                      <a:pt x="9150" y="278"/>
                      <a:pt x="8617" y="468"/>
                    </a:cubicBezTo>
                    <a:cubicBezTo>
                      <a:pt x="8477" y="519"/>
                      <a:pt x="8340" y="571"/>
                      <a:pt x="8203" y="625"/>
                    </a:cubicBezTo>
                    <a:cubicBezTo>
                      <a:pt x="8156" y="644"/>
                      <a:pt x="8109" y="664"/>
                      <a:pt x="8062" y="682"/>
                    </a:cubicBezTo>
                    <a:cubicBezTo>
                      <a:pt x="7932" y="736"/>
                      <a:pt x="7804" y="791"/>
                      <a:pt x="7677" y="848"/>
                    </a:cubicBezTo>
                    <a:cubicBezTo>
                      <a:pt x="7650" y="860"/>
                      <a:pt x="7622" y="872"/>
                      <a:pt x="7596" y="884"/>
                    </a:cubicBezTo>
                    <a:cubicBezTo>
                      <a:pt x="7461" y="945"/>
                      <a:pt x="7328" y="1009"/>
                      <a:pt x="7197" y="1075"/>
                    </a:cubicBezTo>
                    <a:cubicBezTo>
                      <a:pt x="7152" y="1098"/>
                      <a:pt x="7107" y="1121"/>
                      <a:pt x="7062" y="1144"/>
                    </a:cubicBezTo>
                    <a:cubicBezTo>
                      <a:pt x="6939" y="1206"/>
                      <a:pt x="6818" y="1271"/>
                      <a:pt x="6699" y="1338"/>
                    </a:cubicBezTo>
                    <a:cubicBezTo>
                      <a:pt x="6677" y="1350"/>
                      <a:pt x="6655" y="1361"/>
                      <a:pt x="6633" y="1373"/>
                    </a:cubicBezTo>
                    <a:cubicBezTo>
                      <a:pt x="6499" y="1449"/>
                      <a:pt x="6367" y="1528"/>
                      <a:pt x="6236" y="1607"/>
                    </a:cubicBezTo>
                    <a:cubicBezTo>
                      <a:pt x="6194" y="1633"/>
                      <a:pt x="6153" y="1658"/>
                      <a:pt x="6111" y="1684"/>
                    </a:cubicBezTo>
                    <a:cubicBezTo>
                      <a:pt x="5995" y="1757"/>
                      <a:pt x="5879" y="1831"/>
                      <a:pt x="5765" y="1908"/>
                    </a:cubicBezTo>
                    <a:cubicBezTo>
                      <a:pt x="5745" y="1921"/>
                      <a:pt x="5726" y="1933"/>
                      <a:pt x="5706" y="1946"/>
                    </a:cubicBezTo>
                    <a:cubicBezTo>
                      <a:pt x="5577" y="2034"/>
                      <a:pt x="5451" y="2124"/>
                      <a:pt x="5325" y="2216"/>
                    </a:cubicBezTo>
                    <a:cubicBezTo>
                      <a:pt x="5288" y="2244"/>
                      <a:pt x="5251" y="2271"/>
                      <a:pt x="5214" y="2298"/>
                    </a:cubicBezTo>
                    <a:cubicBezTo>
                      <a:pt x="5103" y="2382"/>
                      <a:pt x="4994" y="2466"/>
                      <a:pt x="4885" y="2553"/>
                    </a:cubicBezTo>
                    <a:cubicBezTo>
                      <a:pt x="4868" y="2567"/>
                      <a:pt x="4849" y="2581"/>
                      <a:pt x="4831" y="2596"/>
                    </a:cubicBezTo>
                    <a:cubicBezTo>
                      <a:pt x="4710" y="2693"/>
                      <a:pt x="4590" y="2794"/>
                      <a:pt x="4473" y="2897"/>
                    </a:cubicBezTo>
                    <a:cubicBezTo>
                      <a:pt x="4439" y="2927"/>
                      <a:pt x="4405" y="2956"/>
                      <a:pt x="4371" y="2986"/>
                    </a:cubicBezTo>
                    <a:cubicBezTo>
                      <a:pt x="4269" y="3077"/>
                      <a:pt x="4168" y="3170"/>
                      <a:pt x="4068" y="3263"/>
                    </a:cubicBezTo>
                    <a:cubicBezTo>
                      <a:pt x="4051" y="3281"/>
                      <a:pt x="4032" y="3297"/>
                      <a:pt x="4013" y="3315"/>
                    </a:cubicBezTo>
                    <a:cubicBezTo>
                      <a:pt x="3922" y="3402"/>
                      <a:pt x="3832" y="3490"/>
                      <a:pt x="3745" y="3580"/>
                    </a:cubicBezTo>
                    <a:cubicBezTo>
                      <a:pt x="3745" y="3580"/>
                      <a:pt x="3745" y="3581"/>
                      <a:pt x="3746" y="3581"/>
                    </a:cubicBezTo>
                    <a:cubicBezTo>
                      <a:pt x="3456" y="3875"/>
                      <a:pt x="3179" y="4180"/>
                      <a:pt x="2919" y="4499"/>
                    </a:cubicBezTo>
                    <a:lnTo>
                      <a:pt x="3371" y="5282"/>
                    </a:lnTo>
                    <a:cubicBezTo>
                      <a:pt x="2484" y="6605"/>
                      <a:pt x="1614" y="7969"/>
                      <a:pt x="780" y="9340"/>
                    </a:cubicBezTo>
                    <a:lnTo>
                      <a:pt x="553" y="8948"/>
                    </a:lnTo>
                    <a:cubicBezTo>
                      <a:pt x="478" y="9196"/>
                      <a:pt x="412" y="9447"/>
                      <a:pt x="352" y="9701"/>
                    </a:cubicBezTo>
                    <a:cubicBezTo>
                      <a:pt x="352" y="9702"/>
                      <a:pt x="352" y="9703"/>
                      <a:pt x="352" y="9705"/>
                    </a:cubicBezTo>
                    <a:cubicBezTo>
                      <a:pt x="325" y="9820"/>
                      <a:pt x="299" y="9934"/>
                      <a:pt x="275" y="10050"/>
                    </a:cubicBezTo>
                    <a:cubicBezTo>
                      <a:pt x="273" y="10061"/>
                      <a:pt x="271" y="10072"/>
                      <a:pt x="269" y="10083"/>
                    </a:cubicBezTo>
                    <a:cubicBezTo>
                      <a:pt x="196" y="10430"/>
                      <a:pt x="138" y="10784"/>
                      <a:pt x="95" y="11141"/>
                    </a:cubicBezTo>
                    <a:cubicBezTo>
                      <a:pt x="93" y="11154"/>
                      <a:pt x="92" y="11167"/>
                      <a:pt x="90" y="11180"/>
                    </a:cubicBezTo>
                    <a:cubicBezTo>
                      <a:pt x="80" y="11264"/>
                      <a:pt x="72" y="11347"/>
                      <a:pt x="64" y="11429"/>
                    </a:cubicBezTo>
                    <a:cubicBezTo>
                      <a:pt x="57" y="11496"/>
                      <a:pt x="52" y="11562"/>
                      <a:pt x="46" y="11628"/>
                    </a:cubicBezTo>
                    <a:cubicBezTo>
                      <a:pt x="40" y="11697"/>
                      <a:pt x="35" y="11767"/>
                      <a:pt x="30" y="11836"/>
                    </a:cubicBezTo>
                    <a:cubicBezTo>
                      <a:pt x="24" y="11924"/>
                      <a:pt x="20" y="12013"/>
                      <a:pt x="15" y="12101"/>
                    </a:cubicBezTo>
                    <a:cubicBezTo>
                      <a:pt x="13" y="12155"/>
                      <a:pt x="10" y="12210"/>
                      <a:pt x="8" y="12265"/>
                    </a:cubicBezTo>
                    <a:cubicBezTo>
                      <a:pt x="3" y="12411"/>
                      <a:pt x="0" y="12557"/>
                      <a:pt x="0" y="12704"/>
                    </a:cubicBezTo>
                    <a:cubicBezTo>
                      <a:pt x="0" y="12851"/>
                      <a:pt x="3" y="12995"/>
                      <a:pt x="8" y="13141"/>
                    </a:cubicBezTo>
                    <a:cubicBezTo>
                      <a:pt x="10" y="13195"/>
                      <a:pt x="12" y="13250"/>
                      <a:pt x="15" y="13303"/>
                    </a:cubicBezTo>
                    <a:cubicBezTo>
                      <a:pt x="19" y="13391"/>
                      <a:pt x="24" y="13478"/>
                      <a:pt x="30" y="13564"/>
                    </a:cubicBezTo>
                    <a:cubicBezTo>
                      <a:pt x="34" y="13635"/>
                      <a:pt x="40" y="13704"/>
                      <a:pt x="45" y="13774"/>
                    </a:cubicBezTo>
                    <a:cubicBezTo>
                      <a:pt x="50" y="13836"/>
                      <a:pt x="56" y="13899"/>
                      <a:pt x="63" y="13961"/>
                    </a:cubicBezTo>
                    <a:cubicBezTo>
                      <a:pt x="106" y="14414"/>
                      <a:pt x="173" y="14861"/>
                      <a:pt x="262" y="15299"/>
                    </a:cubicBezTo>
                    <a:cubicBezTo>
                      <a:pt x="263" y="15300"/>
                      <a:pt x="263" y="15301"/>
                      <a:pt x="263" y="15302"/>
                    </a:cubicBezTo>
                    <a:cubicBezTo>
                      <a:pt x="343" y="15694"/>
                      <a:pt x="439" y="16081"/>
                      <a:pt x="553" y="16459"/>
                    </a:cubicBezTo>
                    <a:lnTo>
                      <a:pt x="794" y="16043"/>
                    </a:lnTo>
                    <a:cubicBezTo>
                      <a:pt x="1813" y="17718"/>
                      <a:pt x="2886" y="19383"/>
                      <a:pt x="3977" y="20972"/>
                    </a:cubicBezTo>
                    <a:lnTo>
                      <a:pt x="3536" y="21610"/>
                    </a:lnTo>
                    <a:cubicBezTo>
                      <a:pt x="3599" y="21677"/>
                      <a:pt x="3664" y="21742"/>
                      <a:pt x="3728" y="21808"/>
                    </a:cubicBezTo>
                    <a:cubicBezTo>
                      <a:pt x="3728" y="21808"/>
                      <a:pt x="3728" y="21809"/>
                      <a:pt x="3727" y="21810"/>
                    </a:cubicBezTo>
                    <a:cubicBezTo>
                      <a:pt x="3852" y="21938"/>
                      <a:pt x="3981" y="22060"/>
                      <a:pt x="4110" y="22182"/>
                    </a:cubicBezTo>
                    <a:cubicBezTo>
                      <a:pt x="4112" y="22184"/>
                      <a:pt x="4113" y="22185"/>
                      <a:pt x="4115" y="22188"/>
                    </a:cubicBezTo>
                    <a:cubicBezTo>
                      <a:pt x="4212" y="22278"/>
                      <a:pt x="4311" y="22367"/>
                      <a:pt x="4410" y="22455"/>
                    </a:cubicBezTo>
                    <a:cubicBezTo>
                      <a:pt x="4413" y="22457"/>
                      <a:pt x="4415" y="22460"/>
                      <a:pt x="4417" y="22461"/>
                    </a:cubicBezTo>
                    <a:cubicBezTo>
                      <a:pt x="4925" y="22908"/>
                      <a:pt x="5467" y="23316"/>
                      <a:pt x="6041" y="23680"/>
                    </a:cubicBezTo>
                    <a:cubicBezTo>
                      <a:pt x="6045" y="23683"/>
                      <a:pt x="6050" y="23686"/>
                      <a:pt x="6055" y="23689"/>
                    </a:cubicBezTo>
                    <a:cubicBezTo>
                      <a:pt x="6159" y="23755"/>
                      <a:pt x="6266" y="23820"/>
                      <a:pt x="6372" y="23883"/>
                    </a:cubicBezTo>
                    <a:cubicBezTo>
                      <a:pt x="6394" y="23896"/>
                      <a:pt x="6415" y="23908"/>
                      <a:pt x="6437" y="23921"/>
                    </a:cubicBezTo>
                    <a:cubicBezTo>
                      <a:pt x="6528" y="23974"/>
                      <a:pt x="6619" y="24027"/>
                      <a:pt x="6711" y="24077"/>
                    </a:cubicBezTo>
                    <a:cubicBezTo>
                      <a:pt x="6741" y="24093"/>
                      <a:pt x="6771" y="24110"/>
                      <a:pt x="6801" y="24126"/>
                    </a:cubicBezTo>
                    <a:cubicBezTo>
                      <a:pt x="6885" y="24172"/>
                      <a:pt x="6971" y="24217"/>
                      <a:pt x="7057" y="24262"/>
                    </a:cubicBezTo>
                    <a:cubicBezTo>
                      <a:pt x="7091" y="24280"/>
                      <a:pt x="7126" y="24297"/>
                      <a:pt x="7160" y="24315"/>
                    </a:cubicBezTo>
                    <a:cubicBezTo>
                      <a:pt x="7244" y="24357"/>
                      <a:pt x="7328" y="24398"/>
                      <a:pt x="7413" y="24438"/>
                    </a:cubicBezTo>
                    <a:cubicBezTo>
                      <a:pt x="7449" y="24455"/>
                      <a:pt x="7485" y="24473"/>
                      <a:pt x="7521" y="24489"/>
                    </a:cubicBezTo>
                    <a:cubicBezTo>
                      <a:pt x="7608" y="24530"/>
                      <a:pt x="7694" y="24568"/>
                      <a:pt x="7781" y="24607"/>
                    </a:cubicBezTo>
                    <a:cubicBezTo>
                      <a:pt x="7816" y="24622"/>
                      <a:pt x="7850" y="24637"/>
                      <a:pt x="7884" y="24652"/>
                    </a:cubicBezTo>
                    <a:cubicBezTo>
                      <a:pt x="7982" y="24693"/>
                      <a:pt x="8079" y="24734"/>
                      <a:pt x="8178" y="24773"/>
                    </a:cubicBezTo>
                    <a:cubicBezTo>
                      <a:pt x="8202" y="24783"/>
                      <a:pt x="8226" y="24793"/>
                      <a:pt x="8250" y="24803"/>
                    </a:cubicBezTo>
                    <a:cubicBezTo>
                      <a:pt x="8374" y="24851"/>
                      <a:pt x="8499" y="24898"/>
                      <a:pt x="8625" y="24943"/>
                    </a:cubicBezTo>
                    <a:cubicBezTo>
                      <a:pt x="8756" y="24990"/>
                      <a:pt x="8889" y="25035"/>
                      <a:pt x="9022" y="25078"/>
                    </a:cubicBezTo>
                    <a:lnTo>
                      <a:pt x="9882" y="23832"/>
                    </a:lnTo>
                    <a:cubicBezTo>
                      <a:pt x="10927" y="23845"/>
                      <a:pt x="11977" y="23852"/>
                      <a:pt x="13027" y="23852"/>
                    </a:cubicBezTo>
                    <a:cubicBezTo>
                      <a:pt x="14055" y="23852"/>
                      <a:pt x="15082" y="23845"/>
                      <a:pt x="16105" y="23832"/>
                    </a:cubicBezTo>
                    <a:lnTo>
                      <a:pt x="16966" y="25078"/>
                    </a:lnTo>
                    <a:cubicBezTo>
                      <a:pt x="17030" y="25057"/>
                      <a:pt x="17094" y="25034"/>
                      <a:pt x="17159" y="25012"/>
                    </a:cubicBezTo>
                    <a:cubicBezTo>
                      <a:pt x="17160" y="25012"/>
                      <a:pt x="17161" y="25011"/>
                      <a:pt x="17162" y="25011"/>
                    </a:cubicBezTo>
                    <a:cubicBezTo>
                      <a:pt x="17856" y="24777"/>
                      <a:pt x="18523" y="24485"/>
                      <a:pt x="19159" y="24142"/>
                    </a:cubicBezTo>
                    <a:cubicBezTo>
                      <a:pt x="19168" y="24136"/>
                      <a:pt x="19176" y="24132"/>
                      <a:pt x="19185" y="24127"/>
                    </a:cubicBezTo>
                    <a:cubicBezTo>
                      <a:pt x="19261" y="24086"/>
                      <a:pt x="19337" y="24043"/>
                      <a:pt x="19411" y="24001"/>
                    </a:cubicBezTo>
                    <a:cubicBezTo>
                      <a:pt x="19452" y="23978"/>
                      <a:pt x="19492" y="23955"/>
                      <a:pt x="19533" y="23931"/>
                    </a:cubicBezTo>
                    <a:cubicBezTo>
                      <a:pt x="19593" y="23896"/>
                      <a:pt x="19653" y="23860"/>
                      <a:pt x="19714" y="23823"/>
                    </a:cubicBezTo>
                    <a:cubicBezTo>
                      <a:pt x="19767" y="23791"/>
                      <a:pt x="19822" y="23758"/>
                      <a:pt x="19876" y="23724"/>
                    </a:cubicBezTo>
                    <a:cubicBezTo>
                      <a:pt x="19925" y="23692"/>
                      <a:pt x="19976" y="23660"/>
                      <a:pt x="20025" y="23628"/>
                    </a:cubicBezTo>
                    <a:cubicBezTo>
                      <a:pt x="20090" y="23587"/>
                      <a:pt x="20155" y="23544"/>
                      <a:pt x="20218" y="23501"/>
                    </a:cubicBezTo>
                    <a:cubicBezTo>
                      <a:pt x="20258" y="23475"/>
                      <a:pt x="20298" y="23449"/>
                      <a:pt x="20338" y="23421"/>
                    </a:cubicBezTo>
                    <a:cubicBezTo>
                      <a:pt x="20413" y="23369"/>
                      <a:pt x="20489" y="23315"/>
                      <a:pt x="20565" y="23261"/>
                    </a:cubicBezTo>
                    <a:cubicBezTo>
                      <a:pt x="20592" y="23241"/>
                      <a:pt x="20619" y="23223"/>
                      <a:pt x="20646" y="23203"/>
                    </a:cubicBezTo>
                    <a:cubicBezTo>
                      <a:pt x="20740" y="23134"/>
                      <a:pt x="20833" y="23064"/>
                      <a:pt x="20927" y="22992"/>
                    </a:cubicBezTo>
                    <a:cubicBezTo>
                      <a:pt x="20934" y="22986"/>
                      <a:pt x="20943" y="22979"/>
                      <a:pt x="20951" y="22974"/>
                    </a:cubicBezTo>
                    <a:cubicBezTo>
                      <a:pt x="21353" y="22661"/>
                      <a:pt x="21737" y="22327"/>
                      <a:pt x="22100" y="21971"/>
                    </a:cubicBezTo>
                    <a:cubicBezTo>
                      <a:pt x="22099" y="21971"/>
                      <a:pt x="22099" y="21969"/>
                      <a:pt x="22099" y="21968"/>
                    </a:cubicBezTo>
                    <a:cubicBezTo>
                      <a:pt x="22218" y="21851"/>
                      <a:pt x="22336" y="21733"/>
                      <a:pt x="22451" y="21610"/>
                    </a:cubicBezTo>
                    <a:lnTo>
                      <a:pt x="21828" y="20707"/>
                    </a:lnTo>
                    <a:lnTo>
                      <a:pt x="21707" y="20707"/>
                    </a:lnTo>
                    <a:cubicBezTo>
                      <a:pt x="22817" y="19079"/>
                      <a:pt x="23910" y="17376"/>
                      <a:pt x="24946" y="15664"/>
                    </a:cubicBezTo>
                    <a:lnTo>
                      <a:pt x="24950" y="15670"/>
                    </a:lnTo>
                    <a:cubicBezTo>
                      <a:pt x="24960" y="15670"/>
                      <a:pt x="24968" y="15670"/>
                      <a:pt x="24978" y="15669"/>
                    </a:cubicBezTo>
                    <a:lnTo>
                      <a:pt x="25434" y="16459"/>
                    </a:lnTo>
                    <a:cubicBezTo>
                      <a:pt x="25548" y="16081"/>
                      <a:pt x="25644" y="15695"/>
                      <a:pt x="25724" y="15302"/>
                    </a:cubicBezTo>
                    <a:lnTo>
                      <a:pt x="25725" y="15302"/>
                    </a:lnTo>
                    <a:lnTo>
                      <a:pt x="25725" y="15299"/>
                    </a:lnTo>
                    <a:cubicBezTo>
                      <a:pt x="25815" y="14861"/>
                      <a:pt x="25882" y="14415"/>
                      <a:pt x="25926" y="13962"/>
                    </a:cubicBezTo>
                    <a:cubicBezTo>
                      <a:pt x="25932" y="13899"/>
                      <a:pt x="25938" y="13836"/>
                      <a:pt x="25943" y="13773"/>
                    </a:cubicBezTo>
                    <a:cubicBezTo>
                      <a:pt x="25949" y="13704"/>
                      <a:pt x="25954" y="13635"/>
                      <a:pt x="25959" y="13565"/>
                    </a:cubicBezTo>
                    <a:cubicBezTo>
                      <a:pt x="25964" y="13478"/>
                      <a:pt x="25970" y="13390"/>
                      <a:pt x="25973" y="13302"/>
                    </a:cubicBezTo>
                    <a:cubicBezTo>
                      <a:pt x="25976" y="13249"/>
                      <a:pt x="25978" y="13195"/>
                      <a:pt x="25980" y="13141"/>
                    </a:cubicBezTo>
                    <a:cubicBezTo>
                      <a:pt x="25985" y="12996"/>
                      <a:pt x="25988" y="12851"/>
                      <a:pt x="25988" y="12704"/>
                    </a:cubicBezTo>
                    <a:cubicBezTo>
                      <a:pt x="25988" y="12558"/>
                      <a:pt x="25985" y="12410"/>
                      <a:pt x="25980" y="12264"/>
                    </a:cubicBezTo>
                    <a:cubicBezTo>
                      <a:pt x="25978" y="12210"/>
                      <a:pt x="25975" y="12155"/>
                      <a:pt x="25973" y="12102"/>
                    </a:cubicBezTo>
                    <a:cubicBezTo>
                      <a:pt x="25968" y="12013"/>
                      <a:pt x="25964" y="11924"/>
                      <a:pt x="25959" y="11836"/>
                    </a:cubicBezTo>
                    <a:cubicBezTo>
                      <a:pt x="25953" y="11767"/>
                      <a:pt x="25949" y="11698"/>
                      <a:pt x="25942" y="11629"/>
                    </a:cubicBezTo>
                    <a:cubicBezTo>
                      <a:pt x="25937" y="11562"/>
                      <a:pt x="25930" y="11495"/>
                      <a:pt x="25923" y="11429"/>
                    </a:cubicBezTo>
                    <a:cubicBezTo>
                      <a:pt x="25916" y="11346"/>
                      <a:pt x="25908" y="11264"/>
                      <a:pt x="25898" y="11180"/>
                    </a:cubicBezTo>
                    <a:cubicBezTo>
                      <a:pt x="25896" y="11166"/>
                      <a:pt x="25894" y="11153"/>
                      <a:pt x="25893" y="11139"/>
                    </a:cubicBezTo>
                    <a:cubicBezTo>
                      <a:pt x="25850" y="10782"/>
                      <a:pt x="25792" y="10430"/>
                      <a:pt x="25721" y="10084"/>
                    </a:cubicBezTo>
                    <a:cubicBezTo>
                      <a:pt x="25717" y="10072"/>
                      <a:pt x="25715" y="10061"/>
                      <a:pt x="25713" y="10049"/>
                    </a:cubicBezTo>
                    <a:cubicBezTo>
                      <a:pt x="25689" y="9934"/>
                      <a:pt x="25664" y="9820"/>
                      <a:pt x="25636" y="9706"/>
                    </a:cubicBezTo>
                    <a:cubicBezTo>
                      <a:pt x="25636" y="9703"/>
                      <a:pt x="25636" y="9702"/>
                      <a:pt x="25636" y="9701"/>
                    </a:cubicBezTo>
                    <a:cubicBezTo>
                      <a:pt x="25576" y="9447"/>
                      <a:pt x="25510" y="9196"/>
                      <a:pt x="25436" y="8948"/>
                    </a:cubicBezTo>
                    <a:lnTo>
                      <a:pt x="25093" y="9541"/>
                    </a:lnTo>
                    <a:cubicBezTo>
                      <a:pt x="24260" y="8168"/>
                      <a:pt x="23392" y="6800"/>
                      <a:pt x="22507" y="5474"/>
                    </a:cubicBezTo>
                    <a:lnTo>
                      <a:pt x="23069" y="4499"/>
                    </a:lnTo>
                    <a:cubicBezTo>
                      <a:pt x="22761" y="4122"/>
                      <a:pt x="22430" y="3762"/>
                      <a:pt x="22081" y="3421"/>
                    </a:cubicBezTo>
                    <a:cubicBezTo>
                      <a:pt x="22082" y="3421"/>
                      <a:pt x="22082" y="3421"/>
                      <a:pt x="22082" y="3420"/>
                    </a:cubicBezTo>
                    <a:cubicBezTo>
                      <a:pt x="22066" y="3404"/>
                      <a:pt x="22048" y="3388"/>
                      <a:pt x="22032" y="3373"/>
                    </a:cubicBezTo>
                    <a:cubicBezTo>
                      <a:pt x="21982" y="3325"/>
                      <a:pt x="21932" y="3278"/>
                      <a:pt x="21883" y="3229"/>
                    </a:cubicBezTo>
                    <a:cubicBezTo>
                      <a:pt x="21810" y="3161"/>
                      <a:pt x="21737" y="3095"/>
                      <a:pt x="21662" y="3029"/>
                    </a:cubicBezTo>
                    <a:cubicBezTo>
                      <a:pt x="21599" y="2972"/>
                      <a:pt x="21534" y="2915"/>
                      <a:pt x="21469" y="2859"/>
                    </a:cubicBezTo>
                    <a:cubicBezTo>
                      <a:pt x="21388" y="2789"/>
                      <a:pt x="21305" y="2718"/>
                      <a:pt x="21221" y="2650"/>
                    </a:cubicBezTo>
                    <a:cubicBezTo>
                      <a:pt x="21167" y="2606"/>
                      <a:pt x="21112" y="2561"/>
                      <a:pt x="21056" y="2517"/>
                    </a:cubicBezTo>
                    <a:cubicBezTo>
                      <a:pt x="20982" y="2459"/>
                      <a:pt x="20908" y="2402"/>
                      <a:pt x="20833" y="2346"/>
                    </a:cubicBezTo>
                    <a:cubicBezTo>
                      <a:pt x="20757" y="2286"/>
                      <a:pt x="20679" y="2228"/>
                      <a:pt x="20600" y="2172"/>
                    </a:cubicBezTo>
                    <a:cubicBezTo>
                      <a:pt x="20519" y="2114"/>
                      <a:pt x="20439" y="2056"/>
                      <a:pt x="20356" y="2000"/>
                    </a:cubicBezTo>
                    <a:cubicBezTo>
                      <a:pt x="20294" y="1956"/>
                      <a:pt x="20230" y="1914"/>
                      <a:pt x="20166" y="1871"/>
                    </a:cubicBezTo>
                    <a:cubicBezTo>
                      <a:pt x="20098" y="1826"/>
                      <a:pt x="20027" y="1781"/>
                      <a:pt x="19958" y="1737"/>
                    </a:cubicBezTo>
                    <a:cubicBezTo>
                      <a:pt x="19858" y="1673"/>
                      <a:pt x="19758" y="1612"/>
                      <a:pt x="19657" y="1551"/>
                    </a:cubicBezTo>
                    <a:cubicBezTo>
                      <a:pt x="19584" y="1508"/>
                      <a:pt x="19512" y="1465"/>
                      <a:pt x="19440" y="1423"/>
                    </a:cubicBezTo>
                    <a:cubicBezTo>
                      <a:pt x="19366" y="1382"/>
                      <a:pt x="19293" y="1340"/>
                      <a:pt x="19219" y="1301"/>
                    </a:cubicBezTo>
                    <a:cubicBezTo>
                      <a:pt x="19158" y="1267"/>
                      <a:pt x="19095" y="1234"/>
                      <a:pt x="19032" y="1201"/>
                    </a:cubicBezTo>
                    <a:cubicBezTo>
                      <a:pt x="18909" y="1135"/>
                      <a:pt x="18784" y="1073"/>
                      <a:pt x="18658" y="1011"/>
                    </a:cubicBezTo>
                    <a:cubicBezTo>
                      <a:pt x="18596" y="982"/>
                      <a:pt x="18534" y="951"/>
                      <a:pt x="18471" y="922"/>
                    </a:cubicBezTo>
                    <a:cubicBezTo>
                      <a:pt x="18390" y="884"/>
                      <a:pt x="18308" y="848"/>
                      <a:pt x="18226" y="812"/>
                    </a:cubicBezTo>
                    <a:cubicBezTo>
                      <a:pt x="18168" y="785"/>
                      <a:pt x="18109" y="761"/>
                      <a:pt x="18050" y="736"/>
                    </a:cubicBezTo>
                    <a:cubicBezTo>
                      <a:pt x="17912" y="678"/>
                      <a:pt x="17773" y="621"/>
                      <a:pt x="17631" y="567"/>
                    </a:cubicBezTo>
                    <a:cubicBezTo>
                      <a:pt x="17572" y="545"/>
                      <a:pt x="17513" y="521"/>
                      <a:pt x="17453" y="499"/>
                    </a:cubicBezTo>
                    <a:cubicBezTo>
                      <a:pt x="17367" y="468"/>
                      <a:pt x="17282" y="439"/>
                      <a:pt x="17195" y="409"/>
                    </a:cubicBezTo>
                    <a:cubicBezTo>
                      <a:pt x="17174" y="401"/>
                      <a:pt x="17154" y="394"/>
                      <a:pt x="17134" y="387"/>
                    </a:cubicBezTo>
                    <a:cubicBezTo>
                      <a:pt x="17134" y="388"/>
                      <a:pt x="17134" y="388"/>
                      <a:pt x="17134" y="388"/>
                    </a:cubicBezTo>
                    <a:cubicBezTo>
                      <a:pt x="16674" y="235"/>
                      <a:pt x="16205" y="102"/>
                      <a:pt x="15725" y="0"/>
                    </a:cubicBezTo>
                    <a:lnTo>
                      <a:pt x="14851" y="1514"/>
                    </a:lnTo>
                    <a:cubicBezTo>
                      <a:pt x="14194" y="1510"/>
                      <a:pt x="13536" y="1507"/>
                      <a:pt x="12878" y="1507"/>
                    </a:cubicBezTo>
                    <a:cubicBezTo>
                      <a:pt x="12297" y="1507"/>
                      <a:pt x="11717" y="1509"/>
                      <a:pt x="11138" y="1513"/>
                    </a:cubicBezTo>
                    <a:lnTo>
                      <a:pt x="1026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73" name="Google Shape;973;p43"/>
          <p:cNvGrpSpPr/>
          <p:nvPr/>
        </p:nvGrpSpPr>
        <p:grpSpPr>
          <a:xfrm rot="-890382">
            <a:off x="703626" y="551434"/>
            <a:ext cx="841854" cy="1329206"/>
            <a:chOff x="1460025" y="3698200"/>
            <a:chExt cx="690400" cy="1090075"/>
          </a:xfrm>
        </p:grpSpPr>
        <p:sp>
          <p:nvSpPr>
            <p:cNvPr id="974" name="Google Shape;974;p43"/>
            <p:cNvSpPr/>
            <p:nvPr/>
          </p:nvSpPr>
          <p:spPr>
            <a:xfrm>
              <a:off x="1460025" y="3698200"/>
              <a:ext cx="690400" cy="1090075"/>
            </a:xfrm>
            <a:custGeom>
              <a:avLst/>
              <a:gdLst/>
              <a:ahLst/>
              <a:cxnLst/>
              <a:rect l="l" t="t" r="r" b="b"/>
              <a:pathLst>
                <a:path w="27616" h="43603" extrusionOk="0">
                  <a:moveTo>
                    <a:pt x="13807" y="0"/>
                  </a:moveTo>
                  <a:cubicBezTo>
                    <a:pt x="12357" y="0"/>
                    <a:pt x="10927" y="230"/>
                    <a:pt x="9554" y="683"/>
                  </a:cubicBezTo>
                  <a:cubicBezTo>
                    <a:pt x="9234" y="787"/>
                    <a:pt x="8916" y="906"/>
                    <a:pt x="8607" y="1033"/>
                  </a:cubicBezTo>
                  <a:cubicBezTo>
                    <a:pt x="7572" y="1461"/>
                    <a:pt x="6590" y="2012"/>
                    <a:pt x="5689" y="2673"/>
                  </a:cubicBezTo>
                  <a:cubicBezTo>
                    <a:pt x="5599" y="2739"/>
                    <a:pt x="5509" y="2807"/>
                    <a:pt x="5422" y="2875"/>
                  </a:cubicBezTo>
                  <a:cubicBezTo>
                    <a:pt x="5245" y="3011"/>
                    <a:pt x="5069" y="3155"/>
                    <a:pt x="4899" y="3299"/>
                  </a:cubicBezTo>
                  <a:cubicBezTo>
                    <a:pt x="4643" y="3517"/>
                    <a:pt x="4391" y="3748"/>
                    <a:pt x="4150" y="3985"/>
                  </a:cubicBezTo>
                  <a:cubicBezTo>
                    <a:pt x="4070" y="4064"/>
                    <a:pt x="3990" y="4145"/>
                    <a:pt x="3911" y="4225"/>
                  </a:cubicBezTo>
                  <a:cubicBezTo>
                    <a:pt x="3793" y="4346"/>
                    <a:pt x="3677" y="4471"/>
                    <a:pt x="3564" y="4594"/>
                  </a:cubicBezTo>
                  <a:cubicBezTo>
                    <a:pt x="3527" y="4636"/>
                    <a:pt x="3490" y="4679"/>
                    <a:pt x="3452" y="4721"/>
                  </a:cubicBezTo>
                  <a:cubicBezTo>
                    <a:pt x="2487" y="5816"/>
                    <a:pt x="1703" y="7050"/>
                    <a:pt x="1124" y="8387"/>
                  </a:cubicBezTo>
                  <a:cubicBezTo>
                    <a:pt x="691" y="9387"/>
                    <a:pt x="379" y="10434"/>
                    <a:pt x="197" y="11496"/>
                  </a:cubicBezTo>
                  <a:lnTo>
                    <a:pt x="193" y="11511"/>
                  </a:lnTo>
                  <a:cubicBezTo>
                    <a:pt x="192" y="11522"/>
                    <a:pt x="190" y="11532"/>
                    <a:pt x="188" y="11543"/>
                  </a:cubicBezTo>
                  <a:lnTo>
                    <a:pt x="187" y="11549"/>
                  </a:lnTo>
                  <a:cubicBezTo>
                    <a:pt x="170" y="11652"/>
                    <a:pt x="153" y="11759"/>
                    <a:pt x="137" y="11867"/>
                  </a:cubicBezTo>
                  <a:lnTo>
                    <a:pt x="133" y="11905"/>
                  </a:lnTo>
                  <a:lnTo>
                    <a:pt x="131" y="11914"/>
                  </a:lnTo>
                  <a:cubicBezTo>
                    <a:pt x="109" y="12077"/>
                    <a:pt x="88" y="12242"/>
                    <a:pt x="72" y="12402"/>
                  </a:cubicBezTo>
                  <a:cubicBezTo>
                    <a:pt x="71" y="12415"/>
                    <a:pt x="69" y="12429"/>
                    <a:pt x="68" y="12442"/>
                  </a:cubicBezTo>
                  <a:lnTo>
                    <a:pt x="64" y="12485"/>
                  </a:lnTo>
                  <a:cubicBezTo>
                    <a:pt x="61" y="12515"/>
                    <a:pt x="59" y="12544"/>
                    <a:pt x="55" y="12574"/>
                  </a:cubicBezTo>
                  <a:cubicBezTo>
                    <a:pt x="54" y="12593"/>
                    <a:pt x="52" y="12612"/>
                    <a:pt x="51" y="12631"/>
                  </a:cubicBezTo>
                  <a:lnTo>
                    <a:pt x="46" y="12684"/>
                  </a:lnTo>
                  <a:cubicBezTo>
                    <a:pt x="44" y="12705"/>
                    <a:pt x="42" y="12726"/>
                    <a:pt x="41" y="12747"/>
                  </a:cubicBezTo>
                  <a:cubicBezTo>
                    <a:pt x="15" y="13093"/>
                    <a:pt x="0" y="13444"/>
                    <a:pt x="0" y="13792"/>
                  </a:cubicBezTo>
                  <a:cubicBezTo>
                    <a:pt x="0" y="13847"/>
                    <a:pt x="0" y="13904"/>
                    <a:pt x="2" y="13968"/>
                  </a:cubicBezTo>
                  <a:cubicBezTo>
                    <a:pt x="2" y="13977"/>
                    <a:pt x="2" y="13985"/>
                    <a:pt x="2" y="13994"/>
                  </a:cubicBezTo>
                  <a:lnTo>
                    <a:pt x="2" y="14007"/>
                  </a:lnTo>
                  <a:cubicBezTo>
                    <a:pt x="3" y="14054"/>
                    <a:pt x="4" y="14102"/>
                    <a:pt x="5" y="14149"/>
                  </a:cubicBezTo>
                  <a:lnTo>
                    <a:pt x="6" y="14182"/>
                  </a:lnTo>
                  <a:cubicBezTo>
                    <a:pt x="7" y="14235"/>
                    <a:pt x="8" y="14290"/>
                    <a:pt x="10" y="14344"/>
                  </a:cubicBezTo>
                  <a:lnTo>
                    <a:pt x="11" y="14349"/>
                  </a:lnTo>
                  <a:cubicBezTo>
                    <a:pt x="67" y="15822"/>
                    <a:pt x="357" y="17264"/>
                    <a:pt x="869" y="18638"/>
                  </a:cubicBezTo>
                  <a:cubicBezTo>
                    <a:pt x="1427" y="20134"/>
                    <a:pt x="2236" y="21511"/>
                    <a:pt x="3274" y="22734"/>
                  </a:cubicBezTo>
                  <a:cubicBezTo>
                    <a:pt x="4850" y="24594"/>
                    <a:pt x="5879" y="26806"/>
                    <a:pt x="6264" y="29156"/>
                  </a:cubicBezTo>
                  <a:cubicBezTo>
                    <a:pt x="5887" y="29413"/>
                    <a:pt x="5563" y="29743"/>
                    <a:pt x="5313" y="30131"/>
                  </a:cubicBezTo>
                  <a:cubicBezTo>
                    <a:pt x="4959" y="30679"/>
                    <a:pt x="4771" y="31316"/>
                    <a:pt x="4771" y="31971"/>
                  </a:cubicBezTo>
                  <a:lnTo>
                    <a:pt x="4771" y="32157"/>
                  </a:lnTo>
                  <a:cubicBezTo>
                    <a:pt x="4771" y="32895"/>
                    <a:pt x="5013" y="33607"/>
                    <a:pt x="5447" y="34190"/>
                  </a:cubicBezTo>
                  <a:cubicBezTo>
                    <a:pt x="5013" y="34774"/>
                    <a:pt x="4771" y="35486"/>
                    <a:pt x="4771" y="36223"/>
                  </a:cubicBezTo>
                  <a:lnTo>
                    <a:pt x="4771" y="36411"/>
                  </a:lnTo>
                  <a:cubicBezTo>
                    <a:pt x="4771" y="37312"/>
                    <a:pt x="5121" y="38162"/>
                    <a:pt x="5757" y="38803"/>
                  </a:cubicBezTo>
                  <a:cubicBezTo>
                    <a:pt x="6311" y="39363"/>
                    <a:pt x="7026" y="39707"/>
                    <a:pt x="7797" y="39792"/>
                  </a:cubicBezTo>
                  <a:cubicBezTo>
                    <a:pt x="7908" y="39925"/>
                    <a:pt x="8024" y="40053"/>
                    <a:pt x="8147" y="40176"/>
                  </a:cubicBezTo>
                  <a:cubicBezTo>
                    <a:pt x="8661" y="40691"/>
                    <a:pt x="9262" y="41095"/>
                    <a:pt x="9931" y="41378"/>
                  </a:cubicBezTo>
                  <a:cubicBezTo>
                    <a:pt x="10037" y="41423"/>
                    <a:pt x="10147" y="41466"/>
                    <a:pt x="10257" y="41504"/>
                  </a:cubicBezTo>
                  <a:cubicBezTo>
                    <a:pt x="10441" y="41838"/>
                    <a:pt x="10671" y="42143"/>
                    <a:pt x="10944" y="42417"/>
                  </a:cubicBezTo>
                  <a:cubicBezTo>
                    <a:pt x="11709" y="43182"/>
                    <a:pt x="12726" y="43603"/>
                    <a:pt x="13808" y="43603"/>
                  </a:cubicBezTo>
                  <a:cubicBezTo>
                    <a:pt x="14889" y="43603"/>
                    <a:pt x="15907" y="43182"/>
                    <a:pt x="16672" y="42417"/>
                  </a:cubicBezTo>
                  <a:cubicBezTo>
                    <a:pt x="16945" y="42143"/>
                    <a:pt x="17176" y="41838"/>
                    <a:pt x="17359" y="41504"/>
                  </a:cubicBezTo>
                  <a:cubicBezTo>
                    <a:pt x="17469" y="41466"/>
                    <a:pt x="17578" y="41424"/>
                    <a:pt x="17685" y="41378"/>
                  </a:cubicBezTo>
                  <a:cubicBezTo>
                    <a:pt x="18354" y="41095"/>
                    <a:pt x="18954" y="40691"/>
                    <a:pt x="19470" y="40176"/>
                  </a:cubicBezTo>
                  <a:cubicBezTo>
                    <a:pt x="19591" y="40053"/>
                    <a:pt x="19709" y="39925"/>
                    <a:pt x="19819" y="39792"/>
                  </a:cubicBezTo>
                  <a:cubicBezTo>
                    <a:pt x="20590" y="39707"/>
                    <a:pt x="21304" y="39364"/>
                    <a:pt x="21858" y="38805"/>
                  </a:cubicBezTo>
                  <a:cubicBezTo>
                    <a:pt x="22494" y="38162"/>
                    <a:pt x="22845" y="37312"/>
                    <a:pt x="22845" y="36411"/>
                  </a:cubicBezTo>
                  <a:lnTo>
                    <a:pt x="22845" y="36223"/>
                  </a:lnTo>
                  <a:cubicBezTo>
                    <a:pt x="22845" y="35486"/>
                    <a:pt x="22603" y="34774"/>
                    <a:pt x="22168" y="34190"/>
                  </a:cubicBezTo>
                  <a:cubicBezTo>
                    <a:pt x="22603" y="33607"/>
                    <a:pt x="22845" y="32895"/>
                    <a:pt x="22845" y="32158"/>
                  </a:cubicBezTo>
                  <a:lnTo>
                    <a:pt x="22845" y="31971"/>
                  </a:lnTo>
                  <a:cubicBezTo>
                    <a:pt x="22845" y="31316"/>
                    <a:pt x="22657" y="30680"/>
                    <a:pt x="22303" y="30132"/>
                  </a:cubicBezTo>
                  <a:cubicBezTo>
                    <a:pt x="22054" y="29745"/>
                    <a:pt x="21731" y="29414"/>
                    <a:pt x="21353" y="29157"/>
                  </a:cubicBezTo>
                  <a:cubicBezTo>
                    <a:pt x="21664" y="27237"/>
                    <a:pt x="22403" y="25398"/>
                    <a:pt x="23503" y="23815"/>
                  </a:cubicBezTo>
                  <a:cubicBezTo>
                    <a:pt x="23611" y="23659"/>
                    <a:pt x="23725" y="23502"/>
                    <a:pt x="23840" y="23351"/>
                  </a:cubicBezTo>
                  <a:cubicBezTo>
                    <a:pt x="23899" y="23275"/>
                    <a:pt x="23959" y="23198"/>
                    <a:pt x="24018" y="23124"/>
                  </a:cubicBezTo>
                  <a:cubicBezTo>
                    <a:pt x="24108" y="23012"/>
                    <a:pt x="24200" y="22900"/>
                    <a:pt x="24294" y="22792"/>
                  </a:cubicBezTo>
                  <a:cubicBezTo>
                    <a:pt x="25344" y="21567"/>
                    <a:pt x="26164" y="20184"/>
                    <a:pt x="26731" y="18681"/>
                  </a:cubicBezTo>
                  <a:cubicBezTo>
                    <a:pt x="27244" y="17321"/>
                    <a:pt x="27537" y="15892"/>
                    <a:pt x="27602" y="14435"/>
                  </a:cubicBezTo>
                  <a:cubicBezTo>
                    <a:pt x="27610" y="14228"/>
                    <a:pt x="27616" y="14016"/>
                    <a:pt x="27616" y="13809"/>
                  </a:cubicBezTo>
                  <a:cubicBezTo>
                    <a:pt x="27616" y="13748"/>
                    <a:pt x="27615" y="13687"/>
                    <a:pt x="27614" y="13619"/>
                  </a:cubicBezTo>
                  <a:lnTo>
                    <a:pt x="27615" y="13619"/>
                  </a:lnTo>
                  <a:cubicBezTo>
                    <a:pt x="27615" y="13609"/>
                    <a:pt x="27614" y="13599"/>
                    <a:pt x="27614" y="13589"/>
                  </a:cubicBezTo>
                  <a:lnTo>
                    <a:pt x="27614" y="13574"/>
                  </a:lnTo>
                  <a:cubicBezTo>
                    <a:pt x="27613" y="13524"/>
                    <a:pt x="27611" y="13474"/>
                    <a:pt x="27610" y="13424"/>
                  </a:cubicBezTo>
                  <a:lnTo>
                    <a:pt x="27609" y="13385"/>
                  </a:lnTo>
                  <a:cubicBezTo>
                    <a:pt x="27607" y="13330"/>
                    <a:pt x="27606" y="13274"/>
                    <a:pt x="27603" y="13219"/>
                  </a:cubicBezTo>
                  <a:lnTo>
                    <a:pt x="27603" y="13202"/>
                  </a:lnTo>
                  <a:cubicBezTo>
                    <a:pt x="27532" y="11572"/>
                    <a:pt x="27178" y="9983"/>
                    <a:pt x="26551" y="8483"/>
                  </a:cubicBezTo>
                  <a:cubicBezTo>
                    <a:pt x="25868" y="6851"/>
                    <a:pt x="24891" y="5384"/>
                    <a:pt x="23646" y="4120"/>
                  </a:cubicBezTo>
                  <a:cubicBezTo>
                    <a:pt x="22402" y="2856"/>
                    <a:pt x="20950" y="1856"/>
                    <a:pt x="19331" y="1150"/>
                  </a:cubicBezTo>
                  <a:cubicBezTo>
                    <a:pt x="17781" y="473"/>
                    <a:pt x="16134" y="91"/>
                    <a:pt x="14439" y="14"/>
                  </a:cubicBezTo>
                  <a:lnTo>
                    <a:pt x="14410" y="13"/>
                  </a:lnTo>
                  <a:cubicBezTo>
                    <a:pt x="14384" y="12"/>
                    <a:pt x="14356" y="11"/>
                    <a:pt x="14330" y="10"/>
                  </a:cubicBezTo>
                  <a:cubicBezTo>
                    <a:pt x="14302" y="9"/>
                    <a:pt x="14273" y="9"/>
                    <a:pt x="14243" y="8"/>
                  </a:cubicBezTo>
                  <a:lnTo>
                    <a:pt x="14235" y="7"/>
                  </a:lnTo>
                  <a:cubicBezTo>
                    <a:pt x="14218" y="7"/>
                    <a:pt x="14202" y="7"/>
                    <a:pt x="14185" y="5"/>
                  </a:cubicBezTo>
                  <a:cubicBezTo>
                    <a:pt x="14135" y="4"/>
                    <a:pt x="14084" y="3"/>
                    <a:pt x="14034" y="2"/>
                  </a:cubicBezTo>
                  <a:cubicBezTo>
                    <a:pt x="13958" y="1"/>
                    <a:pt x="13883" y="0"/>
                    <a:pt x="138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000000" algn="bl" rotWithShape="0">
                <a:schemeClr val="dk1">
                  <a:alpha val="4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75" name="Google Shape;975;p43"/>
            <p:cNvGrpSpPr/>
            <p:nvPr/>
          </p:nvGrpSpPr>
          <p:grpSpPr>
            <a:xfrm>
              <a:off x="1511350" y="3753300"/>
              <a:ext cx="587675" cy="987275"/>
              <a:chOff x="1704575" y="1886125"/>
              <a:chExt cx="587675" cy="987275"/>
            </a:xfrm>
          </p:grpSpPr>
          <p:sp>
            <p:nvSpPr>
              <p:cNvPr id="976" name="Google Shape;976;p43"/>
              <p:cNvSpPr/>
              <p:nvPr/>
            </p:nvSpPr>
            <p:spPr>
              <a:xfrm>
                <a:off x="1704575" y="1886125"/>
                <a:ext cx="587675" cy="750225"/>
              </a:xfrm>
              <a:custGeom>
                <a:avLst/>
                <a:gdLst/>
                <a:ahLst/>
                <a:cxnLst/>
                <a:rect l="l" t="t" r="r" b="b"/>
                <a:pathLst>
                  <a:path w="23507" h="30009" extrusionOk="0">
                    <a:moveTo>
                      <a:pt x="11759" y="1"/>
                    </a:moveTo>
                    <a:cubicBezTo>
                      <a:pt x="5343" y="1"/>
                      <a:pt x="11" y="5300"/>
                      <a:pt x="3" y="11739"/>
                    </a:cubicBezTo>
                    <a:cubicBezTo>
                      <a:pt x="0" y="14640"/>
                      <a:pt x="1048" y="17296"/>
                      <a:pt x="2789" y="19347"/>
                    </a:cubicBezTo>
                    <a:cubicBezTo>
                      <a:pt x="5116" y="22092"/>
                      <a:pt x="6435" y="25550"/>
                      <a:pt x="6435" y="29147"/>
                    </a:cubicBezTo>
                    <a:lnTo>
                      <a:pt x="6435" y="30008"/>
                    </a:lnTo>
                    <a:lnTo>
                      <a:pt x="17076" y="30008"/>
                    </a:lnTo>
                    <a:lnTo>
                      <a:pt x="17076" y="29204"/>
                    </a:lnTo>
                    <a:cubicBezTo>
                      <a:pt x="17076" y="25611"/>
                      <a:pt x="18342" y="22124"/>
                      <a:pt x="20680" y="19397"/>
                    </a:cubicBezTo>
                    <a:cubicBezTo>
                      <a:pt x="22442" y="17342"/>
                      <a:pt x="23507" y="14671"/>
                      <a:pt x="23507" y="11752"/>
                    </a:cubicBezTo>
                    <a:cubicBezTo>
                      <a:pt x="23507" y="5326"/>
                      <a:pt x="18350" y="105"/>
                      <a:pt x="11948" y="2"/>
                    </a:cubicBezTo>
                    <a:cubicBezTo>
                      <a:pt x="11885" y="1"/>
                      <a:pt x="11822" y="1"/>
                      <a:pt x="117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7" name="Google Shape;977;p43"/>
              <p:cNvSpPr/>
              <p:nvPr/>
            </p:nvSpPr>
            <p:spPr>
              <a:xfrm>
                <a:off x="1856125" y="1951225"/>
                <a:ext cx="436125" cy="685125"/>
              </a:xfrm>
              <a:custGeom>
                <a:avLst/>
                <a:gdLst/>
                <a:ahLst/>
                <a:cxnLst/>
                <a:rect l="l" t="t" r="r" b="b"/>
                <a:pathLst>
                  <a:path w="17445" h="27405" extrusionOk="0">
                    <a:moveTo>
                      <a:pt x="13070" y="0"/>
                    </a:moveTo>
                    <a:lnTo>
                      <a:pt x="13070" y="0"/>
                    </a:lnTo>
                    <a:cubicBezTo>
                      <a:pt x="13573" y="1683"/>
                      <a:pt x="13844" y="3468"/>
                      <a:pt x="13844" y="5314"/>
                    </a:cubicBezTo>
                    <a:cubicBezTo>
                      <a:pt x="13844" y="13932"/>
                      <a:pt x="7966" y="21176"/>
                      <a:pt x="1" y="23256"/>
                    </a:cubicBezTo>
                    <a:cubicBezTo>
                      <a:pt x="245" y="24327"/>
                      <a:pt x="373" y="25429"/>
                      <a:pt x="373" y="26543"/>
                    </a:cubicBezTo>
                    <a:lnTo>
                      <a:pt x="373" y="27404"/>
                    </a:lnTo>
                    <a:lnTo>
                      <a:pt x="11014" y="27404"/>
                    </a:lnTo>
                    <a:lnTo>
                      <a:pt x="11014" y="26600"/>
                    </a:lnTo>
                    <a:cubicBezTo>
                      <a:pt x="11014" y="23007"/>
                      <a:pt x="12279" y="19520"/>
                      <a:pt x="14618" y="16793"/>
                    </a:cubicBezTo>
                    <a:cubicBezTo>
                      <a:pt x="16380" y="14738"/>
                      <a:pt x="17445" y="12067"/>
                      <a:pt x="17445" y="9148"/>
                    </a:cubicBezTo>
                    <a:cubicBezTo>
                      <a:pt x="17445" y="5451"/>
                      <a:pt x="15737" y="2154"/>
                      <a:pt x="130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8" name="Google Shape;978;p43"/>
              <p:cNvSpPr/>
              <p:nvPr/>
            </p:nvSpPr>
            <p:spPr>
              <a:xfrm>
                <a:off x="1704625" y="1886125"/>
                <a:ext cx="358725" cy="368550"/>
              </a:xfrm>
              <a:custGeom>
                <a:avLst/>
                <a:gdLst/>
                <a:ahLst/>
                <a:cxnLst/>
                <a:rect l="l" t="t" r="r" b="b"/>
                <a:pathLst>
                  <a:path w="14349" h="14742" extrusionOk="0">
                    <a:moveTo>
                      <a:pt x="11757" y="1"/>
                    </a:moveTo>
                    <a:cubicBezTo>
                      <a:pt x="5341" y="1"/>
                      <a:pt x="9" y="5300"/>
                      <a:pt x="1" y="11739"/>
                    </a:cubicBezTo>
                    <a:cubicBezTo>
                      <a:pt x="0" y="12597"/>
                      <a:pt x="92" y="13434"/>
                      <a:pt x="266" y="14240"/>
                    </a:cubicBezTo>
                    <a:cubicBezTo>
                      <a:pt x="1296" y="14565"/>
                      <a:pt x="2393" y="14742"/>
                      <a:pt x="3530" y="14742"/>
                    </a:cubicBezTo>
                    <a:cubicBezTo>
                      <a:pt x="9505" y="14742"/>
                      <a:pt x="14349" y="9899"/>
                      <a:pt x="14349" y="3923"/>
                    </a:cubicBezTo>
                    <a:cubicBezTo>
                      <a:pt x="14349" y="2599"/>
                      <a:pt x="14110" y="1330"/>
                      <a:pt x="13674" y="157"/>
                    </a:cubicBezTo>
                    <a:cubicBezTo>
                      <a:pt x="13111" y="64"/>
                      <a:pt x="12534" y="11"/>
                      <a:pt x="11946" y="2"/>
                    </a:cubicBezTo>
                    <a:cubicBezTo>
                      <a:pt x="11883" y="1"/>
                      <a:pt x="11820" y="1"/>
                      <a:pt x="1175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9" name="Google Shape;979;p43"/>
              <p:cNvSpPr/>
              <p:nvPr/>
            </p:nvSpPr>
            <p:spPr>
              <a:xfrm>
                <a:off x="1948575" y="2773650"/>
                <a:ext cx="99750" cy="99750"/>
              </a:xfrm>
              <a:custGeom>
                <a:avLst/>
                <a:gdLst/>
                <a:ahLst/>
                <a:cxnLst/>
                <a:rect l="l" t="t" r="r" b="b"/>
                <a:pathLst>
                  <a:path w="3990" h="3990" extrusionOk="0">
                    <a:moveTo>
                      <a:pt x="0" y="1"/>
                    </a:moveTo>
                    <a:lnTo>
                      <a:pt x="0" y="1995"/>
                    </a:lnTo>
                    <a:cubicBezTo>
                      <a:pt x="0" y="3097"/>
                      <a:pt x="894" y="3990"/>
                      <a:pt x="1995" y="3990"/>
                    </a:cubicBezTo>
                    <a:cubicBezTo>
                      <a:pt x="3096" y="3990"/>
                      <a:pt x="3990" y="3097"/>
                      <a:pt x="3990" y="1995"/>
                    </a:cubicBezTo>
                    <a:lnTo>
                      <a:pt x="399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0" name="Google Shape;980;p43"/>
              <p:cNvSpPr/>
              <p:nvPr/>
            </p:nvSpPr>
            <p:spPr>
              <a:xfrm>
                <a:off x="1867175" y="2618050"/>
                <a:ext cx="262550" cy="210800"/>
              </a:xfrm>
              <a:custGeom>
                <a:avLst/>
                <a:gdLst/>
                <a:ahLst/>
                <a:cxnLst/>
                <a:rect l="l" t="t" r="r" b="b"/>
                <a:pathLst>
                  <a:path w="10502" h="8432" extrusionOk="0">
                    <a:moveTo>
                      <a:pt x="1" y="1"/>
                    </a:moveTo>
                    <a:lnTo>
                      <a:pt x="1" y="4873"/>
                    </a:lnTo>
                    <a:cubicBezTo>
                      <a:pt x="1" y="6838"/>
                      <a:pt x="1594" y="8431"/>
                      <a:pt x="3560" y="8431"/>
                    </a:cubicBezTo>
                    <a:lnTo>
                      <a:pt x="6942" y="8431"/>
                    </a:lnTo>
                    <a:cubicBezTo>
                      <a:pt x="8908" y="8431"/>
                      <a:pt x="10501" y="6838"/>
                      <a:pt x="10501" y="4873"/>
                    </a:cubicBezTo>
                    <a:lnTo>
                      <a:pt x="1050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1" name="Google Shape;981;p43"/>
              <p:cNvSpPr/>
              <p:nvPr/>
            </p:nvSpPr>
            <p:spPr>
              <a:xfrm>
                <a:off x="1823925" y="2600300"/>
                <a:ext cx="349050" cy="72025"/>
              </a:xfrm>
              <a:custGeom>
                <a:avLst/>
                <a:gdLst/>
                <a:ahLst/>
                <a:cxnLst/>
                <a:rect l="l" t="t" r="r" b="b"/>
                <a:pathLst>
                  <a:path w="13962" h="2881" extrusionOk="0">
                    <a:moveTo>
                      <a:pt x="1347" y="0"/>
                    </a:moveTo>
                    <a:cubicBezTo>
                      <a:pt x="601" y="0"/>
                      <a:pt x="0" y="601"/>
                      <a:pt x="0" y="1347"/>
                    </a:cubicBezTo>
                    <a:lnTo>
                      <a:pt x="0" y="1534"/>
                    </a:lnTo>
                    <a:cubicBezTo>
                      <a:pt x="0" y="2280"/>
                      <a:pt x="601" y="2881"/>
                      <a:pt x="1347" y="2881"/>
                    </a:cubicBezTo>
                    <a:lnTo>
                      <a:pt x="12615" y="2881"/>
                    </a:lnTo>
                    <a:cubicBezTo>
                      <a:pt x="13361" y="2881"/>
                      <a:pt x="13962" y="2280"/>
                      <a:pt x="13962" y="1534"/>
                    </a:cubicBezTo>
                    <a:lnTo>
                      <a:pt x="13962" y="1347"/>
                    </a:lnTo>
                    <a:cubicBezTo>
                      <a:pt x="13962" y="601"/>
                      <a:pt x="13361" y="0"/>
                      <a:pt x="126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2" name="Google Shape;982;p43"/>
              <p:cNvSpPr/>
              <p:nvPr/>
            </p:nvSpPr>
            <p:spPr>
              <a:xfrm>
                <a:off x="1823925" y="2706625"/>
                <a:ext cx="349050" cy="72025"/>
              </a:xfrm>
              <a:custGeom>
                <a:avLst/>
                <a:gdLst/>
                <a:ahLst/>
                <a:cxnLst/>
                <a:rect l="l" t="t" r="r" b="b"/>
                <a:pathLst>
                  <a:path w="13962" h="2881" extrusionOk="0">
                    <a:moveTo>
                      <a:pt x="1347" y="1"/>
                    </a:moveTo>
                    <a:cubicBezTo>
                      <a:pt x="601" y="1"/>
                      <a:pt x="0" y="602"/>
                      <a:pt x="0" y="1347"/>
                    </a:cubicBezTo>
                    <a:lnTo>
                      <a:pt x="0" y="1535"/>
                    </a:lnTo>
                    <a:cubicBezTo>
                      <a:pt x="0" y="2280"/>
                      <a:pt x="601" y="2880"/>
                      <a:pt x="1347" y="2880"/>
                    </a:cubicBezTo>
                    <a:lnTo>
                      <a:pt x="12615" y="2880"/>
                    </a:lnTo>
                    <a:cubicBezTo>
                      <a:pt x="13361" y="2880"/>
                      <a:pt x="13962" y="2280"/>
                      <a:pt x="13962" y="1535"/>
                    </a:cubicBezTo>
                    <a:lnTo>
                      <a:pt x="13962" y="1347"/>
                    </a:lnTo>
                    <a:cubicBezTo>
                      <a:pt x="13962" y="602"/>
                      <a:pt x="13361" y="1"/>
                      <a:pt x="126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83" name="Google Shape;983;p43"/>
          <p:cNvSpPr/>
          <p:nvPr/>
        </p:nvSpPr>
        <p:spPr>
          <a:xfrm>
            <a:off x="5542044" y="4288150"/>
            <a:ext cx="107100" cy="1071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4" name="Google Shape;984;p43"/>
          <p:cNvSpPr/>
          <p:nvPr/>
        </p:nvSpPr>
        <p:spPr>
          <a:xfrm>
            <a:off x="2814384" y="1054900"/>
            <a:ext cx="254569" cy="254531"/>
          </a:xfrm>
          <a:custGeom>
            <a:avLst/>
            <a:gdLst/>
            <a:ahLst/>
            <a:cxnLst/>
            <a:rect l="l" t="t" r="r" b="b"/>
            <a:pathLst>
              <a:path w="6540" h="6539" extrusionOk="0">
                <a:moveTo>
                  <a:pt x="3270" y="1755"/>
                </a:moveTo>
                <a:cubicBezTo>
                  <a:pt x="4105" y="1755"/>
                  <a:pt x="4784" y="2435"/>
                  <a:pt x="4784" y="3269"/>
                </a:cubicBezTo>
                <a:cubicBezTo>
                  <a:pt x="4784" y="4104"/>
                  <a:pt x="4105" y="4784"/>
                  <a:pt x="3270" y="4784"/>
                </a:cubicBezTo>
                <a:cubicBezTo>
                  <a:pt x="2435" y="4784"/>
                  <a:pt x="1756" y="4104"/>
                  <a:pt x="1756" y="3269"/>
                </a:cubicBezTo>
                <a:cubicBezTo>
                  <a:pt x="1756" y="2435"/>
                  <a:pt x="2436" y="1755"/>
                  <a:pt x="3270" y="1755"/>
                </a:cubicBezTo>
                <a:close/>
                <a:moveTo>
                  <a:pt x="3270" y="1"/>
                </a:moveTo>
                <a:cubicBezTo>
                  <a:pt x="1468" y="1"/>
                  <a:pt x="0" y="1467"/>
                  <a:pt x="0" y="3269"/>
                </a:cubicBezTo>
                <a:cubicBezTo>
                  <a:pt x="0" y="5072"/>
                  <a:pt x="1468" y="6538"/>
                  <a:pt x="3270" y="6538"/>
                </a:cubicBezTo>
                <a:cubicBezTo>
                  <a:pt x="5073" y="6538"/>
                  <a:pt x="6539" y="5072"/>
                  <a:pt x="6539" y="3269"/>
                </a:cubicBezTo>
                <a:cubicBezTo>
                  <a:pt x="6539" y="1467"/>
                  <a:pt x="5073" y="1"/>
                  <a:pt x="327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5" name="Google Shape;985;p43"/>
          <p:cNvSpPr/>
          <p:nvPr/>
        </p:nvSpPr>
        <p:spPr>
          <a:xfrm rot="2700000">
            <a:off x="1525498" y="4253553"/>
            <a:ext cx="182953" cy="176297"/>
          </a:xfrm>
          <a:custGeom>
            <a:avLst/>
            <a:gdLst/>
            <a:ahLst/>
            <a:cxnLst/>
            <a:rect l="l" t="t" r="r" b="b"/>
            <a:pathLst>
              <a:path w="4700" h="4529" extrusionOk="0">
                <a:moveTo>
                  <a:pt x="964" y="0"/>
                </a:moveTo>
                <a:cubicBezTo>
                  <a:pt x="739" y="0"/>
                  <a:pt x="515" y="86"/>
                  <a:pt x="343" y="257"/>
                </a:cubicBezTo>
                <a:cubicBezTo>
                  <a:pt x="1" y="600"/>
                  <a:pt x="1" y="1156"/>
                  <a:pt x="343" y="1498"/>
                </a:cubicBezTo>
                <a:lnTo>
                  <a:pt x="488" y="1643"/>
                </a:lnTo>
                <a:cubicBezTo>
                  <a:pt x="831" y="1986"/>
                  <a:pt x="831" y="2542"/>
                  <a:pt x="488" y="2884"/>
                </a:cubicBezTo>
                <a:lnTo>
                  <a:pt x="343" y="3030"/>
                </a:lnTo>
                <a:cubicBezTo>
                  <a:pt x="1" y="3372"/>
                  <a:pt x="1" y="3928"/>
                  <a:pt x="343" y="4271"/>
                </a:cubicBezTo>
                <a:cubicBezTo>
                  <a:pt x="515" y="4443"/>
                  <a:pt x="739" y="4528"/>
                  <a:pt x="964" y="4528"/>
                </a:cubicBezTo>
                <a:cubicBezTo>
                  <a:pt x="1188" y="4528"/>
                  <a:pt x="1413" y="4443"/>
                  <a:pt x="1584" y="4271"/>
                </a:cubicBezTo>
                <a:lnTo>
                  <a:pt x="1729" y="4126"/>
                </a:lnTo>
                <a:cubicBezTo>
                  <a:pt x="1901" y="3955"/>
                  <a:pt x="2126" y="3869"/>
                  <a:pt x="2350" y="3869"/>
                </a:cubicBezTo>
                <a:cubicBezTo>
                  <a:pt x="2575" y="3869"/>
                  <a:pt x="2799" y="3955"/>
                  <a:pt x="2970" y="4126"/>
                </a:cubicBezTo>
                <a:lnTo>
                  <a:pt x="3115" y="4270"/>
                </a:lnTo>
                <a:cubicBezTo>
                  <a:pt x="3287" y="4442"/>
                  <a:pt x="3512" y="4528"/>
                  <a:pt x="3736" y="4528"/>
                </a:cubicBezTo>
                <a:cubicBezTo>
                  <a:pt x="3961" y="4528"/>
                  <a:pt x="4185" y="4442"/>
                  <a:pt x="4356" y="4270"/>
                </a:cubicBezTo>
                <a:cubicBezTo>
                  <a:pt x="4700" y="3928"/>
                  <a:pt x="4700" y="3372"/>
                  <a:pt x="4356" y="3030"/>
                </a:cubicBezTo>
                <a:lnTo>
                  <a:pt x="4212" y="2884"/>
                </a:lnTo>
                <a:cubicBezTo>
                  <a:pt x="3869" y="2542"/>
                  <a:pt x="3870" y="1986"/>
                  <a:pt x="4212" y="1643"/>
                </a:cubicBezTo>
                <a:lnTo>
                  <a:pt x="4356" y="1498"/>
                </a:lnTo>
                <a:cubicBezTo>
                  <a:pt x="4700" y="1155"/>
                  <a:pt x="4700" y="600"/>
                  <a:pt x="4356" y="257"/>
                </a:cubicBezTo>
                <a:cubicBezTo>
                  <a:pt x="4185" y="86"/>
                  <a:pt x="3961" y="0"/>
                  <a:pt x="3736" y="0"/>
                </a:cubicBezTo>
                <a:cubicBezTo>
                  <a:pt x="3512" y="0"/>
                  <a:pt x="3287" y="86"/>
                  <a:pt x="3116" y="257"/>
                </a:cubicBezTo>
                <a:lnTo>
                  <a:pt x="2970" y="403"/>
                </a:lnTo>
                <a:cubicBezTo>
                  <a:pt x="2799" y="574"/>
                  <a:pt x="2575" y="659"/>
                  <a:pt x="2350" y="659"/>
                </a:cubicBezTo>
                <a:cubicBezTo>
                  <a:pt x="2126" y="659"/>
                  <a:pt x="1901" y="574"/>
                  <a:pt x="1729" y="403"/>
                </a:cubicBezTo>
                <a:lnTo>
                  <a:pt x="1584" y="257"/>
                </a:lnTo>
                <a:cubicBezTo>
                  <a:pt x="1413" y="86"/>
                  <a:pt x="1188" y="0"/>
                  <a:pt x="96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6" name="Google Shape;986;p43"/>
          <p:cNvSpPr/>
          <p:nvPr/>
        </p:nvSpPr>
        <p:spPr>
          <a:xfrm>
            <a:off x="4983136" y="674616"/>
            <a:ext cx="182947" cy="176291"/>
          </a:xfrm>
          <a:custGeom>
            <a:avLst/>
            <a:gdLst/>
            <a:ahLst/>
            <a:cxnLst/>
            <a:rect l="l" t="t" r="r" b="b"/>
            <a:pathLst>
              <a:path w="4700" h="4529" extrusionOk="0">
                <a:moveTo>
                  <a:pt x="964" y="0"/>
                </a:moveTo>
                <a:cubicBezTo>
                  <a:pt x="739" y="0"/>
                  <a:pt x="515" y="86"/>
                  <a:pt x="343" y="257"/>
                </a:cubicBezTo>
                <a:cubicBezTo>
                  <a:pt x="1" y="600"/>
                  <a:pt x="1" y="1156"/>
                  <a:pt x="343" y="1498"/>
                </a:cubicBezTo>
                <a:lnTo>
                  <a:pt x="488" y="1643"/>
                </a:lnTo>
                <a:cubicBezTo>
                  <a:pt x="831" y="1986"/>
                  <a:pt x="831" y="2542"/>
                  <a:pt x="488" y="2884"/>
                </a:cubicBezTo>
                <a:lnTo>
                  <a:pt x="343" y="3030"/>
                </a:lnTo>
                <a:cubicBezTo>
                  <a:pt x="1" y="3372"/>
                  <a:pt x="1" y="3928"/>
                  <a:pt x="343" y="4271"/>
                </a:cubicBezTo>
                <a:cubicBezTo>
                  <a:pt x="515" y="4443"/>
                  <a:pt x="739" y="4528"/>
                  <a:pt x="964" y="4528"/>
                </a:cubicBezTo>
                <a:cubicBezTo>
                  <a:pt x="1188" y="4528"/>
                  <a:pt x="1413" y="4443"/>
                  <a:pt x="1584" y="4271"/>
                </a:cubicBezTo>
                <a:lnTo>
                  <a:pt x="1729" y="4126"/>
                </a:lnTo>
                <a:cubicBezTo>
                  <a:pt x="1901" y="3955"/>
                  <a:pt x="2126" y="3869"/>
                  <a:pt x="2350" y="3869"/>
                </a:cubicBezTo>
                <a:cubicBezTo>
                  <a:pt x="2575" y="3869"/>
                  <a:pt x="2799" y="3955"/>
                  <a:pt x="2970" y="4126"/>
                </a:cubicBezTo>
                <a:lnTo>
                  <a:pt x="3115" y="4270"/>
                </a:lnTo>
                <a:cubicBezTo>
                  <a:pt x="3287" y="4442"/>
                  <a:pt x="3512" y="4528"/>
                  <a:pt x="3736" y="4528"/>
                </a:cubicBezTo>
                <a:cubicBezTo>
                  <a:pt x="3961" y="4528"/>
                  <a:pt x="4185" y="4442"/>
                  <a:pt x="4356" y="4270"/>
                </a:cubicBezTo>
                <a:cubicBezTo>
                  <a:pt x="4700" y="3928"/>
                  <a:pt x="4700" y="3372"/>
                  <a:pt x="4356" y="3030"/>
                </a:cubicBezTo>
                <a:lnTo>
                  <a:pt x="4212" y="2884"/>
                </a:lnTo>
                <a:cubicBezTo>
                  <a:pt x="3869" y="2542"/>
                  <a:pt x="3870" y="1986"/>
                  <a:pt x="4212" y="1643"/>
                </a:cubicBezTo>
                <a:lnTo>
                  <a:pt x="4356" y="1498"/>
                </a:lnTo>
                <a:cubicBezTo>
                  <a:pt x="4700" y="1155"/>
                  <a:pt x="4700" y="600"/>
                  <a:pt x="4356" y="257"/>
                </a:cubicBezTo>
                <a:cubicBezTo>
                  <a:pt x="4185" y="86"/>
                  <a:pt x="3961" y="0"/>
                  <a:pt x="3736" y="0"/>
                </a:cubicBezTo>
                <a:cubicBezTo>
                  <a:pt x="3512" y="0"/>
                  <a:pt x="3287" y="86"/>
                  <a:pt x="3116" y="257"/>
                </a:cubicBezTo>
                <a:lnTo>
                  <a:pt x="2970" y="403"/>
                </a:lnTo>
                <a:cubicBezTo>
                  <a:pt x="2799" y="574"/>
                  <a:pt x="2575" y="659"/>
                  <a:pt x="2350" y="659"/>
                </a:cubicBezTo>
                <a:cubicBezTo>
                  <a:pt x="2126" y="659"/>
                  <a:pt x="1901" y="574"/>
                  <a:pt x="1729" y="403"/>
                </a:cubicBezTo>
                <a:lnTo>
                  <a:pt x="1584" y="257"/>
                </a:lnTo>
                <a:cubicBezTo>
                  <a:pt x="1413" y="86"/>
                  <a:pt x="1188" y="0"/>
                  <a:pt x="96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9773A4E-FB09-3957-0242-5A71ADF7BF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783" y="1014324"/>
            <a:ext cx="3639852" cy="21839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51E373-DD73-F05D-9026-03F972F5EB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12667" y1="46154" x2="12667" y2="46154"/>
                        <a14:foregroundMark x1="24667" y1="18462" x2="24667" y2="18462"/>
                        <a14:foregroundMark x1="62556" y1="33654" x2="62556" y2="33654"/>
                        <a14:foregroundMark x1="52333" y1="35385" x2="52333" y2="35385"/>
                        <a14:foregroundMark x1="63444" y1="27115" x2="63444" y2="27115"/>
                        <a14:foregroundMark x1="60667" y1="30577" x2="60667" y2="30577"/>
                        <a14:foregroundMark x1="60667" y1="27115" x2="60667" y2="27115"/>
                        <a14:foregroundMark x1="64778" y1="44615" x2="64778" y2="44615"/>
                        <a14:foregroundMark x1="52111" y1="51346" x2="52111" y2="51346"/>
                        <a14:foregroundMark x1="77889" y1="42692" x2="77889" y2="42692"/>
                        <a14:foregroundMark x1="84333" y1="51346" x2="84333" y2="51346"/>
                        <a14:foregroundMark x1="84111" y1="57500" x2="84111" y2="57500"/>
                        <a14:foregroundMark x1="82333" y1="61346" x2="82333" y2="61346"/>
                        <a14:foregroundMark x1="58667" y1="51346" x2="58667" y2="51346"/>
                        <a14:foregroundMark x1="60667" y1="46923" x2="60667" y2="469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2919854" cy="1687027"/>
          </a:xfrm>
          <a:prstGeom prst="rect">
            <a:avLst/>
          </a:prstGeom>
        </p:spPr>
      </p:pic>
      <p:sp>
        <p:nvSpPr>
          <p:cNvPr id="8" name="Snip Diagonal Corner Rectangle 7">
            <a:extLst>
              <a:ext uri="{FF2B5EF4-FFF2-40B4-BE49-F238E27FC236}">
                <a16:creationId xmlns:a16="http://schemas.microsoft.com/office/drawing/2014/main" id="{680AAB4E-60A6-0D01-76BE-85A2AAAA10E6}"/>
              </a:ext>
            </a:extLst>
          </p:cNvPr>
          <p:cNvSpPr/>
          <p:nvPr/>
        </p:nvSpPr>
        <p:spPr>
          <a:xfrm>
            <a:off x="985917" y="3121972"/>
            <a:ext cx="1404464" cy="1404464"/>
          </a:xfrm>
          <a:prstGeom prst="snip2Diag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10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A5747C9-1CA3-DBBB-8CE9-92EF81A8507E}"/>
              </a:ext>
            </a:extLst>
          </p:cNvPr>
          <p:cNvSpPr/>
          <p:nvPr/>
        </p:nvSpPr>
        <p:spPr>
          <a:xfrm>
            <a:off x="938029" y="4543486"/>
            <a:ext cx="1754814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 marR="0" lvl="0" indent="-332185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50" b="1" i="0" u="none" strike="noStrike" kern="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ngolin" pitchFamily="2" charset="77"/>
                <a:cs typeface="Arial" pitchFamily="34" charset="0"/>
                <a:sym typeface="Arial"/>
              </a:rPr>
              <a:t>Your point</a:t>
            </a:r>
          </a:p>
        </p:txBody>
      </p:sp>
      <p:sp>
        <p:nvSpPr>
          <p:cNvPr id="10" name="Snip Diagonal Corner Rectangle 9">
            <a:extLst>
              <a:ext uri="{FF2B5EF4-FFF2-40B4-BE49-F238E27FC236}">
                <a16:creationId xmlns:a16="http://schemas.microsoft.com/office/drawing/2014/main" id="{4BF1753B-8E0B-E7A4-50B6-9384E8BD28D7}"/>
              </a:ext>
            </a:extLst>
          </p:cNvPr>
          <p:cNvSpPr/>
          <p:nvPr/>
        </p:nvSpPr>
        <p:spPr>
          <a:xfrm>
            <a:off x="3846498" y="3016759"/>
            <a:ext cx="1404464" cy="1404464"/>
          </a:xfrm>
          <a:prstGeom prst="snip2DiagRect">
            <a:avLst/>
          </a:prstGeom>
          <a:solidFill>
            <a:schemeClr val="bg1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1" name="Snip Diagonal Corner Rectangle 10">
            <a:extLst>
              <a:ext uri="{FF2B5EF4-FFF2-40B4-BE49-F238E27FC236}">
                <a16:creationId xmlns:a16="http://schemas.microsoft.com/office/drawing/2014/main" id="{402EC698-6DE3-727F-F2AC-199EC7AEBBA2}"/>
              </a:ext>
            </a:extLst>
          </p:cNvPr>
          <p:cNvSpPr/>
          <p:nvPr/>
        </p:nvSpPr>
        <p:spPr>
          <a:xfrm>
            <a:off x="6816652" y="2974934"/>
            <a:ext cx="1404464" cy="1404464"/>
          </a:xfrm>
          <a:prstGeom prst="snip2DiagRect">
            <a:avLst/>
          </a:prstGeom>
          <a:solidFill>
            <a:schemeClr val="bg1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6A5C59-D0E1-B1F5-0771-EE4A69E2B28A}"/>
              </a:ext>
            </a:extLst>
          </p:cNvPr>
          <p:cNvSpPr/>
          <p:nvPr/>
        </p:nvSpPr>
        <p:spPr>
          <a:xfrm>
            <a:off x="6770116" y="4526436"/>
            <a:ext cx="1754814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 marR="0" lvl="0" indent="-332185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50" b="1" i="0" u="none" strike="noStrike" kern="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ngolin" pitchFamily="2" charset="77"/>
                <a:cs typeface="Arial" pitchFamily="34" charset="0"/>
                <a:sym typeface="Arial"/>
              </a:rPr>
              <a:t>Swap point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B83E60E-6932-2388-D85B-C25D7F69D0E3}"/>
              </a:ext>
            </a:extLst>
          </p:cNvPr>
          <p:cNvSpPr/>
          <p:nvPr/>
        </p:nvSpPr>
        <p:spPr>
          <a:xfrm>
            <a:off x="3271553" y="4543486"/>
            <a:ext cx="2919853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 marR="0" lvl="0" indent="-332185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50" b="1" i="0" u="none" strike="noStrike" kern="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ngolin" pitchFamily="2" charset="77"/>
                <a:cs typeface="Arial" pitchFamily="34" charset="0"/>
                <a:sym typeface="Arial"/>
              </a:rPr>
              <a:t>Blow friend’s point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7697604-ACFB-DCDC-850E-DB4B37B380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0064" y="3093590"/>
            <a:ext cx="1072139" cy="12411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A3EA39-7B05-1C91-2854-95814944DED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8000"/>
          <a:stretch/>
        </p:blipFill>
        <p:spPr>
          <a:xfrm>
            <a:off x="7005702" y="3104463"/>
            <a:ext cx="1035375" cy="121028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47AE803-1299-EAC6-5431-9D9A16498676}"/>
              </a:ext>
            </a:extLst>
          </p:cNvPr>
          <p:cNvGrpSpPr/>
          <p:nvPr/>
        </p:nvGrpSpPr>
        <p:grpSpPr>
          <a:xfrm>
            <a:off x="3661420" y="216891"/>
            <a:ext cx="5257854" cy="2183912"/>
            <a:chOff x="3660180" y="216891"/>
            <a:chExt cx="5042950" cy="2183912"/>
          </a:xfrm>
        </p:grpSpPr>
        <p:pic>
          <p:nvPicPr>
            <p:cNvPr id="18" name="Picture 3">
              <a:extLst>
                <a:ext uri="{FF2B5EF4-FFF2-40B4-BE49-F238E27FC236}">
                  <a16:creationId xmlns:a16="http://schemas.microsoft.com/office/drawing/2014/main" id="{EA131D87-5AF1-4B37-EF60-053984CC99D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3660180" y="216891"/>
              <a:ext cx="5042950" cy="2183912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E6EC6E9-02EC-95FB-FDE2-AC5185700796}"/>
                </a:ext>
              </a:extLst>
            </p:cNvPr>
            <p:cNvSpPr txBox="1"/>
            <p:nvPr/>
          </p:nvSpPr>
          <p:spPr>
            <a:xfrm>
              <a:off x="3837691" y="224127"/>
              <a:ext cx="4865438" cy="1971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marR="0" lvl="0" indent="-342900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VN" sz="2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angolin" pitchFamily="2" charset="77"/>
                  <a:cs typeface="Calibri" panose="020F0502020204030204" pitchFamily="34" charset="0"/>
                  <a:sym typeface="Arial"/>
                </a:rPr>
                <a:t>Pick a box</a:t>
              </a:r>
            </a:p>
            <a:p>
              <a:pPr marL="342900" marR="0" lvl="0" indent="-342900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VN" sz="2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angolin" pitchFamily="2" charset="77"/>
                  <a:cs typeface="Calibri" panose="020F0502020204030204" pitchFamily="34" charset="0"/>
                  <a:sym typeface="Arial"/>
                </a:rPr>
                <a:t>Answer the question</a:t>
              </a:r>
            </a:p>
            <a:p>
              <a:pPr marL="342900" marR="0" lvl="0" indent="-342900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VN" sz="2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angolin" pitchFamily="2" charset="77"/>
                  <a:cs typeface="Calibri" panose="020F0502020204030204" pitchFamily="34" charset="0"/>
                  <a:sym typeface="Arial"/>
                </a:rPr>
                <a:t>Get a random prize below</a:t>
              </a:r>
            </a:p>
            <a:p>
              <a:pPr marL="342900" marR="0" lvl="0" indent="-342900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VN" sz="2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angolin" pitchFamily="2" charset="77"/>
                  <a:cs typeface="Calibri" panose="020F0502020204030204" pitchFamily="34" charset="0"/>
                  <a:sym typeface="Arial"/>
                </a:rPr>
                <a:t>The winning team has the most points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4186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 animBg="1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6D2A246-676F-9471-CA4A-630A2F4CAA6F}"/>
              </a:ext>
            </a:extLst>
          </p:cNvPr>
          <p:cNvSpPr/>
          <p:nvPr/>
        </p:nvSpPr>
        <p:spPr>
          <a:xfrm>
            <a:off x="1491542" y="1517369"/>
            <a:ext cx="1566174" cy="102611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ondrina Solid" panose="020B0604020202020204" charset="0"/>
                <a:cs typeface="Londrina Solid" panose="020B0604020202020204" charset="0"/>
                <a:sym typeface="Arial"/>
              </a:rPr>
              <a:t>10</a:t>
            </a:r>
            <a:endParaRPr kumimoji="0" lang="vi-VN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ondrina Solid" panose="020B0604020202020204" charset="0"/>
              <a:cs typeface="Londrina Solid" panose="020B0604020202020204" charset="0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E363C8-E8E0-1853-9077-1B8491E9EA6C}"/>
              </a:ext>
            </a:extLst>
          </p:cNvPr>
          <p:cNvSpPr/>
          <p:nvPr/>
        </p:nvSpPr>
        <p:spPr>
          <a:xfrm>
            <a:off x="3859569" y="1517369"/>
            <a:ext cx="1566174" cy="102611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ondrina Solid" panose="020B0604020202020204" charset="0"/>
                <a:cs typeface="Londrina Solid" panose="020B0604020202020204" charset="0"/>
                <a:sym typeface="Arial"/>
              </a:rPr>
              <a:t>2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ondrina Solid" panose="020B0604020202020204" charset="0"/>
                <a:cs typeface="Londrina Solid" panose="020B0604020202020204" charset="0"/>
                <a:sym typeface="Arial"/>
              </a:rPr>
              <a:t>0</a:t>
            </a:r>
            <a:endParaRPr kumimoji="0" lang="vi-VN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ondrina Solid" panose="020B0604020202020204" charset="0"/>
              <a:cs typeface="Londrina Solid" panose="020B0604020202020204" charset="0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F96BDF-2469-A998-D0D3-8C42A92EBE25}"/>
              </a:ext>
            </a:extLst>
          </p:cNvPr>
          <p:cNvSpPr/>
          <p:nvPr/>
        </p:nvSpPr>
        <p:spPr>
          <a:xfrm>
            <a:off x="6138111" y="1515385"/>
            <a:ext cx="1566174" cy="102611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ondrina Solid" panose="020B0604020202020204" charset="0"/>
              <a:cs typeface="Londrina Solid" panose="020B0604020202020204" charset="0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16BF7D-AA49-5B46-FF61-4ABD9BFB3962}"/>
              </a:ext>
            </a:extLst>
          </p:cNvPr>
          <p:cNvSpPr/>
          <p:nvPr/>
        </p:nvSpPr>
        <p:spPr>
          <a:xfrm>
            <a:off x="1491542" y="3021907"/>
            <a:ext cx="1566174" cy="102611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ondrina Solid" panose="020B0604020202020204" charset="0"/>
                <a:cs typeface="Londrina Solid" panose="020B0604020202020204" charset="0"/>
                <a:sym typeface="Arial"/>
              </a:rPr>
              <a:t>20</a:t>
            </a:r>
            <a:endParaRPr kumimoji="0" lang="vi-VN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ondrina Solid" panose="020B0604020202020204" charset="0"/>
              <a:cs typeface="Londrina Solid" panose="020B0604020202020204" charset="0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CA3B2-F4A3-42C8-8BA4-E4BFF04797F7}"/>
              </a:ext>
            </a:extLst>
          </p:cNvPr>
          <p:cNvSpPr/>
          <p:nvPr/>
        </p:nvSpPr>
        <p:spPr>
          <a:xfrm>
            <a:off x="3859569" y="3021907"/>
            <a:ext cx="1566174" cy="102611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ondrina Solid" panose="020B0604020202020204" charset="0"/>
              <a:cs typeface="Londrina Solid" panose="020B0604020202020204" charset="0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3DB146-C0FB-FF04-3742-FF422D3E5000}"/>
              </a:ext>
            </a:extLst>
          </p:cNvPr>
          <p:cNvSpPr/>
          <p:nvPr/>
        </p:nvSpPr>
        <p:spPr>
          <a:xfrm>
            <a:off x="6138111" y="3021907"/>
            <a:ext cx="1566174" cy="102611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ondrina Solid" panose="020B0604020202020204" charset="0"/>
                <a:cs typeface="Londrina Solid" panose="020B0604020202020204" charset="0"/>
                <a:sym typeface="Arial"/>
              </a:rPr>
              <a:t>10</a:t>
            </a:r>
            <a:endParaRPr kumimoji="0" lang="vi-VN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ondrina Solid" panose="020B0604020202020204" charset="0"/>
              <a:cs typeface="Londrina Solid" panose="020B0604020202020204" charset="0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E37991D-2138-6832-AA00-7999A4A18E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0865" y="3088286"/>
            <a:ext cx="723581" cy="83764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947492-8FDE-6817-6BBB-0F208782DC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000"/>
          <a:stretch/>
        </p:blipFill>
        <p:spPr>
          <a:xfrm>
            <a:off x="6591298" y="1561560"/>
            <a:ext cx="771293" cy="90159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2" name="Rectangle 21">
            <a:hlinkClick r:id="rId4" action="ppaction://hlinksldjump"/>
            <a:extLst>
              <a:ext uri="{FF2B5EF4-FFF2-40B4-BE49-F238E27FC236}">
                <a16:creationId xmlns:a16="http://schemas.microsoft.com/office/drawing/2014/main" id="{A4C0466F-DD71-5CA7-A6B7-26F567D64959}"/>
              </a:ext>
            </a:extLst>
          </p:cNvPr>
          <p:cNvSpPr/>
          <p:nvPr/>
        </p:nvSpPr>
        <p:spPr>
          <a:xfrm>
            <a:off x="1491542" y="1517369"/>
            <a:ext cx="1566174" cy="1026114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ondrina Solid" panose="020B0604020202020204" charset="0"/>
                <a:cs typeface="Londrina Solid" panose="020B0604020202020204" charset="0"/>
                <a:sym typeface="Arial"/>
              </a:rPr>
              <a:t>1</a:t>
            </a:r>
            <a:endParaRPr kumimoji="0" lang="vi-VN" sz="6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Londrina Solid" panose="020B0604020202020204" charset="0"/>
              <a:cs typeface="Londrina Solid" panose="020B0604020202020204" charset="0"/>
              <a:sym typeface="Arial"/>
            </a:endParaRPr>
          </a:p>
        </p:txBody>
      </p:sp>
      <p:sp>
        <p:nvSpPr>
          <p:cNvPr id="23" name="Rectangle 22">
            <a:hlinkClick r:id="rId5" action="ppaction://hlinksldjump"/>
            <a:extLst>
              <a:ext uri="{FF2B5EF4-FFF2-40B4-BE49-F238E27FC236}">
                <a16:creationId xmlns:a16="http://schemas.microsoft.com/office/drawing/2014/main" id="{D79639CB-7225-6A3E-0DAB-FB004216EC1B}"/>
              </a:ext>
            </a:extLst>
          </p:cNvPr>
          <p:cNvSpPr/>
          <p:nvPr/>
        </p:nvSpPr>
        <p:spPr>
          <a:xfrm>
            <a:off x="3859569" y="1517369"/>
            <a:ext cx="1566174" cy="1026114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ondrina Solid" panose="020B0604020202020204" charset="0"/>
                <a:cs typeface="Londrina Solid" panose="020B0604020202020204" charset="0"/>
                <a:sym typeface="Arial"/>
              </a:rPr>
              <a:t>2</a:t>
            </a:r>
            <a:endParaRPr kumimoji="0" lang="vi-VN" sz="6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Londrina Solid" panose="020B0604020202020204" charset="0"/>
              <a:cs typeface="Londrina Solid" panose="020B0604020202020204" charset="0"/>
              <a:sym typeface="Arial"/>
            </a:endParaRPr>
          </a:p>
        </p:txBody>
      </p:sp>
      <p:sp>
        <p:nvSpPr>
          <p:cNvPr id="24" name="Rectangle 23">
            <a:hlinkClick r:id="rId6" action="ppaction://hlinksldjump"/>
            <a:extLst>
              <a:ext uri="{FF2B5EF4-FFF2-40B4-BE49-F238E27FC236}">
                <a16:creationId xmlns:a16="http://schemas.microsoft.com/office/drawing/2014/main" id="{CF8F91C2-DF2A-4CD5-3F54-11AE81622983}"/>
              </a:ext>
            </a:extLst>
          </p:cNvPr>
          <p:cNvSpPr/>
          <p:nvPr/>
        </p:nvSpPr>
        <p:spPr>
          <a:xfrm>
            <a:off x="6138111" y="1517369"/>
            <a:ext cx="1566174" cy="1026114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ondrina Solid" panose="020B0604020202020204" charset="0"/>
                <a:cs typeface="Londrina Solid" panose="020B0604020202020204" charset="0"/>
                <a:sym typeface="Arial"/>
              </a:rPr>
              <a:t>3</a:t>
            </a:r>
            <a:endParaRPr kumimoji="0" lang="vi-VN" sz="6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Londrina Solid" panose="020B0604020202020204" charset="0"/>
              <a:cs typeface="Londrina Solid" panose="020B0604020202020204" charset="0"/>
              <a:sym typeface="Arial"/>
            </a:endParaRPr>
          </a:p>
        </p:txBody>
      </p:sp>
      <p:sp>
        <p:nvSpPr>
          <p:cNvPr id="25" name="Rectangle 24">
            <a:hlinkClick r:id="rId7" action="ppaction://hlinksldjump"/>
            <a:extLst>
              <a:ext uri="{FF2B5EF4-FFF2-40B4-BE49-F238E27FC236}">
                <a16:creationId xmlns:a16="http://schemas.microsoft.com/office/drawing/2014/main" id="{71711195-0575-71E5-302C-06A46002420D}"/>
              </a:ext>
            </a:extLst>
          </p:cNvPr>
          <p:cNvSpPr/>
          <p:nvPr/>
        </p:nvSpPr>
        <p:spPr>
          <a:xfrm>
            <a:off x="1491542" y="3021907"/>
            <a:ext cx="1566174" cy="1026114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ondrina Solid" panose="020B0604020202020204" charset="0"/>
                <a:cs typeface="Londrina Solid" panose="020B0604020202020204" charset="0"/>
                <a:sym typeface="Arial"/>
              </a:rPr>
              <a:t>4</a:t>
            </a:r>
            <a:endParaRPr kumimoji="0" lang="vi-VN" sz="6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Londrina Solid" panose="020B0604020202020204" charset="0"/>
              <a:cs typeface="Londrina Solid" panose="020B0604020202020204" charset="0"/>
              <a:sym typeface="Arial"/>
            </a:endParaRPr>
          </a:p>
        </p:txBody>
      </p:sp>
      <p:sp>
        <p:nvSpPr>
          <p:cNvPr id="26" name="Rectangle 25">
            <a:hlinkClick r:id="rId8" action="ppaction://hlinksldjump"/>
            <a:extLst>
              <a:ext uri="{FF2B5EF4-FFF2-40B4-BE49-F238E27FC236}">
                <a16:creationId xmlns:a16="http://schemas.microsoft.com/office/drawing/2014/main" id="{CB3C33CE-8439-60A5-C518-0703A674BD86}"/>
              </a:ext>
            </a:extLst>
          </p:cNvPr>
          <p:cNvSpPr/>
          <p:nvPr/>
        </p:nvSpPr>
        <p:spPr>
          <a:xfrm>
            <a:off x="3859568" y="3021907"/>
            <a:ext cx="1566174" cy="1026114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ondrina Solid" panose="020B0604020202020204" charset="0"/>
                <a:cs typeface="Londrina Solid" panose="020B0604020202020204" charset="0"/>
                <a:sym typeface="Arial"/>
              </a:rPr>
              <a:t>5</a:t>
            </a:r>
            <a:endParaRPr kumimoji="0" lang="vi-VN" sz="6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Londrina Solid" panose="020B0604020202020204" charset="0"/>
              <a:cs typeface="Londrina Solid" panose="020B0604020202020204" charset="0"/>
              <a:sym typeface="Arial"/>
            </a:endParaRPr>
          </a:p>
        </p:txBody>
      </p:sp>
      <p:sp>
        <p:nvSpPr>
          <p:cNvPr id="27" name="Rectangle 26">
            <a:hlinkClick r:id="rId9" action="ppaction://hlinksldjump"/>
            <a:extLst>
              <a:ext uri="{FF2B5EF4-FFF2-40B4-BE49-F238E27FC236}">
                <a16:creationId xmlns:a16="http://schemas.microsoft.com/office/drawing/2014/main" id="{07916397-9C2B-DAF9-BBFE-CCCBD47F9D1F}"/>
              </a:ext>
            </a:extLst>
          </p:cNvPr>
          <p:cNvSpPr/>
          <p:nvPr/>
        </p:nvSpPr>
        <p:spPr>
          <a:xfrm>
            <a:off x="6138111" y="3021907"/>
            <a:ext cx="1566174" cy="1026114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ondrina Solid" panose="020B0604020202020204" charset="0"/>
                <a:cs typeface="Londrina Solid" panose="020B0604020202020204" charset="0"/>
                <a:sym typeface="Arial"/>
              </a:rPr>
              <a:t>6</a:t>
            </a:r>
            <a:endParaRPr kumimoji="0" lang="vi-VN" sz="6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Londrina Solid" panose="020B0604020202020204" charset="0"/>
              <a:cs typeface="Londrina Solid" panose="020B0604020202020204" charset="0"/>
              <a:sym typeface="Arial"/>
            </a:endParaRPr>
          </a:p>
        </p:txBody>
      </p:sp>
      <p:sp>
        <p:nvSpPr>
          <p:cNvPr id="28" name="Google Shape;756;p32">
            <a:extLst>
              <a:ext uri="{FF2B5EF4-FFF2-40B4-BE49-F238E27FC236}">
                <a16:creationId xmlns:a16="http://schemas.microsoft.com/office/drawing/2014/main" id="{33FDC0A8-6B2B-33AB-B272-7FB8FE5E413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92800" y="348360"/>
            <a:ext cx="4358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>PICK A BOX</a:t>
            </a:r>
            <a:endParaRPr sz="4400" dirty="0"/>
          </a:p>
        </p:txBody>
      </p:sp>
      <p:pic>
        <p:nvPicPr>
          <p:cNvPr id="30" name="Picture 2" descr="2018 Moovel Group Gmbh - Move Forward Png Transparent PNG - 500x298 - Free  Download on NicePNG">
            <a:hlinkClick r:id="rId10" action="ppaction://hlinksldjump"/>
            <a:extLst>
              <a:ext uri="{FF2B5EF4-FFF2-40B4-BE49-F238E27FC236}">
                <a16:creationId xmlns:a16="http://schemas.microsoft.com/office/drawing/2014/main" id="{F5B1A984-6AFA-A2F9-75D8-6F284D954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54079" y1="49342" x2="54079" y2="49342"/>
                        <a14:foregroundMark x1="70091" y1="49342" x2="70091" y2="49342"/>
                        <a14:foregroundMark x1="59215" y1="35526" x2="59215" y2="72368"/>
                        <a14:foregroundMark x1="62538" y1="41447" x2="62538" y2="75000"/>
                        <a14:foregroundMark x1="28399" y1="46711" x2="67976" y2="473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625" y="126662"/>
            <a:ext cx="1489375" cy="68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871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Logo Tổ Chức Nhiếp Ảnh Thương Hiệu - quay trở lại nút png tải về - Miễn phí  trong suốt Văn Bản png Tải về.">
            <a:hlinkClick r:id="rId2" action="ppaction://hlinksldjump"/>
            <a:extLst>
              <a:ext uri="{FF2B5EF4-FFF2-40B4-BE49-F238E27FC236}">
                <a16:creationId xmlns:a16="http://schemas.microsoft.com/office/drawing/2014/main" id="{88804E34-7F25-951E-CB72-BF0721FC8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2556" y1="42453" x2="42556" y2="42453"/>
                        <a14:foregroundMark x1="29111" y1="68962" x2="29111" y2="68962"/>
                        <a14:foregroundMark x1="41889" y1="69340" x2="41889" y2="69340"/>
                        <a14:foregroundMark x1="45778" y1="69906" x2="45778" y2="69906"/>
                        <a14:foregroundMark x1="55000" y1="68396" x2="55000" y2="68396"/>
                        <a14:foregroundMark x1="68111" y1="66604" x2="68111" y2="66604"/>
                        <a14:foregroundMark x1="68111" y1="64528" x2="68111" y2="64528"/>
                        <a14:foregroundMark x1="68778" y1="64528" x2="68778" y2="645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57" y="3807882"/>
            <a:ext cx="1249788" cy="1471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Where to Find the 6 Best Math Videos for Kids">
            <a:extLst>
              <a:ext uri="{FF2B5EF4-FFF2-40B4-BE49-F238E27FC236}">
                <a16:creationId xmlns:a16="http://schemas.microsoft.com/office/drawing/2014/main" id="{08CB2295-7AE9-7B9E-31C2-01970036A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410" y="2154554"/>
            <a:ext cx="4051178" cy="2597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B92F173-1B98-577E-88E5-922D616222F0}"/>
              </a:ext>
            </a:extLst>
          </p:cNvPr>
          <p:cNvSpPr txBox="1"/>
          <p:nvPr/>
        </p:nvSpPr>
        <p:spPr>
          <a:xfrm>
            <a:off x="950779" y="1105223"/>
            <a:ext cx="74338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effectLst/>
                <a:latin typeface="Londrina Solid" panose="020B0604020202020204" charset="0"/>
                <a:cs typeface="Londrina Solid" panose="020B0604020202020204" charset="0"/>
              </a:rPr>
              <a:t>1. </a:t>
            </a:r>
            <a:r>
              <a:rPr lang="en-US" sz="3200" dirty="0">
                <a:effectLst/>
                <a:latin typeface="Londrina Solid" panose="020B0604020202020204" charset="0"/>
                <a:cs typeface="Londrina Solid" panose="020B0604020202020204" charset="0"/>
              </a:rPr>
              <a:t>Mark _________________. (like) </a:t>
            </a:r>
            <a:endParaRPr lang="en-US" sz="3200" dirty="0">
              <a:latin typeface="Londrina Solid" panose="020B0604020202020204" charset="0"/>
              <a:cs typeface="Londrina Solid" panose="020B060402020202020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44DA7B4-A222-F7E1-FE47-E6D0DB8E6959}"/>
              </a:ext>
            </a:extLst>
          </p:cNvPr>
          <p:cNvSpPr/>
          <p:nvPr/>
        </p:nvSpPr>
        <p:spPr>
          <a:xfrm>
            <a:off x="2289200" y="172980"/>
            <a:ext cx="4565599" cy="638646"/>
          </a:xfrm>
          <a:prstGeom prst="roundRect">
            <a:avLst/>
          </a:prstGeom>
          <a:solidFill>
            <a:srgbClr val="FFF1DB"/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Londrina Solid"/>
                <a:cs typeface="Londrina Solid"/>
                <a:sym typeface="Londrina Solid"/>
              </a:rPr>
              <a:t>Finish the sentence.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0EEF1A-E450-1BCE-8127-57F455964EE4}"/>
              </a:ext>
            </a:extLst>
          </p:cNvPr>
          <p:cNvSpPr txBox="1"/>
          <p:nvPr/>
        </p:nvSpPr>
        <p:spPr>
          <a:xfrm>
            <a:off x="2657958" y="1050760"/>
            <a:ext cx="428514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tx2"/>
                </a:solidFill>
                <a:latin typeface="Londrina Solid" panose="020B0604020202020204" charset="0"/>
                <a:cs typeface="Londrina Solid" panose="020B0604020202020204" charset="0"/>
              </a:rPr>
              <a:t>likes surfing the Internet/</a:t>
            </a:r>
          </a:p>
          <a:p>
            <a:r>
              <a:rPr lang="en-US" sz="3200" dirty="0">
                <a:solidFill>
                  <a:schemeClr val="tx2"/>
                </a:solidFill>
                <a:latin typeface="Londrina Solid" panose="020B0604020202020204" charset="0"/>
                <a:cs typeface="Londrina Solid" panose="020B0604020202020204" charset="0"/>
              </a:rPr>
              <a:t>likes to surf the Internet </a:t>
            </a:r>
          </a:p>
        </p:txBody>
      </p:sp>
    </p:spTree>
    <p:extLst>
      <p:ext uri="{BB962C8B-B14F-4D97-AF65-F5344CB8AC3E}">
        <p14:creationId xmlns:p14="http://schemas.microsoft.com/office/powerpoint/2010/main" val="4090599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Logo Tổ Chức Nhiếp Ảnh Thương Hiệu - quay trở lại nút png tải về - Miễn phí  trong suốt Văn Bản png Tải về.">
            <a:hlinkClick r:id="rId2" action="ppaction://hlinksldjump"/>
            <a:extLst>
              <a:ext uri="{FF2B5EF4-FFF2-40B4-BE49-F238E27FC236}">
                <a16:creationId xmlns:a16="http://schemas.microsoft.com/office/drawing/2014/main" id="{F0AD0B67-AA0A-3B63-0A26-38601B899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2556" y1="42453" x2="42556" y2="42453"/>
                        <a14:foregroundMark x1="29111" y1="68962" x2="29111" y2="68962"/>
                        <a14:foregroundMark x1="41889" y1="69340" x2="41889" y2="69340"/>
                        <a14:foregroundMark x1="45778" y1="69906" x2="45778" y2="69906"/>
                        <a14:foregroundMark x1="55000" y1="68396" x2="55000" y2="68396"/>
                        <a14:foregroundMark x1="68111" y1="66604" x2="68111" y2="66604"/>
                        <a14:foregroundMark x1="68111" y1="64528" x2="68111" y2="64528"/>
                        <a14:foregroundMark x1="68778" y1="64528" x2="68778" y2="645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57" y="3807882"/>
            <a:ext cx="1249788" cy="1471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26EE3A-C5EF-DA8D-A98D-3B7D0074FD16}"/>
              </a:ext>
            </a:extLst>
          </p:cNvPr>
          <p:cNvSpPr txBox="1"/>
          <p:nvPr/>
        </p:nvSpPr>
        <p:spPr>
          <a:xfrm>
            <a:off x="855095" y="1132345"/>
            <a:ext cx="74338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Londrina Solid" panose="020B0604020202020204" charset="0"/>
                <a:cs typeface="Londrina Solid" panose="020B0604020202020204" charset="0"/>
              </a:rPr>
              <a:t>2. The girls </a:t>
            </a:r>
            <a:r>
              <a:rPr lang="en-US" sz="3200" dirty="0">
                <a:effectLst/>
                <a:latin typeface="Londrina Solid" panose="020B0604020202020204" charset="0"/>
                <a:cs typeface="Londrina Solid" panose="020B0604020202020204" charset="0"/>
              </a:rPr>
              <a:t>________________. (enjoy) </a:t>
            </a:r>
            <a:endParaRPr lang="en-US" sz="3200" dirty="0">
              <a:latin typeface="Londrina Solid" panose="020B0604020202020204" charset="0"/>
              <a:cs typeface="Londrina Solid" panose="020B060402020202020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501F3B4-7138-8DB6-1B84-760B45FC713B}"/>
              </a:ext>
            </a:extLst>
          </p:cNvPr>
          <p:cNvSpPr/>
          <p:nvPr/>
        </p:nvSpPr>
        <p:spPr>
          <a:xfrm>
            <a:off x="2289200" y="172980"/>
            <a:ext cx="4565599" cy="638646"/>
          </a:xfrm>
          <a:prstGeom prst="roundRect">
            <a:avLst/>
          </a:prstGeom>
          <a:solidFill>
            <a:srgbClr val="FFF1DB"/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Londrina Solid"/>
                <a:cs typeface="Londrina Solid"/>
                <a:sym typeface="Londrina Solid"/>
              </a:rPr>
              <a:t>Finish the sentence. 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7744C61C-7276-A5E2-BD90-FB35073C2F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8"/>
          <a:stretch/>
        </p:blipFill>
        <p:spPr bwMode="auto">
          <a:xfrm>
            <a:off x="2584939" y="2037839"/>
            <a:ext cx="3974119" cy="2624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8857F33-0C74-DA95-DEE9-1E1415540D6E}"/>
              </a:ext>
            </a:extLst>
          </p:cNvPr>
          <p:cNvSpPr txBox="1"/>
          <p:nvPr/>
        </p:nvSpPr>
        <p:spPr>
          <a:xfrm>
            <a:off x="3301138" y="988767"/>
            <a:ext cx="26725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tx2"/>
                </a:solidFill>
                <a:latin typeface="Londrina Solid" panose="020B0604020202020204" charset="0"/>
                <a:cs typeface="Londrina Solid" panose="020B0604020202020204" charset="0"/>
              </a:rPr>
              <a:t> enjoy knitting</a:t>
            </a:r>
          </a:p>
        </p:txBody>
      </p:sp>
    </p:spTree>
    <p:extLst>
      <p:ext uri="{BB962C8B-B14F-4D97-AF65-F5344CB8AC3E}">
        <p14:creationId xmlns:p14="http://schemas.microsoft.com/office/powerpoint/2010/main" val="152426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Logo Tổ Chức Nhiếp Ảnh Thương Hiệu - quay trở lại nút png tải về - Miễn phí  trong suốt Văn Bản png Tải về.">
            <a:hlinkClick r:id="rId2" action="ppaction://hlinksldjump"/>
            <a:extLst>
              <a:ext uri="{FF2B5EF4-FFF2-40B4-BE49-F238E27FC236}">
                <a16:creationId xmlns:a16="http://schemas.microsoft.com/office/drawing/2014/main" id="{826C5633-B74C-8F0B-6209-1DE17CBA6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2556" y1="42453" x2="42556" y2="42453"/>
                        <a14:foregroundMark x1="29111" y1="68962" x2="29111" y2="68962"/>
                        <a14:foregroundMark x1="41889" y1="69340" x2="41889" y2="69340"/>
                        <a14:foregroundMark x1="45778" y1="69906" x2="45778" y2="69906"/>
                        <a14:foregroundMark x1="55000" y1="68396" x2="55000" y2="68396"/>
                        <a14:foregroundMark x1="68111" y1="66604" x2="68111" y2="66604"/>
                        <a14:foregroundMark x1="68111" y1="64528" x2="68111" y2="64528"/>
                        <a14:foregroundMark x1="68778" y1="64528" x2="68778" y2="645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57" y="3807882"/>
            <a:ext cx="1249788" cy="1471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ADE723-34BE-483F-C3A4-4164ED961B61}"/>
              </a:ext>
            </a:extLst>
          </p:cNvPr>
          <p:cNvSpPr txBox="1"/>
          <p:nvPr/>
        </p:nvSpPr>
        <p:spPr>
          <a:xfrm>
            <a:off x="644523" y="1109098"/>
            <a:ext cx="78549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effectLst/>
                <a:latin typeface="Londrina Solid" panose="020B0604020202020204" charset="0"/>
                <a:cs typeface="Londrina Solid" panose="020B0604020202020204" charset="0"/>
              </a:rPr>
              <a:t>3. My cous</a:t>
            </a:r>
            <a:r>
              <a:rPr lang="en-US" sz="3200" b="1" dirty="0">
                <a:latin typeface="Londrina Solid" panose="020B0604020202020204" charset="0"/>
                <a:cs typeface="Londrina Solid" panose="020B0604020202020204" charset="0"/>
              </a:rPr>
              <a:t>in </a:t>
            </a:r>
            <a:r>
              <a:rPr lang="en-US" sz="3200" dirty="0">
                <a:effectLst/>
                <a:latin typeface="Londrina Solid" panose="020B0604020202020204" charset="0"/>
                <a:cs typeface="Londrina Solid" panose="020B0604020202020204" charset="0"/>
              </a:rPr>
              <a:t>________________. (dislike) </a:t>
            </a:r>
            <a:endParaRPr lang="en-US" sz="3200" dirty="0">
              <a:latin typeface="Londrina Solid" panose="020B0604020202020204" charset="0"/>
              <a:cs typeface="Londrina Solid" panose="020B060402020202020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4E5AE1B-C09D-2ADB-7FC8-8623FA1574E8}"/>
              </a:ext>
            </a:extLst>
          </p:cNvPr>
          <p:cNvSpPr/>
          <p:nvPr/>
        </p:nvSpPr>
        <p:spPr>
          <a:xfrm>
            <a:off x="2289200" y="172980"/>
            <a:ext cx="4565599" cy="638646"/>
          </a:xfrm>
          <a:prstGeom prst="roundRect">
            <a:avLst/>
          </a:prstGeom>
          <a:solidFill>
            <a:srgbClr val="FFF1DB"/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Londrina Solid"/>
                <a:cs typeface="Londrina Solid"/>
                <a:sym typeface="Londrina Solid"/>
              </a:rPr>
              <a:t>Finish the sentence.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4ACEB7-12F4-7055-6DF1-3DF7386FFE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871" y="2025390"/>
            <a:ext cx="3912258" cy="25961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F209150-7803-D5A4-4F64-AF095B2F7D94}"/>
              </a:ext>
            </a:extLst>
          </p:cNvPr>
          <p:cNvSpPr txBox="1"/>
          <p:nvPr/>
        </p:nvSpPr>
        <p:spPr>
          <a:xfrm>
            <a:off x="3301138" y="988767"/>
            <a:ext cx="29370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tx2"/>
                </a:solidFill>
                <a:latin typeface="Londrina Solid" panose="020B0604020202020204" charset="0"/>
                <a:cs typeface="Londrina Solid" panose="020B0604020202020204" charset="0"/>
              </a:rPr>
              <a:t>dislikes cooking</a:t>
            </a:r>
          </a:p>
        </p:txBody>
      </p:sp>
    </p:spTree>
    <p:extLst>
      <p:ext uri="{BB962C8B-B14F-4D97-AF65-F5344CB8AC3E}">
        <p14:creationId xmlns:p14="http://schemas.microsoft.com/office/powerpoint/2010/main" val="165977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Logo Tổ Chức Nhiếp Ảnh Thương Hiệu - quay trở lại nút png tải về - Miễn phí  trong suốt Văn Bản png Tải về.">
            <a:hlinkClick r:id="rId2" action="ppaction://hlinksldjump"/>
            <a:extLst>
              <a:ext uri="{FF2B5EF4-FFF2-40B4-BE49-F238E27FC236}">
                <a16:creationId xmlns:a16="http://schemas.microsoft.com/office/drawing/2014/main" id="{99723395-F3DE-4A50-C7ED-E2DCE5275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2556" y1="42453" x2="42556" y2="42453"/>
                        <a14:foregroundMark x1="29111" y1="68962" x2="29111" y2="68962"/>
                        <a14:foregroundMark x1="41889" y1="69340" x2="41889" y2="69340"/>
                        <a14:foregroundMark x1="45778" y1="69906" x2="45778" y2="69906"/>
                        <a14:foregroundMark x1="55000" y1="68396" x2="55000" y2="68396"/>
                        <a14:foregroundMark x1="68111" y1="66604" x2="68111" y2="66604"/>
                        <a14:foregroundMark x1="68111" y1="64528" x2="68111" y2="64528"/>
                        <a14:foregroundMark x1="68778" y1="64528" x2="68778" y2="645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57" y="3807882"/>
            <a:ext cx="1249788" cy="1471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26308BF-4AC7-6167-D131-99C8EBE62E14}"/>
              </a:ext>
            </a:extLst>
          </p:cNvPr>
          <p:cNvSpPr txBox="1"/>
          <p:nvPr/>
        </p:nvSpPr>
        <p:spPr>
          <a:xfrm>
            <a:off x="644523" y="1109098"/>
            <a:ext cx="78549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Londrina Solid" panose="020B0604020202020204" charset="0"/>
                <a:cs typeface="Londrina Solid" panose="020B0604020202020204" charset="0"/>
              </a:rPr>
              <a:t>4</a:t>
            </a:r>
            <a:r>
              <a:rPr lang="en-US" sz="3200" b="1" dirty="0">
                <a:effectLst/>
                <a:latin typeface="Londrina Solid" panose="020B0604020202020204" charset="0"/>
                <a:cs typeface="Londrina Solid" panose="020B0604020202020204" charset="0"/>
              </a:rPr>
              <a:t>. My father</a:t>
            </a:r>
            <a:r>
              <a:rPr lang="en-US" sz="3200" b="1" dirty="0">
                <a:latin typeface="Londrina Solid" panose="020B0604020202020204" charset="0"/>
                <a:cs typeface="Londrina Solid" panose="020B0604020202020204" charset="0"/>
              </a:rPr>
              <a:t> </a:t>
            </a:r>
            <a:r>
              <a:rPr lang="en-US" sz="3200" dirty="0">
                <a:effectLst/>
                <a:latin typeface="Londrina Solid" panose="020B0604020202020204" charset="0"/>
                <a:cs typeface="Londrina Solid" panose="020B0604020202020204" charset="0"/>
              </a:rPr>
              <a:t>________________. (hate) </a:t>
            </a:r>
            <a:endParaRPr lang="en-US" sz="3200" dirty="0">
              <a:latin typeface="Londrina Solid" panose="020B0604020202020204" charset="0"/>
              <a:cs typeface="Londrina Solid" panose="020B060402020202020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A48C6C4-EF7F-4204-3554-E74D976AA8CC}"/>
              </a:ext>
            </a:extLst>
          </p:cNvPr>
          <p:cNvSpPr/>
          <p:nvPr/>
        </p:nvSpPr>
        <p:spPr>
          <a:xfrm>
            <a:off x="2289200" y="172980"/>
            <a:ext cx="4565599" cy="638646"/>
          </a:xfrm>
          <a:prstGeom prst="roundRect">
            <a:avLst/>
          </a:prstGeom>
          <a:solidFill>
            <a:srgbClr val="FFF1DB"/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Londrina Solid"/>
                <a:cs typeface="Londrina Solid"/>
                <a:sym typeface="Londrina Solid"/>
              </a:rPr>
              <a:t>Finish the sentence. </a:t>
            </a:r>
          </a:p>
        </p:txBody>
      </p:sp>
      <p:pic>
        <p:nvPicPr>
          <p:cNvPr id="5" name="Picture 2" descr="15,568 Father Daughter Shopping Images, Stock Photos &amp; Vectors |  Shutterstock">
            <a:extLst>
              <a:ext uri="{FF2B5EF4-FFF2-40B4-BE49-F238E27FC236}">
                <a16:creationId xmlns:a16="http://schemas.microsoft.com/office/drawing/2014/main" id="{36E9A449-FBFE-9815-5A6E-CE774EF3FE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89"/>
          <a:stretch/>
        </p:blipFill>
        <p:spPr bwMode="auto">
          <a:xfrm>
            <a:off x="2643788" y="2186954"/>
            <a:ext cx="3856423" cy="2525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7613356-CB8E-F9A4-42B0-436030F05A50}"/>
              </a:ext>
            </a:extLst>
          </p:cNvPr>
          <p:cNvSpPr txBox="1"/>
          <p:nvPr/>
        </p:nvSpPr>
        <p:spPr>
          <a:xfrm>
            <a:off x="2812941" y="1035261"/>
            <a:ext cx="365677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tx2"/>
                </a:solidFill>
                <a:latin typeface="Londrina Solid" panose="020B0604020202020204" charset="0"/>
                <a:cs typeface="Londrina Solid" panose="020B0604020202020204" charset="0"/>
              </a:rPr>
              <a:t>hates going shopping/</a:t>
            </a:r>
          </a:p>
          <a:p>
            <a:r>
              <a:rPr lang="en-US" sz="3200" dirty="0">
                <a:solidFill>
                  <a:schemeClr val="tx2"/>
                </a:solidFill>
                <a:latin typeface="Londrina Solid" panose="020B0604020202020204" charset="0"/>
                <a:cs typeface="Londrina Solid" panose="020B0604020202020204" charset="0"/>
              </a:rPr>
              <a:t>hates to go shopping</a:t>
            </a:r>
          </a:p>
        </p:txBody>
      </p:sp>
    </p:spTree>
    <p:extLst>
      <p:ext uri="{BB962C8B-B14F-4D97-AF65-F5344CB8AC3E}">
        <p14:creationId xmlns:p14="http://schemas.microsoft.com/office/powerpoint/2010/main" val="79701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Logo Tổ Chức Nhiếp Ảnh Thương Hiệu - quay trở lại nút png tải về - Miễn phí  trong suốt Văn Bản png Tải về.">
            <a:hlinkClick r:id="rId2" action="ppaction://hlinksldjump"/>
            <a:extLst>
              <a:ext uri="{FF2B5EF4-FFF2-40B4-BE49-F238E27FC236}">
                <a16:creationId xmlns:a16="http://schemas.microsoft.com/office/drawing/2014/main" id="{B35DD960-BF8B-D1DA-9BB8-48318C80B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2556" y1="42453" x2="42556" y2="42453"/>
                        <a14:foregroundMark x1="29111" y1="68962" x2="29111" y2="68962"/>
                        <a14:foregroundMark x1="41889" y1="69340" x2="41889" y2="69340"/>
                        <a14:foregroundMark x1="45778" y1="69906" x2="45778" y2="69906"/>
                        <a14:foregroundMark x1="55000" y1="68396" x2="55000" y2="68396"/>
                        <a14:foregroundMark x1="68111" y1="66604" x2="68111" y2="66604"/>
                        <a14:foregroundMark x1="68111" y1="64528" x2="68111" y2="64528"/>
                        <a14:foregroundMark x1="68778" y1="64528" x2="68778" y2="645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57" y="3807882"/>
            <a:ext cx="1249788" cy="1471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DD8D01D-0AD7-C5F8-FE61-9699A4F6A857}"/>
              </a:ext>
            </a:extLst>
          </p:cNvPr>
          <p:cNvSpPr txBox="1"/>
          <p:nvPr/>
        </p:nvSpPr>
        <p:spPr>
          <a:xfrm>
            <a:off x="546986" y="1070353"/>
            <a:ext cx="805002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effectLst/>
                <a:latin typeface="Londrina Solid" panose="020B0604020202020204" charset="0"/>
                <a:cs typeface="Londrina Solid" panose="020B0604020202020204" charset="0"/>
              </a:rPr>
              <a:t>5. Tom and his sister </a:t>
            </a:r>
            <a:r>
              <a:rPr lang="en-US" sz="3200" dirty="0">
                <a:effectLst/>
                <a:latin typeface="Londrina Solid" panose="020B0604020202020204" charset="0"/>
                <a:cs typeface="Londrina Solid" panose="020B0604020202020204" charset="0"/>
              </a:rPr>
              <a:t>________________. (prefer) </a:t>
            </a:r>
            <a:endParaRPr lang="en-US" sz="3200" dirty="0">
              <a:latin typeface="Londrina Solid" panose="020B0604020202020204" charset="0"/>
              <a:cs typeface="Londrina Solid" panose="020B060402020202020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2C312E0-1793-CEB4-5464-53FAD030D683}"/>
              </a:ext>
            </a:extLst>
          </p:cNvPr>
          <p:cNvSpPr/>
          <p:nvPr/>
        </p:nvSpPr>
        <p:spPr>
          <a:xfrm>
            <a:off x="2289200" y="172980"/>
            <a:ext cx="4565599" cy="638646"/>
          </a:xfrm>
          <a:prstGeom prst="roundRect">
            <a:avLst/>
          </a:prstGeom>
          <a:solidFill>
            <a:srgbClr val="FFF1DB"/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Londrina Solid"/>
                <a:cs typeface="Londrina Solid"/>
                <a:sym typeface="Londrina Solid"/>
              </a:rPr>
              <a:t>Finish the sentence. 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347915B-64DA-C7FE-E18B-6A942FF79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632" y="2221609"/>
            <a:ext cx="3570927" cy="2678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9768D2-EB8D-A854-AD15-E5D2F3893FA2}"/>
              </a:ext>
            </a:extLst>
          </p:cNvPr>
          <p:cNvSpPr txBox="1"/>
          <p:nvPr/>
        </p:nvSpPr>
        <p:spPr>
          <a:xfrm>
            <a:off x="3882324" y="996315"/>
            <a:ext cx="356860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tx2"/>
                </a:solidFill>
                <a:latin typeface="Londrina Solid" panose="020B0604020202020204" charset="0"/>
                <a:cs typeface="Londrina Solid" panose="020B0604020202020204" charset="0"/>
              </a:rPr>
              <a:t>prefer doing puzzles/</a:t>
            </a:r>
          </a:p>
          <a:p>
            <a:r>
              <a:rPr lang="en-US" sz="3200" dirty="0">
                <a:solidFill>
                  <a:schemeClr val="tx2"/>
                </a:solidFill>
                <a:latin typeface="Londrina Solid" panose="020B0604020202020204" charset="0"/>
                <a:cs typeface="Londrina Solid" panose="020B0604020202020204" charset="0"/>
              </a:rPr>
              <a:t>prefer to do puzzles</a:t>
            </a:r>
          </a:p>
        </p:txBody>
      </p:sp>
    </p:spTree>
    <p:extLst>
      <p:ext uri="{BB962C8B-B14F-4D97-AF65-F5344CB8AC3E}">
        <p14:creationId xmlns:p14="http://schemas.microsoft.com/office/powerpoint/2010/main" val="138123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608A4-E095-85F8-4028-699EA1BBB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102530"/>
            <a:ext cx="7736177" cy="572700"/>
          </a:xfrm>
        </p:spPr>
        <p:txBody>
          <a:bodyPr/>
          <a:lstStyle/>
          <a:p>
            <a:r>
              <a:rPr lang="en-US" sz="5400" dirty="0"/>
              <a:t>LIKE OR DISLIKE? </a:t>
            </a:r>
          </a:p>
        </p:txBody>
      </p:sp>
      <p:pic>
        <p:nvPicPr>
          <p:cNvPr id="3" name="Picture 2" descr="Pink, like, thumb up Icon in Gesture">
            <a:extLst>
              <a:ext uri="{FF2B5EF4-FFF2-40B4-BE49-F238E27FC236}">
                <a16:creationId xmlns:a16="http://schemas.microsoft.com/office/drawing/2014/main" id="{E475320D-ACFA-5AB0-FD06-16D01F99F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053" y="1771256"/>
            <a:ext cx="1008624" cy="100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Pink, unlike Icon">
            <a:extLst>
              <a:ext uri="{FF2B5EF4-FFF2-40B4-BE49-F238E27FC236}">
                <a16:creationId xmlns:a16="http://schemas.microsoft.com/office/drawing/2014/main" id="{6D1497F1-823B-8EB9-F05F-2A853E6B5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698" y="1771256"/>
            <a:ext cx="1008624" cy="100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531A88E-2508-FA3E-6740-EB486FBC0924}"/>
              </a:ext>
            </a:extLst>
          </p:cNvPr>
          <p:cNvCxnSpPr>
            <a:cxnSpLocks/>
          </p:cNvCxnSpPr>
          <p:nvPr/>
        </p:nvCxnSpPr>
        <p:spPr>
          <a:xfrm>
            <a:off x="4572000" y="1875437"/>
            <a:ext cx="0" cy="2971692"/>
          </a:xfrm>
          <a:prstGeom prst="line">
            <a:avLst/>
          </a:prstGeom>
          <a:ln w="28575">
            <a:solidFill>
              <a:srgbClr val="FF80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8B91B04-8B18-24E7-EF5A-7C5759E73CFC}"/>
              </a:ext>
            </a:extLst>
          </p:cNvPr>
          <p:cNvSpPr/>
          <p:nvPr/>
        </p:nvSpPr>
        <p:spPr>
          <a:xfrm>
            <a:off x="359669" y="1125072"/>
            <a:ext cx="765124" cy="44699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Londrina Solid"/>
                <a:cs typeface="Londrina Solid"/>
                <a:sym typeface="Londrina Solid"/>
              </a:rPr>
              <a:t>love 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9F5CA3D-BF63-6F98-503D-EC114AEB2614}"/>
              </a:ext>
            </a:extLst>
          </p:cNvPr>
          <p:cNvSpPr/>
          <p:nvPr/>
        </p:nvSpPr>
        <p:spPr>
          <a:xfrm>
            <a:off x="1303831" y="1144203"/>
            <a:ext cx="765124" cy="44699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Londrina Solid"/>
                <a:cs typeface="Londrina Solid"/>
                <a:sym typeface="Londrina Solid"/>
              </a:rPr>
              <a:t>like 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9F8FE8A-19C9-F6FE-3414-3012544B4AE1}"/>
              </a:ext>
            </a:extLst>
          </p:cNvPr>
          <p:cNvSpPr/>
          <p:nvPr/>
        </p:nvSpPr>
        <p:spPr>
          <a:xfrm>
            <a:off x="2247992" y="1144203"/>
            <a:ext cx="1085925" cy="44699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Londrina Solid"/>
                <a:cs typeface="Londrina Solid"/>
                <a:sym typeface="Londrina Solid"/>
              </a:rPr>
              <a:t>detest 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4670F07-3E92-70FD-430A-4F965D4BB70A}"/>
              </a:ext>
            </a:extLst>
          </p:cNvPr>
          <p:cNvSpPr/>
          <p:nvPr/>
        </p:nvSpPr>
        <p:spPr>
          <a:xfrm>
            <a:off x="3512954" y="1141351"/>
            <a:ext cx="905297" cy="44699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Londrina Solid"/>
                <a:cs typeface="Londrina Solid"/>
                <a:sym typeface="Londrina Solid"/>
              </a:rPr>
              <a:t>fancy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995F789-680D-4FE1-44D0-67C63E87BA52}"/>
              </a:ext>
            </a:extLst>
          </p:cNvPr>
          <p:cNvSpPr/>
          <p:nvPr/>
        </p:nvSpPr>
        <p:spPr>
          <a:xfrm>
            <a:off x="4597289" y="1151593"/>
            <a:ext cx="970032" cy="44699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Londrina Solid"/>
                <a:cs typeface="Londrina Solid"/>
                <a:sym typeface="Londrina Solid"/>
              </a:rPr>
              <a:t>dislike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4E44D1D-3599-43EA-5270-9A3DB5F1263B}"/>
              </a:ext>
            </a:extLst>
          </p:cNvPr>
          <p:cNvSpPr/>
          <p:nvPr/>
        </p:nvSpPr>
        <p:spPr>
          <a:xfrm>
            <a:off x="5746360" y="1151593"/>
            <a:ext cx="848650" cy="44699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Londrina Solid"/>
                <a:cs typeface="Londrina Solid"/>
                <a:sym typeface="Londrina Solid"/>
              </a:rPr>
              <a:t>enjoy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56D5513-337A-B930-D7BD-BDFF9E2DF2AE}"/>
              </a:ext>
            </a:extLst>
          </p:cNvPr>
          <p:cNvSpPr/>
          <p:nvPr/>
        </p:nvSpPr>
        <p:spPr>
          <a:xfrm>
            <a:off x="6774049" y="1151593"/>
            <a:ext cx="783912" cy="44699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Londrina Solid"/>
                <a:cs typeface="Londrina Solid"/>
                <a:sym typeface="Londrina Solid"/>
              </a:rPr>
              <a:t>hate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FA7B26F-9F00-E4E4-84EB-5C7A92FC346E}"/>
              </a:ext>
            </a:extLst>
          </p:cNvPr>
          <p:cNvSpPr/>
          <p:nvPr/>
        </p:nvSpPr>
        <p:spPr>
          <a:xfrm>
            <a:off x="7736999" y="1151593"/>
            <a:ext cx="982595" cy="44699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Londrina Solid"/>
                <a:cs typeface="Londrina Solid"/>
                <a:sym typeface="Londrina Solid"/>
              </a:rPr>
              <a:t>prefer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19F9C69-49F4-CC88-A73E-A1BA26EFDB97}"/>
              </a:ext>
            </a:extLst>
          </p:cNvPr>
          <p:cNvSpPr/>
          <p:nvPr/>
        </p:nvSpPr>
        <p:spPr>
          <a:xfrm>
            <a:off x="1160134" y="2914293"/>
            <a:ext cx="765124" cy="44699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Londrina Solid"/>
                <a:cs typeface="Londrina Solid"/>
                <a:sym typeface="Londrina Solid"/>
              </a:rPr>
              <a:t>love 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6EE4448-8DDA-EA47-AA8D-874AF2291270}"/>
              </a:ext>
            </a:extLst>
          </p:cNvPr>
          <p:cNvSpPr/>
          <p:nvPr/>
        </p:nvSpPr>
        <p:spPr>
          <a:xfrm>
            <a:off x="3061393" y="2914293"/>
            <a:ext cx="765124" cy="44699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Londrina Solid"/>
                <a:cs typeface="Londrina Solid"/>
                <a:sym typeface="Londrina Solid"/>
              </a:rPr>
              <a:t>like 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45472D51-0385-C56A-4C58-2302CAB6B7B9}"/>
              </a:ext>
            </a:extLst>
          </p:cNvPr>
          <p:cNvSpPr/>
          <p:nvPr/>
        </p:nvSpPr>
        <p:spPr>
          <a:xfrm>
            <a:off x="5082305" y="2914293"/>
            <a:ext cx="1085925" cy="44699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Londrina Solid"/>
                <a:cs typeface="Londrina Solid"/>
                <a:sym typeface="Londrina Solid"/>
              </a:rPr>
              <a:t>detest 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14AEF502-5277-8715-540B-2675CFF04E3F}"/>
              </a:ext>
            </a:extLst>
          </p:cNvPr>
          <p:cNvSpPr/>
          <p:nvPr/>
        </p:nvSpPr>
        <p:spPr>
          <a:xfrm>
            <a:off x="1090047" y="3592911"/>
            <a:ext cx="905297" cy="44699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Londrina Solid"/>
                <a:cs typeface="Londrina Solid"/>
                <a:sym typeface="Londrina Solid"/>
              </a:rPr>
              <a:t>fancy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8D16C052-62A5-6322-E34D-6971B87B768E}"/>
              </a:ext>
            </a:extLst>
          </p:cNvPr>
          <p:cNvSpPr/>
          <p:nvPr/>
        </p:nvSpPr>
        <p:spPr>
          <a:xfrm>
            <a:off x="7099322" y="2914293"/>
            <a:ext cx="970032" cy="44699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Londrina Solid"/>
                <a:cs typeface="Londrina Solid"/>
                <a:sym typeface="Londrina Solid"/>
              </a:rPr>
              <a:t>dislike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295BB1C5-6A2D-7AA7-36A5-3F785FE770F8}"/>
              </a:ext>
            </a:extLst>
          </p:cNvPr>
          <p:cNvSpPr/>
          <p:nvPr/>
        </p:nvSpPr>
        <p:spPr>
          <a:xfrm>
            <a:off x="5233311" y="3544917"/>
            <a:ext cx="783912" cy="44699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Londrina Solid"/>
                <a:cs typeface="Londrina Solid"/>
                <a:sym typeface="Londrina Solid"/>
              </a:rPr>
              <a:t>hate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E8091C62-0E0E-8577-BF37-8207F0C3D7F1}"/>
              </a:ext>
            </a:extLst>
          </p:cNvPr>
          <p:cNvSpPr/>
          <p:nvPr/>
        </p:nvSpPr>
        <p:spPr>
          <a:xfrm>
            <a:off x="2044067" y="4224648"/>
            <a:ext cx="982595" cy="44699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Londrina Solid"/>
                <a:cs typeface="Londrina Solid"/>
                <a:sym typeface="Londrina Solid"/>
              </a:rPr>
              <a:t>prefer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531A0FE8-E23B-9193-F73D-193FBC2EECAB}"/>
              </a:ext>
            </a:extLst>
          </p:cNvPr>
          <p:cNvSpPr/>
          <p:nvPr/>
        </p:nvSpPr>
        <p:spPr>
          <a:xfrm>
            <a:off x="3019630" y="3603909"/>
            <a:ext cx="848650" cy="44699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Londrina Solid"/>
                <a:cs typeface="Londrina Solid"/>
                <a:sym typeface="Londrina Solid"/>
              </a:rPr>
              <a:t>enjoy</a:t>
            </a:r>
          </a:p>
        </p:txBody>
      </p:sp>
    </p:spTree>
    <p:extLst>
      <p:ext uri="{BB962C8B-B14F-4D97-AF65-F5344CB8AC3E}">
        <p14:creationId xmlns:p14="http://schemas.microsoft.com/office/powerpoint/2010/main" val="39834307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5" grpId="0" animBg="1"/>
      <p:bldP spid="25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ucky number Lucky number Lottery Game, 12 chinese zodiac, game, text, logo  png | PNGWing">
            <a:extLst>
              <a:ext uri="{FF2B5EF4-FFF2-40B4-BE49-F238E27FC236}">
                <a16:creationId xmlns:a16="http://schemas.microsoft.com/office/drawing/2014/main" id="{8C0A7977-2C1D-8552-2CBF-2C5B60117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5" b="96222" l="4783" r="95870">
                        <a14:foregroundMark x1="4891" y1="24433" x2="4891" y2="42317"/>
                        <a14:foregroundMark x1="37826" y1="6801" x2="37826" y2="6801"/>
                        <a14:foregroundMark x1="16413" y1="63476" x2="16413" y2="63476"/>
                        <a14:foregroundMark x1="15761" y1="96222" x2="27717" y2="94458"/>
                        <a14:foregroundMark x1="5978" y1="26952" x2="5870" y2="35013"/>
                        <a14:foregroundMark x1="52717" y1="16373" x2="52609" y2="19395"/>
                        <a14:foregroundMark x1="90543" y1="40806" x2="90652" y2="54912"/>
                        <a14:foregroundMark x1="92609" y1="35264" x2="95978" y2="56171"/>
                        <a14:foregroundMark x1="35978" y1="3275" x2="41087" y2="35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845" y="861319"/>
            <a:ext cx="6827113" cy="294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Logo Tổ Chức Nhiếp Ảnh Thương Hiệu - quay trở lại nút png tải về - Miễn phí  trong suốt Văn Bản png Tải về.">
            <a:hlinkClick r:id="rId4" action="ppaction://hlinksldjump"/>
            <a:extLst>
              <a:ext uri="{FF2B5EF4-FFF2-40B4-BE49-F238E27FC236}">
                <a16:creationId xmlns:a16="http://schemas.microsoft.com/office/drawing/2014/main" id="{615D0A1E-0D88-F13E-570C-431992183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2556" y1="42453" x2="42556" y2="42453"/>
                        <a14:foregroundMark x1="29111" y1="68962" x2="29111" y2="68962"/>
                        <a14:foregroundMark x1="41889" y1="69340" x2="41889" y2="69340"/>
                        <a14:foregroundMark x1="45778" y1="69906" x2="45778" y2="69906"/>
                        <a14:foregroundMark x1="55000" y1="68396" x2="55000" y2="68396"/>
                        <a14:foregroundMark x1="68111" y1="66604" x2="68111" y2="66604"/>
                        <a14:foregroundMark x1="68111" y1="64528" x2="68111" y2="64528"/>
                        <a14:foregroundMark x1="68778" y1="64528" x2="68778" y2="645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57" y="3807882"/>
            <a:ext cx="1249788" cy="1471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737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31"/>
          <p:cNvSpPr/>
          <p:nvPr/>
        </p:nvSpPr>
        <p:spPr>
          <a:xfrm>
            <a:off x="8174050" y="-625300"/>
            <a:ext cx="3622800" cy="3622800"/>
          </a:xfrm>
          <a:prstGeom prst="pie">
            <a:avLst>
              <a:gd name="adj1" fmla="val 5404294"/>
              <a:gd name="adj2" fmla="val 1620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3" name="Google Shape;473;p31"/>
          <p:cNvGrpSpPr/>
          <p:nvPr/>
        </p:nvGrpSpPr>
        <p:grpSpPr>
          <a:xfrm>
            <a:off x="5542929" y="4254490"/>
            <a:ext cx="485908" cy="324657"/>
            <a:chOff x="2941578" y="4307547"/>
            <a:chExt cx="485908" cy="324657"/>
          </a:xfrm>
        </p:grpSpPr>
        <p:sp>
          <p:nvSpPr>
            <p:cNvPr id="474" name="Google Shape;474;p31"/>
            <p:cNvSpPr/>
            <p:nvPr/>
          </p:nvSpPr>
          <p:spPr>
            <a:xfrm>
              <a:off x="2941578" y="4433141"/>
              <a:ext cx="160371" cy="199062"/>
            </a:xfrm>
            <a:custGeom>
              <a:avLst/>
              <a:gdLst/>
              <a:ahLst/>
              <a:cxnLst/>
              <a:rect l="l" t="t" r="r" b="b"/>
              <a:pathLst>
                <a:path w="4120" h="5114" extrusionOk="0">
                  <a:moveTo>
                    <a:pt x="2142" y="1"/>
                  </a:moveTo>
                  <a:cubicBezTo>
                    <a:pt x="1895" y="1"/>
                    <a:pt x="1697" y="200"/>
                    <a:pt x="1697" y="446"/>
                  </a:cubicBezTo>
                  <a:lnTo>
                    <a:pt x="1697" y="3356"/>
                  </a:lnTo>
                  <a:cubicBezTo>
                    <a:pt x="1664" y="3353"/>
                    <a:pt x="1629" y="3352"/>
                    <a:pt x="1594" y="3352"/>
                  </a:cubicBezTo>
                  <a:cubicBezTo>
                    <a:pt x="1358" y="3352"/>
                    <a:pt x="1090" y="3423"/>
                    <a:pt x="836" y="3570"/>
                  </a:cubicBezTo>
                  <a:cubicBezTo>
                    <a:pt x="280" y="3891"/>
                    <a:pt x="1" y="4447"/>
                    <a:pt x="211" y="4814"/>
                  </a:cubicBezTo>
                  <a:cubicBezTo>
                    <a:pt x="326" y="5012"/>
                    <a:pt x="562" y="5113"/>
                    <a:pt x="842" y="5113"/>
                  </a:cubicBezTo>
                  <a:cubicBezTo>
                    <a:pt x="1078" y="5113"/>
                    <a:pt x="1346" y="5041"/>
                    <a:pt x="1601" y="4895"/>
                  </a:cubicBezTo>
                  <a:cubicBezTo>
                    <a:pt x="2019" y="4652"/>
                    <a:pt x="2280" y="4277"/>
                    <a:pt x="2295" y="3951"/>
                  </a:cubicBezTo>
                  <a:lnTo>
                    <a:pt x="2296" y="3951"/>
                  </a:lnTo>
                  <a:lnTo>
                    <a:pt x="2296" y="1754"/>
                  </a:lnTo>
                  <a:lnTo>
                    <a:pt x="3749" y="1754"/>
                  </a:lnTo>
                  <a:cubicBezTo>
                    <a:pt x="4007" y="1754"/>
                    <a:pt x="4119" y="1428"/>
                    <a:pt x="3915" y="1269"/>
                  </a:cubicBezTo>
                  <a:lnTo>
                    <a:pt x="3916" y="1269"/>
                  </a:lnTo>
                  <a:lnTo>
                    <a:pt x="2416" y="95"/>
                  </a:lnTo>
                  <a:cubicBezTo>
                    <a:pt x="2338" y="34"/>
                    <a:pt x="2241" y="1"/>
                    <a:pt x="2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1"/>
            <p:cNvSpPr/>
            <p:nvPr/>
          </p:nvSpPr>
          <p:spPr>
            <a:xfrm>
              <a:off x="3193625" y="4307547"/>
              <a:ext cx="233861" cy="199062"/>
            </a:xfrm>
            <a:custGeom>
              <a:avLst/>
              <a:gdLst/>
              <a:ahLst/>
              <a:cxnLst/>
              <a:rect l="l" t="t" r="r" b="b"/>
              <a:pathLst>
                <a:path w="6008" h="5114" extrusionOk="0">
                  <a:moveTo>
                    <a:pt x="2181" y="1"/>
                  </a:moveTo>
                  <a:cubicBezTo>
                    <a:pt x="1914" y="1"/>
                    <a:pt x="1697" y="218"/>
                    <a:pt x="1697" y="485"/>
                  </a:cubicBezTo>
                  <a:lnTo>
                    <a:pt x="1697" y="3356"/>
                  </a:lnTo>
                  <a:cubicBezTo>
                    <a:pt x="1664" y="3353"/>
                    <a:pt x="1630" y="3351"/>
                    <a:pt x="1595" y="3351"/>
                  </a:cubicBezTo>
                  <a:cubicBezTo>
                    <a:pt x="1359" y="3351"/>
                    <a:pt x="1090" y="3423"/>
                    <a:pt x="836" y="3570"/>
                  </a:cubicBezTo>
                  <a:cubicBezTo>
                    <a:pt x="280" y="3891"/>
                    <a:pt x="0" y="4448"/>
                    <a:pt x="212" y="4813"/>
                  </a:cubicBezTo>
                  <a:cubicBezTo>
                    <a:pt x="326" y="5012"/>
                    <a:pt x="562" y="5114"/>
                    <a:pt x="842" y="5114"/>
                  </a:cubicBezTo>
                  <a:cubicBezTo>
                    <a:pt x="1079" y="5114"/>
                    <a:pt x="1347" y="5041"/>
                    <a:pt x="1601" y="4894"/>
                  </a:cubicBezTo>
                  <a:cubicBezTo>
                    <a:pt x="2019" y="4653"/>
                    <a:pt x="2281" y="4278"/>
                    <a:pt x="2295" y="3951"/>
                  </a:cubicBezTo>
                  <a:lnTo>
                    <a:pt x="2295" y="1167"/>
                  </a:lnTo>
                  <a:lnTo>
                    <a:pt x="5408" y="1167"/>
                  </a:lnTo>
                  <a:lnTo>
                    <a:pt x="5408" y="3356"/>
                  </a:lnTo>
                  <a:cubicBezTo>
                    <a:pt x="5375" y="3353"/>
                    <a:pt x="5341" y="3351"/>
                    <a:pt x="5307" y="3351"/>
                  </a:cubicBezTo>
                  <a:cubicBezTo>
                    <a:pt x="5070" y="3351"/>
                    <a:pt x="4802" y="3423"/>
                    <a:pt x="4548" y="3570"/>
                  </a:cubicBezTo>
                  <a:cubicBezTo>
                    <a:pt x="3992" y="3891"/>
                    <a:pt x="3712" y="4448"/>
                    <a:pt x="3923" y="4813"/>
                  </a:cubicBezTo>
                  <a:cubicBezTo>
                    <a:pt x="4037" y="5012"/>
                    <a:pt x="4273" y="5114"/>
                    <a:pt x="4553" y="5114"/>
                  </a:cubicBezTo>
                  <a:cubicBezTo>
                    <a:pt x="4789" y="5114"/>
                    <a:pt x="5058" y="5041"/>
                    <a:pt x="5312" y="4894"/>
                  </a:cubicBezTo>
                  <a:cubicBezTo>
                    <a:pt x="5731" y="4653"/>
                    <a:pt x="5993" y="4278"/>
                    <a:pt x="6006" y="3951"/>
                  </a:cubicBezTo>
                  <a:lnTo>
                    <a:pt x="6007" y="3951"/>
                  </a:lnTo>
                  <a:lnTo>
                    <a:pt x="6007" y="485"/>
                  </a:lnTo>
                  <a:cubicBezTo>
                    <a:pt x="6007" y="218"/>
                    <a:pt x="5790" y="1"/>
                    <a:pt x="55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6" name="Google Shape;476;p31"/>
          <p:cNvGrpSpPr/>
          <p:nvPr/>
        </p:nvGrpSpPr>
        <p:grpSpPr>
          <a:xfrm rot="878219">
            <a:off x="6962968" y="241577"/>
            <a:ext cx="1876796" cy="1168556"/>
            <a:chOff x="6180542" y="1834575"/>
            <a:chExt cx="1475132" cy="918466"/>
          </a:xfrm>
        </p:grpSpPr>
        <p:sp>
          <p:nvSpPr>
            <p:cNvPr id="477" name="Google Shape;477;p31"/>
            <p:cNvSpPr/>
            <p:nvPr/>
          </p:nvSpPr>
          <p:spPr>
            <a:xfrm>
              <a:off x="6180542" y="1834575"/>
              <a:ext cx="1475132" cy="918466"/>
            </a:xfrm>
            <a:custGeom>
              <a:avLst/>
              <a:gdLst/>
              <a:ahLst/>
              <a:cxnLst/>
              <a:rect l="l" t="t" r="r" b="b"/>
              <a:pathLst>
                <a:path w="56094" h="34926" extrusionOk="0">
                  <a:moveTo>
                    <a:pt x="5606" y="0"/>
                  </a:moveTo>
                  <a:cubicBezTo>
                    <a:pt x="4745" y="0"/>
                    <a:pt x="3884" y="202"/>
                    <a:pt x="3116" y="583"/>
                  </a:cubicBezTo>
                  <a:cubicBezTo>
                    <a:pt x="2196" y="1041"/>
                    <a:pt x="1418" y="1741"/>
                    <a:pt x="868" y="2611"/>
                  </a:cubicBezTo>
                  <a:cubicBezTo>
                    <a:pt x="301" y="3507"/>
                    <a:pt x="0" y="4542"/>
                    <a:pt x="0" y="5606"/>
                  </a:cubicBezTo>
                  <a:lnTo>
                    <a:pt x="0" y="29320"/>
                  </a:lnTo>
                  <a:cubicBezTo>
                    <a:pt x="0" y="30076"/>
                    <a:pt x="150" y="30810"/>
                    <a:pt x="442" y="31503"/>
                  </a:cubicBezTo>
                  <a:cubicBezTo>
                    <a:pt x="724" y="32171"/>
                    <a:pt x="1129" y="32769"/>
                    <a:pt x="1643" y="33284"/>
                  </a:cubicBezTo>
                  <a:cubicBezTo>
                    <a:pt x="2156" y="33798"/>
                    <a:pt x="2756" y="34201"/>
                    <a:pt x="3424" y="34484"/>
                  </a:cubicBezTo>
                  <a:cubicBezTo>
                    <a:pt x="4116" y="34777"/>
                    <a:pt x="4851" y="34925"/>
                    <a:pt x="5606" y="34925"/>
                  </a:cubicBezTo>
                  <a:lnTo>
                    <a:pt x="50488" y="34925"/>
                  </a:lnTo>
                  <a:cubicBezTo>
                    <a:pt x="51243" y="34925"/>
                    <a:pt x="51978" y="34777"/>
                    <a:pt x="52670" y="34484"/>
                  </a:cubicBezTo>
                  <a:cubicBezTo>
                    <a:pt x="53338" y="34201"/>
                    <a:pt x="53937" y="33798"/>
                    <a:pt x="54451" y="33284"/>
                  </a:cubicBezTo>
                  <a:cubicBezTo>
                    <a:pt x="54965" y="32769"/>
                    <a:pt x="55369" y="32171"/>
                    <a:pt x="55651" y="31503"/>
                  </a:cubicBezTo>
                  <a:cubicBezTo>
                    <a:pt x="55944" y="30810"/>
                    <a:pt x="56093" y="30076"/>
                    <a:pt x="56093" y="29320"/>
                  </a:cubicBezTo>
                  <a:lnTo>
                    <a:pt x="56093" y="5606"/>
                  </a:lnTo>
                  <a:cubicBezTo>
                    <a:pt x="56093" y="5463"/>
                    <a:pt x="56088" y="5319"/>
                    <a:pt x="56077" y="5177"/>
                  </a:cubicBezTo>
                  <a:cubicBezTo>
                    <a:pt x="55969" y="3770"/>
                    <a:pt x="55341" y="2465"/>
                    <a:pt x="54306" y="1502"/>
                  </a:cubicBezTo>
                  <a:cubicBezTo>
                    <a:pt x="53265" y="534"/>
                    <a:pt x="51910" y="0"/>
                    <a:pt x="504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000000" algn="bl" rotWithShape="0">
                <a:schemeClr val="dk1">
                  <a:alpha val="4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1"/>
            <p:cNvSpPr/>
            <p:nvPr/>
          </p:nvSpPr>
          <p:spPr>
            <a:xfrm>
              <a:off x="6268300" y="1908613"/>
              <a:ext cx="1299550" cy="770350"/>
            </a:xfrm>
            <a:custGeom>
              <a:avLst/>
              <a:gdLst/>
              <a:ahLst/>
              <a:cxnLst/>
              <a:rect l="l" t="t" r="r" b="b"/>
              <a:pathLst>
                <a:path w="51982" h="30814" extrusionOk="0">
                  <a:moveTo>
                    <a:pt x="3550" y="0"/>
                  </a:moveTo>
                  <a:cubicBezTo>
                    <a:pt x="1590" y="0"/>
                    <a:pt x="1" y="1589"/>
                    <a:pt x="1" y="3550"/>
                  </a:cubicBezTo>
                  <a:lnTo>
                    <a:pt x="1" y="27264"/>
                  </a:lnTo>
                  <a:cubicBezTo>
                    <a:pt x="1" y="29224"/>
                    <a:pt x="1590" y="30813"/>
                    <a:pt x="3550" y="30813"/>
                  </a:cubicBezTo>
                  <a:lnTo>
                    <a:pt x="48432" y="30813"/>
                  </a:lnTo>
                  <a:cubicBezTo>
                    <a:pt x="50391" y="30813"/>
                    <a:pt x="51981" y="29224"/>
                    <a:pt x="51981" y="27264"/>
                  </a:cubicBezTo>
                  <a:lnTo>
                    <a:pt x="51981" y="3550"/>
                  </a:lnTo>
                  <a:cubicBezTo>
                    <a:pt x="51981" y="1589"/>
                    <a:pt x="50391" y="0"/>
                    <a:pt x="484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1"/>
            <p:cNvSpPr/>
            <p:nvPr/>
          </p:nvSpPr>
          <p:spPr>
            <a:xfrm>
              <a:off x="6329600" y="2099688"/>
              <a:ext cx="1176950" cy="527825"/>
            </a:xfrm>
            <a:custGeom>
              <a:avLst/>
              <a:gdLst/>
              <a:ahLst/>
              <a:cxnLst/>
              <a:rect l="l" t="t" r="r" b="b"/>
              <a:pathLst>
                <a:path w="47078" h="21113" extrusionOk="0">
                  <a:moveTo>
                    <a:pt x="0" y="0"/>
                  </a:moveTo>
                  <a:lnTo>
                    <a:pt x="0" y="1"/>
                  </a:lnTo>
                  <a:lnTo>
                    <a:pt x="0" y="18997"/>
                  </a:lnTo>
                  <a:cubicBezTo>
                    <a:pt x="0" y="20165"/>
                    <a:pt x="948" y="21113"/>
                    <a:pt x="2117" y="21113"/>
                  </a:cubicBezTo>
                  <a:lnTo>
                    <a:pt x="44961" y="21113"/>
                  </a:lnTo>
                  <a:cubicBezTo>
                    <a:pt x="46130" y="21113"/>
                    <a:pt x="47077" y="20165"/>
                    <a:pt x="47077" y="18997"/>
                  </a:cubicBezTo>
                  <a:lnTo>
                    <a:pt x="470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1"/>
            <p:cNvSpPr/>
            <p:nvPr/>
          </p:nvSpPr>
          <p:spPr>
            <a:xfrm>
              <a:off x="6396650" y="2099713"/>
              <a:ext cx="130025" cy="488975"/>
            </a:xfrm>
            <a:custGeom>
              <a:avLst/>
              <a:gdLst/>
              <a:ahLst/>
              <a:cxnLst/>
              <a:rect l="l" t="t" r="r" b="b"/>
              <a:pathLst>
                <a:path w="5201" h="19559" extrusionOk="0">
                  <a:moveTo>
                    <a:pt x="1" y="0"/>
                  </a:moveTo>
                  <a:lnTo>
                    <a:pt x="1" y="18799"/>
                  </a:lnTo>
                  <a:cubicBezTo>
                    <a:pt x="1" y="19218"/>
                    <a:pt x="492" y="19558"/>
                    <a:pt x="1098" y="19558"/>
                  </a:cubicBezTo>
                  <a:lnTo>
                    <a:pt x="4103" y="19558"/>
                  </a:lnTo>
                  <a:cubicBezTo>
                    <a:pt x="4709" y="19558"/>
                    <a:pt x="5200" y="19218"/>
                    <a:pt x="5200" y="18799"/>
                  </a:cubicBezTo>
                  <a:lnTo>
                    <a:pt x="52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1"/>
            <p:cNvSpPr/>
            <p:nvPr/>
          </p:nvSpPr>
          <p:spPr>
            <a:xfrm>
              <a:off x="6396650" y="2099688"/>
              <a:ext cx="130025" cy="489000"/>
            </a:xfrm>
            <a:custGeom>
              <a:avLst/>
              <a:gdLst/>
              <a:ahLst/>
              <a:cxnLst/>
              <a:rect l="l" t="t" r="r" b="b"/>
              <a:pathLst>
                <a:path w="5201" h="19560" extrusionOk="0">
                  <a:moveTo>
                    <a:pt x="4666" y="0"/>
                  </a:moveTo>
                  <a:lnTo>
                    <a:pt x="4666" y="1"/>
                  </a:lnTo>
                  <a:cubicBezTo>
                    <a:pt x="4784" y="612"/>
                    <a:pt x="4848" y="10287"/>
                    <a:pt x="4848" y="10953"/>
                  </a:cubicBezTo>
                  <a:cubicBezTo>
                    <a:pt x="4848" y="14867"/>
                    <a:pt x="2678" y="18040"/>
                    <a:pt x="1" y="18040"/>
                  </a:cubicBezTo>
                  <a:lnTo>
                    <a:pt x="1" y="18800"/>
                  </a:lnTo>
                  <a:cubicBezTo>
                    <a:pt x="1" y="19219"/>
                    <a:pt x="492" y="19559"/>
                    <a:pt x="1098" y="19559"/>
                  </a:cubicBezTo>
                  <a:lnTo>
                    <a:pt x="4103" y="19559"/>
                  </a:lnTo>
                  <a:cubicBezTo>
                    <a:pt x="4709" y="19559"/>
                    <a:pt x="5200" y="19219"/>
                    <a:pt x="5200" y="18800"/>
                  </a:cubicBezTo>
                  <a:lnTo>
                    <a:pt x="5200" y="0"/>
                  </a:lnTo>
                  <a:close/>
                </a:path>
              </a:pathLst>
            </a:custGeom>
            <a:solidFill>
              <a:srgbClr val="998996">
                <a:alpha val="27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1"/>
            <p:cNvSpPr/>
            <p:nvPr/>
          </p:nvSpPr>
          <p:spPr>
            <a:xfrm>
              <a:off x="6548800" y="2099713"/>
              <a:ext cx="130000" cy="488975"/>
            </a:xfrm>
            <a:custGeom>
              <a:avLst/>
              <a:gdLst/>
              <a:ahLst/>
              <a:cxnLst/>
              <a:rect l="l" t="t" r="r" b="b"/>
              <a:pathLst>
                <a:path w="5200" h="19559" extrusionOk="0">
                  <a:moveTo>
                    <a:pt x="0" y="0"/>
                  </a:moveTo>
                  <a:lnTo>
                    <a:pt x="0" y="18799"/>
                  </a:lnTo>
                  <a:cubicBezTo>
                    <a:pt x="0" y="19218"/>
                    <a:pt x="492" y="19558"/>
                    <a:pt x="1098" y="19558"/>
                  </a:cubicBezTo>
                  <a:lnTo>
                    <a:pt x="4103" y="19558"/>
                  </a:lnTo>
                  <a:cubicBezTo>
                    <a:pt x="4708" y="19558"/>
                    <a:pt x="5199" y="19218"/>
                    <a:pt x="5199" y="18799"/>
                  </a:cubicBezTo>
                  <a:lnTo>
                    <a:pt x="51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1"/>
            <p:cNvSpPr/>
            <p:nvPr/>
          </p:nvSpPr>
          <p:spPr>
            <a:xfrm>
              <a:off x="6548800" y="2099688"/>
              <a:ext cx="130000" cy="489000"/>
            </a:xfrm>
            <a:custGeom>
              <a:avLst/>
              <a:gdLst/>
              <a:ahLst/>
              <a:cxnLst/>
              <a:rect l="l" t="t" r="r" b="b"/>
              <a:pathLst>
                <a:path w="5200" h="19560" extrusionOk="0">
                  <a:moveTo>
                    <a:pt x="4666" y="0"/>
                  </a:moveTo>
                  <a:lnTo>
                    <a:pt x="4666" y="1"/>
                  </a:lnTo>
                  <a:cubicBezTo>
                    <a:pt x="4783" y="612"/>
                    <a:pt x="4848" y="10287"/>
                    <a:pt x="4848" y="10953"/>
                  </a:cubicBezTo>
                  <a:cubicBezTo>
                    <a:pt x="4848" y="14867"/>
                    <a:pt x="2677" y="18040"/>
                    <a:pt x="0" y="18040"/>
                  </a:cubicBezTo>
                  <a:lnTo>
                    <a:pt x="0" y="18800"/>
                  </a:lnTo>
                  <a:cubicBezTo>
                    <a:pt x="0" y="19219"/>
                    <a:pt x="492" y="19559"/>
                    <a:pt x="1098" y="19559"/>
                  </a:cubicBezTo>
                  <a:lnTo>
                    <a:pt x="4103" y="19559"/>
                  </a:lnTo>
                  <a:cubicBezTo>
                    <a:pt x="4708" y="19559"/>
                    <a:pt x="5199" y="19219"/>
                    <a:pt x="5199" y="18800"/>
                  </a:cubicBezTo>
                  <a:lnTo>
                    <a:pt x="5199" y="0"/>
                  </a:lnTo>
                  <a:close/>
                </a:path>
              </a:pathLst>
            </a:custGeom>
            <a:solidFill>
              <a:srgbClr val="998996">
                <a:alpha val="27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1"/>
            <p:cNvSpPr/>
            <p:nvPr/>
          </p:nvSpPr>
          <p:spPr>
            <a:xfrm>
              <a:off x="6700950" y="2099713"/>
              <a:ext cx="129975" cy="488975"/>
            </a:xfrm>
            <a:custGeom>
              <a:avLst/>
              <a:gdLst/>
              <a:ahLst/>
              <a:cxnLst/>
              <a:rect l="l" t="t" r="r" b="b"/>
              <a:pathLst>
                <a:path w="5199" h="19559" extrusionOk="0">
                  <a:moveTo>
                    <a:pt x="0" y="0"/>
                  </a:moveTo>
                  <a:lnTo>
                    <a:pt x="0" y="18799"/>
                  </a:lnTo>
                  <a:cubicBezTo>
                    <a:pt x="0" y="19218"/>
                    <a:pt x="491" y="19558"/>
                    <a:pt x="1097" y="19558"/>
                  </a:cubicBezTo>
                  <a:lnTo>
                    <a:pt x="4101" y="19558"/>
                  </a:lnTo>
                  <a:cubicBezTo>
                    <a:pt x="4708" y="19558"/>
                    <a:pt x="5199" y="19218"/>
                    <a:pt x="5199" y="18799"/>
                  </a:cubicBezTo>
                  <a:lnTo>
                    <a:pt x="51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1"/>
            <p:cNvSpPr/>
            <p:nvPr/>
          </p:nvSpPr>
          <p:spPr>
            <a:xfrm>
              <a:off x="6700950" y="2099688"/>
              <a:ext cx="129975" cy="489000"/>
            </a:xfrm>
            <a:custGeom>
              <a:avLst/>
              <a:gdLst/>
              <a:ahLst/>
              <a:cxnLst/>
              <a:rect l="l" t="t" r="r" b="b"/>
              <a:pathLst>
                <a:path w="5199" h="19560" extrusionOk="0">
                  <a:moveTo>
                    <a:pt x="4665" y="0"/>
                  </a:moveTo>
                  <a:lnTo>
                    <a:pt x="4665" y="1"/>
                  </a:lnTo>
                  <a:cubicBezTo>
                    <a:pt x="4783" y="612"/>
                    <a:pt x="4847" y="10287"/>
                    <a:pt x="4847" y="10953"/>
                  </a:cubicBezTo>
                  <a:cubicBezTo>
                    <a:pt x="4847" y="14867"/>
                    <a:pt x="2677" y="18040"/>
                    <a:pt x="0" y="18040"/>
                  </a:cubicBezTo>
                  <a:lnTo>
                    <a:pt x="0" y="18800"/>
                  </a:lnTo>
                  <a:cubicBezTo>
                    <a:pt x="0" y="19219"/>
                    <a:pt x="491" y="19559"/>
                    <a:pt x="1097" y="19559"/>
                  </a:cubicBezTo>
                  <a:lnTo>
                    <a:pt x="4101" y="19559"/>
                  </a:lnTo>
                  <a:cubicBezTo>
                    <a:pt x="4708" y="19559"/>
                    <a:pt x="5199" y="19219"/>
                    <a:pt x="5199" y="18800"/>
                  </a:cubicBezTo>
                  <a:lnTo>
                    <a:pt x="5199" y="0"/>
                  </a:lnTo>
                  <a:close/>
                </a:path>
              </a:pathLst>
            </a:custGeom>
            <a:solidFill>
              <a:srgbClr val="998996">
                <a:alpha val="27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1"/>
            <p:cNvSpPr/>
            <p:nvPr/>
          </p:nvSpPr>
          <p:spPr>
            <a:xfrm>
              <a:off x="6853050" y="2099713"/>
              <a:ext cx="130025" cy="488975"/>
            </a:xfrm>
            <a:custGeom>
              <a:avLst/>
              <a:gdLst/>
              <a:ahLst/>
              <a:cxnLst/>
              <a:rect l="l" t="t" r="r" b="b"/>
              <a:pathLst>
                <a:path w="5201" h="19559" extrusionOk="0">
                  <a:moveTo>
                    <a:pt x="1" y="0"/>
                  </a:moveTo>
                  <a:lnTo>
                    <a:pt x="1" y="18799"/>
                  </a:lnTo>
                  <a:cubicBezTo>
                    <a:pt x="1" y="19218"/>
                    <a:pt x="492" y="19558"/>
                    <a:pt x="1099" y="19558"/>
                  </a:cubicBezTo>
                  <a:lnTo>
                    <a:pt x="4103" y="19558"/>
                  </a:lnTo>
                  <a:cubicBezTo>
                    <a:pt x="4709" y="19558"/>
                    <a:pt x="5201" y="19218"/>
                    <a:pt x="5201" y="18799"/>
                  </a:cubicBezTo>
                  <a:lnTo>
                    <a:pt x="52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1"/>
            <p:cNvSpPr/>
            <p:nvPr/>
          </p:nvSpPr>
          <p:spPr>
            <a:xfrm>
              <a:off x="6853050" y="2099688"/>
              <a:ext cx="130025" cy="489000"/>
            </a:xfrm>
            <a:custGeom>
              <a:avLst/>
              <a:gdLst/>
              <a:ahLst/>
              <a:cxnLst/>
              <a:rect l="l" t="t" r="r" b="b"/>
              <a:pathLst>
                <a:path w="5201" h="19560" extrusionOk="0">
                  <a:moveTo>
                    <a:pt x="4667" y="0"/>
                  </a:moveTo>
                  <a:lnTo>
                    <a:pt x="4667" y="1"/>
                  </a:lnTo>
                  <a:cubicBezTo>
                    <a:pt x="4784" y="612"/>
                    <a:pt x="4849" y="10287"/>
                    <a:pt x="4849" y="10953"/>
                  </a:cubicBezTo>
                  <a:cubicBezTo>
                    <a:pt x="4849" y="14867"/>
                    <a:pt x="2679" y="18040"/>
                    <a:pt x="1" y="18040"/>
                  </a:cubicBezTo>
                  <a:lnTo>
                    <a:pt x="1" y="18800"/>
                  </a:lnTo>
                  <a:cubicBezTo>
                    <a:pt x="1" y="19219"/>
                    <a:pt x="492" y="19559"/>
                    <a:pt x="1099" y="19559"/>
                  </a:cubicBezTo>
                  <a:lnTo>
                    <a:pt x="4103" y="19559"/>
                  </a:lnTo>
                  <a:cubicBezTo>
                    <a:pt x="4709" y="19559"/>
                    <a:pt x="5201" y="19219"/>
                    <a:pt x="5201" y="18800"/>
                  </a:cubicBezTo>
                  <a:lnTo>
                    <a:pt x="5201" y="0"/>
                  </a:lnTo>
                  <a:close/>
                </a:path>
              </a:pathLst>
            </a:custGeom>
            <a:solidFill>
              <a:srgbClr val="998996">
                <a:alpha val="27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1"/>
            <p:cNvSpPr/>
            <p:nvPr/>
          </p:nvSpPr>
          <p:spPr>
            <a:xfrm>
              <a:off x="7005200" y="2099713"/>
              <a:ext cx="130000" cy="488975"/>
            </a:xfrm>
            <a:custGeom>
              <a:avLst/>
              <a:gdLst/>
              <a:ahLst/>
              <a:cxnLst/>
              <a:rect l="l" t="t" r="r" b="b"/>
              <a:pathLst>
                <a:path w="5200" h="19559" extrusionOk="0">
                  <a:moveTo>
                    <a:pt x="1" y="0"/>
                  </a:moveTo>
                  <a:lnTo>
                    <a:pt x="1" y="18799"/>
                  </a:lnTo>
                  <a:cubicBezTo>
                    <a:pt x="1" y="19218"/>
                    <a:pt x="492" y="19558"/>
                    <a:pt x="1098" y="19558"/>
                  </a:cubicBezTo>
                  <a:lnTo>
                    <a:pt x="4103" y="19558"/>
                  </a:lnTo>
                  <a:cubicBezTo>
                    <a:pt x="4708" y="19558"/>
                    <a:pt x="5199" y="19218"/>
                    <a:pt x="5199" y="18799"/>
                  </a:cubicBezTo>
                  <a:lnTo>
                    <a:pt x="51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1"/>
            <p:cNvSpPr/>
            <p:nvPr/>
          </p:nvSpPr>
          <p:spPr>
            <a:xfrm>
              <a:off x="7005200" y="2099688"/>
              <a:ext cx="130000" cy="489000"/>
            </a:xfrm>
            <a:custGeom>
              <a:avLst/>
              <a:gdLst/>
              <a:ahLst/>
              <a:cxnLst/>
              <a:rect l="l" t="t" r="r" b="b"/>
              <a:pathLst>
                <a:path w="5200" h="19560" extrusionOk="0">
                  <a:moveTo>
                    <a:pt x="5199" y="0"/>
                  </a:moveTo>
                  <a:lnTo>
                    <a:pt x="4667" y="1"/>
                  </a:lnTo>
                  <a:cubicBezTo>
                    <a:pt x="4784" y="612"/>
                    <a:pt x="4849" y="10287"/>
                    <a:pt x="4849" y="10953"/>
                  </a:cubicBezTo>
                  <a:cubicBezTo>
                    <a:pt x="4849" y="14867"/>
                    <a:pt x="2677" y="18040"/>
                    <a:pt x="1" y="18040"/>
                  </a:cubicBezTo>
                  <a:lnTo>
                    <a:pt x="1" y="18800"/>
                  </a:lnTo>
                  <a:cubicBezTo>
                    <a:pt x="1" y="19219"/>
                    <a:pt x="492" y="19559"/>
                    <a:pt x="1098" y="19559"/>
                  </a:cubicBezTo>
                  <a:lnTo>
                    <a:pt x="4103" y="19559"/>
                  </a:lnTo>
                  <a:cubicBezTo>
                    <a:pt x="4708" y="19559"/>
                    <a:pt x="5199" y="19219"/>
                    <a:pt x="5199" y="18800"/>
                  </a:cubicBezTo>
                  <a:lnTo>
                    <a:pt x="5199" y="0"/>
                  </a:lnTo>
                  <a:close/>
                </a:path>
              </a:pathLst>
            </a:custGeom>
            <a:solidFill>
              <a:srgbClr val="998996">
                <a:alpha val="27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1"/>
            <p:cNvSpPr/>
            <p:nvPr/>
          </p:nvSpPr>
          <p:spPr>
            <a:xfrm>
              <a:off x="7157350" y="2099713"/>
              <a:ext cx="130000" cy="488975"/>
            </a:xfrm>
            <a:custGeom>
              <a:avLst/>
              <a:gdLst/>
              <a:ahLst/>
              <a:cxnLst/>
              <a:rect l="l" t="t" r="r" b="b"/>
              <a:pathLst>
                <a:path w="5200" h="19559" extrusionOk="0">
                  <a:moveTo>
                    <a:pt x="1" y="0"/>
                  </a:moveTo>
                  <a:lnTo>
                    <a:pt x="1" y="18799"/>
                  </a:lnTo>
                  <a:cubicBezTo>
                    <a:pt x="1" y="19218"/>
                    <a:pt x="492" y="19558"/>
                    <a:pt x="1097" y="19558"/>
                  </a:cubicBezTo>
                  <a:lnTo>
                    <a:pt x="4102" y="19558"/>
                  </a:lnTo>
                  <a:cubicBezTo>
                    <a:pt x="4708" y="19558"/>
                    <a:pt x="5199" y="19218"/>
                    <a:pt x="5199" y="18799"/>
                  </a:cubicBezTo>
                  <a:lnTo>
                    <a:pt x="51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1"/>
            <p:cNvSpPr/>
            <p:nvPr/>
          </p:nvSpPr>
          <p:spPr>
            <a:xfrm>
              <a:off x="7157350" y="2099688"/>
              <a:ext cx="130000" cy="489000"/>
            </a:xfrm>
            <a:custGeom>
              <a:avLst/>
              <a:gdLst/>
              <a:ahLst/>
              <a:cxnLst/>
              <a:rect l="l" t="t" r="r" b="b"/>
              <a:pathLst>
                <a:path w="5200" h="19560" extrusionOk="0">
                  <a:moveTo>
                    <a:pt x="5199" y="0"/>
                  </a:moveTo>
                  <a:lnTo>
                    <a:pt x="4665" y="1"/>
                  </a:lnTo>
                  <a:cubicBezTo>
                    <a:pt x="4784" y="612"/>
                    <a:pt x="4847" y="10287"/>
                    <a:pt x="4847" y="10953"/>
                  </a:cubicBezTo>
                  <a:cubicBezTo>
                    <a:pt x="4847" y="14867"/>
                    <a:pt x="2677" y="18040"/>
                    <a:pt x="1" y="18040"/>
                  </a:cubicBezTo>
                  <a:lnTo>
                    <a:pt x="1" y="18800"/>
                  </a:lnTo>
                  <a:cubicBezTo>
                    <a:pt x="1" y="19219"/>
                    <a:pt x="492" y="19559"/>
                    <a:pt x="1097" y="19559"/>
                  </a:cubicBezTo>
                  <a:lnTo>
                    <a:pt x="4102" y="19559"/>
                  </a:lnTo>
                  <a:cubicBezTo>
                    <a:pt x="4708" y="19559"/>
                    <a:pt x="5199" y="19219"/>
                    <a:pt x="5199" y="18800"/>
                  </a:cubicBezTo>
                  <a:lnTo>
                    <a:pt x="5199" y="0"/>
                  </a:lnTo>
                  <a:close/>
                </a:path>
              </a:pathLst>
            </a:custGeom>
            <a:solidFill>
              <a:srgbClr val="998996">
                <a:alpha val="27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1"/>
            <p:cNvSpPr/>
            <p:nvPr/>
          </p:nvSpPr>
          <p:spPr>
            <a:xfrm>
              <a:off x="7309475" y="2099713"/>
              <a:ext cx="130025" cy="488975"/>
            </a:xfrm>
            <a:custGeom>
              <a:avLst/>
              <a:gdLst/>
              <a:ahLst/>
              <a:cxnLst/>
              <a:rect l="l" t="t" r="r" b="b"/>
              <a:pathLst>
                <a:path w="5201" h="19559" extrusionOk="0">
                  <a:moveTo>
                    <a:pt x="0" y="0"/>
                  </a:moveTo>
                  <a:lnTo>
                    <a:pt x="0" y="18799"/>
                  </a:lnTo>
                  <a:cubicBezTo>
                    <a:pt x="0" y="19218"/>
                    <a:pt x="492" y="19558"/>
                    <a:pt x="1098" y="19558"/>
                  </a:cubicBezTo>
                  <a:lnTo>
                    <a:pt x="4102" y="19558"/>
                  </a:lnTo>
                  <a:cubicBezTo>
                    <a:pt x="4709" y="19558"/>
                    <a:pt x="5200" y="19218"/>
                    <a:pt x="5200" y="18799"/>
                  </a:cubicBezTo>
                  <a:lnTo>
                    <a:pt x="52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1"/>
            <p:cNvSpPr/>
            <p:nvPr/>
          </p:nvSpPr>
          <p:spPr>
            <a:xfrm>
              <a:off x="7309475" y="2099688"/>
              <a:ext cx="130025" cy="489000"/>
            </a:xfrm>
            <a:custGeom>
              <a:avLst/>
              <a:gdLst/>
              <a:ahLst/>
              <a:cxnLst/>
              <a:rect l="l" t="t" r="r" b="b"/>
              <a:pathLst>
                <a:path w="5201" h="19560" extrusionOk="0">
                  <a:moveTo>
                    <a:pt x="5200" y="0"/>
                  </a:moveTo>
                  <a:lnTo>
                    <a:pt x="4666" y="1"/>
                  </a:lnTo>
                  <a:cubicBezTo>
                    <a:pt x="4783" y="612"/>
                    <a:pt x="4848" y="10287"/>
                    <a:pt x="4848" y="10953"/>
                  </a:cubicBezTo>
                  <a:cubicBezTo>
                    <a:pt x="4848" y="14867"/>
                    <a:pt x="2678" y="18040"/>
                    <a:pt x="0" y="18040"/>
                  </a:cubicBezTo>
                  <a:lnTo>
                    <a:pt x="0" y="18800"/>
                  </a:lnTo>
                  <a:cubicBezTo>
                    <a:pt x="0" y="19219"/>
                    <a:pt x="492" y="19559"/>
                    <a:pt x="1098" y="19559"/>
                  </a:cubicBezTo>
                  <a:lnTo>
                    <a:pt x="4102" y="19559"/>
                  </a:lnTo>
                  <a:cubicBezTo>
                    <a:pt x="4709" y="19559"/>
                    <a:pt x="5200" y="19219"/>
                    <a:pt x="5200" y="18800"/>
                  </a:cubicBezTo>
                  <a:lnTo>
                    <a:pt x="5200" y="0"/>
                  </a:lnTo>
                  <a:close/>
                </a:path>
              </a:pathLst>
            </a:custGeom>
            <a:solidFill>
              <a:srgbClr val="998996">
                <a:alpha val="27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1"/>
            <p:cNvSpPr/>
            <p:nvPr/>
          </p:nvSpPr>
          <p:spPr>
            <a:xfrm>
              <a:off x="6472725" y="2099713"/>
              <a:ext cx="130025" cy="405200"/>
            </a:xfrm>
            <a:custGeom>
              <a:avLst/>
              <a:gdLst/>
              <a:ahLst/>
              <a:cxnLst/>
              <a:rect l="l" t="t" r="r" b="b"/>
              <a:pathLst>
                <a:path w="5201" h="16208" extrusionOk="0">
                  <a:moveTo>
                    <a:pt x="0" y="0"/>
                  </a:moveTo>
                  <a:lnTo>
                    <a:pt x="0" y="15449"/>
                  </a:lnTo>
                  <a:cubicBezTo>
                    <a:pt x="0" y="15868"/>
                    <a:pt x="492" y="16207"/>
                    <a:pt x="1098" y="16207"/>
                  </a:cubicBezTo>
                  <a:lnTo>
                    <a:pt x="4103" y="16207"/>
                  </a:lnTo>
                  <a:cubicBezTo>
                    <a:pt x="4709" y="16207"/>
                    <a:pt x="5200" y="15868"/>
                    <a:pt x="5200" y="15449"/>
                  </a:cubicBezTo>
                  <a:lnTo>
                    <a:pt x="520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1"/>
            <p:cNvSpPr/>
            <p:nvPr/>
          </p:nvSpPr>
          <p:spPr>
            <a:xfrm>
              <a:off x="6472725" y="2099713"/>
              <a:ext cx="130025" cy="405200"/>
            </a:xfrm>
            <a:custGeom>
              <a:avLst/>
              <a:gdLst/>
              <a:ahLst/>
              <a:cxnLst/>
              <a:rect l="l" t="t" r="r" b="b"/>
              <a:pathLst>
                <a:path w="5201" h="16208" extrusionOk="0">
                  <a:moveTo>
                    <a:pt x="4666" y="0"/>
                  </a:moveTo>
                  <a:cubicBezTo>
                    <a:pt x="4784" y="611"/>
                    <a:pt x="4848" y="1255"/>
                    <a:pt x="4848" y="1920"/>
                  </a:cubicBezTo>
                  <a:cubicBezTo>
                    <a:pt x="4848" y="5835"/>
                    <a:pt x="2678" y="14688"/>
                    <a:pt x="0" y="14688"/>
                  </a:cubicBezTo>
                  <a:lnTo>
                    <a:pt x="0" y="15449"/>
                  </a:lnTo>
                  <a:cubicBezTo>
                    <a:pt x="0" y="15868"/>
                    <a:pt x="492" y="16207"/>
                    <a:pt x="1098" y="16207"/>
                  </a:cubicBezTo>
                  <a:lnTo>
                    <a:pt x="4103" y="16207"/>
                  </a:lnTo>
                  <a:cubicBezTo>
                    <a:pt x="4709" y="16207"/>
                    <a:pt x="5200" y="15868"/>
                    <a:pt x="5200" y="15449"/>
                  </a:cubicBezTo>
                  <a:lnTo>
                    <a:pt x="52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1"/>
            <p:cNvSpPr/>
            <p:nvPr/>
          </p:nvSpPr>
          <p:spPr>
            <a:xfrm>
              <a:off x="6624875" y="2099713"/>
              <a:ext cx="129975" cy="405200"/>
            </a:xfrm>
            <a:custGeom>
              <a:avLst/>
              <a:gdLst/>
              <a:ahLst/>
              <a:cxnLst/>
              <a:rect l="l" t="t" r="r" b="b"/>
              <a:pathLst>
                <a:path w="5199" h="16208" extrusionOk="0">
                  <a:moveTo>
                    <a:pt x="0" y="0"/>
                  </a:moveTo>
                  <a:lnTo>
                    <a:pt x="0" y="15449"/>
                  </a:lnTo>
                  <a:cubicBezTo>
                    <a:pt x="0" y="15868"/>
                    <a:pt x="492" y="16207"/>
                    <a:pt x="1097" y="16207"/>
                  </a:cubicBezTo>
                  <a:lnTo>
                    <a:pt x="4101" y="16207"/>
                  </a:lnTo>
                  <a:cubicBezTo>
                    <a:pt x="4708" y="16207"/>
                    <a:pt x="5199" y="15868"/>
                    <a:pt x="5199" y="15449"/>
                  </a:cubicBezTo>
                  <a:lnTo>
                    <a:pt x="519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1"/>
            <p:cNvSpPr/>
            <p:nvPr/>
          </p:nvSpPr>
          <p:spPr>
            <a:xfrm>
              <a:off x="6624875" y="2099713"/>
              <a:ext cx="129975" cy="405200"/>
            </a:xfrm>
            <a:custGeom>
              <a:avLst/>
              <a:gdLst/>
              <a:ahLst/>
              <a:cxnLst/>
              <a:rect l="l" t="t" r="r" b="b"/>
              <a:pathLst>
                <a:path w="5199" h="16208" extrusionOk="0">
                  <a:moveTo>
                    <a:pt x="4665" y="0"/>
                  </a:moveTo>
                  <a:cubicBezTo>
                    <a:pt x="4783" y="611"/>
                    <a:pt x="4847" y="1255"/>
                    <a:pt x="4847" y="1920"/>
                  </a:cubicBezTo>
                  <a:cubicBezTo>
                    <a:pt x="4847" y="5835"/>
                    <a:pt x="2677" y="14688"/>
                    <a:pt x="0" y="14688"/>
                  </a:cubicBezTo>
                  <a:lnTo>
                    <a:pt x="0" y="15449"/>
                  </a:lnTo>
                  <a:cubicBezTo>
                    <a:pt x="0" y="15868"/>
                    <a:pt x="492" y="16207"/>
                    <a:pt x="1097" y="16207"/>
                  </a:cubicBezTo>
                  <a:lnTo>
                    <a:pt x="4101" y="16207"/>
                  </a:lnTo>
                  <a:cubicBezTo>
                    <a:pt x="4708" y="16207"/>
                    <a:pt x="5199" y="15868"/>
                    <a:pt x="5199" y="15449"/>
                  </a:cubicBezTo>
                  <a:lnTo>
                    <a:pt x="51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1"/>
            <p:cNvSpPr/>
            <p:nvPr/>
          </p:nvSpPr>
          <p:spPr>
            <a:xfrm>
              <a:off x="6932900" y="2099713"/>
              <a:ext cx="129975" cy="405200"/>
            </a:xfrm>
            <a:custGeom>
              <a:avLst/>
              <a:gdLst/>
              <a:ahLst/>
              <a:cxnLst/>
              <a:rect l="l" t="t" r="r" b="b"/>
              <a:pathLst>
                <a:path w="5199" h="16208" extrusionOk="0">
                  <a:moveTo>
                    <a:pt x="0" y="0"/>
                  </a:moveTo>
                  <a:lnTo>
                    <a:pt x="0" y="15449"/>
                  </a:lnTo>
                  <a:cubicBezTo>
                    <a:pt x="0" y="15868"/>
                    <a:pt x="491" y="16207"/>
                    <a:pt x="1098" y="16207"/>
                  </a:cubicBezTo>
                  <a:lnTo>
                    <a:pt x="4102" y="16207"/>
                  </a:lnTo>
                  <a:cubicBezTo>
                    <a:pt x="4708" y="16207"/>
                    <a:pt x="5199" y="15868"/>
                    <a:pt x="5199" y="15449"/>
                  </a:cubicBezTo>
                  <a:lnTo>
                    <a:pt x="519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1"/>
            <p:cNvSpPr/>
            <p:nvPr/>
          </p:nvSpPr>
          <p:spPr>
            <a:xfrm>
              <a:off x="6932900" y="2099713"/>
              <a:ext cx="130000" cy="405200"/>
            </a:xfrm>
            <a:custGeom>
              <a:avLst/>
              <a:gdLst/>
              <a:ahLst/>
              <a:cxnLst/>
              <a:rect l="l" t="t" r="r" b="b"/>
              <a:pathLst>
                <a:path w="5200" h="16208" extrusionOk="0">
                  <a:moveTo>
                    <a:pt x="4666" y="0"/>
                  </a:moveTo>
                  <a:cubicBezTo>
                    <a:pt x="4783" y="611"/>
                    <a:pt x="4848" y="1255"/>
                    <a:pt x="4848" y="1920"/>
                  </a:cubicBezTo>
                  <a:cubicBezTo>
                    <a:pt x="4848" y="5835"/>
                    <a:pt x="2677" y="14688"/>
                    <a:pt x="0" y="14688"/>
                  </a:cubicBezTo>
                  <a:lnTo>
                    <a:pt x="0" y="15449"/>
                  </a:lnTo>
                  <a:cubicBezTo>
                    <a:pt x="0" y="15868"/>
                    <a:pt x="491" y="16207"/>
                    <a:pt x="1098" y="16207"/>
                  </a:cubicBezTo>
                  <a:lnTo>
                    <a:pt x="4102" y="16207"/>
                  </a:lnTo>
                  <a:cubicBezTo>
                    <a:pt x="4708" y="16207"/>
                    <a:pt x="5200" y="15868"/>
                    <a:pt x="5200" y="15449"/>
                  </a:cubicBezTo>
                  <a:lnTo>
                    <a:pt x="52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1"/>
            <p:cNvSpPr/>
            <p:nvPr/>
          </p:nvSpPr>
          <p:spPr>
            <a:xfrm>
              <a:off x="7085025" y="2099713"/>
              <a:ext cx="130000" cy="405200"/>
            </a:xfrm>
            <a:custGeom>
              <a:avLst/>
              <a:gdLst/>
              <a:ahLst/>
              <a:cxnLst/>
              <a:rect l="l" t="t" r="r" b="b"/>
              <a:pathLst>
                <a:path w="5200" h="16208" extrusionOk="0">
                  <a:moveTo>
                    <a:pt x="1" y="0"/>
                  </a:moveTo>
                  <a:lnTo>
                    <a:pt x="1" y="15449"/>
                  </a:lnTo>
                  <a:cubicBezTo>
                    <a:pt x="1" y="15868"/>
                    <a:pt x="492" y="16207"/>
                    <a:pt x="1097" y="16207"/>
                  </a:cubicBezTo>
                  <a:lnTo>
                    <a:pt x="4102" y="16207"/>
                  </a:lnTo>
                  <a:cubicBezTo>
                    <a:pt x="4708" y="16207"/>
                    <a:pt x="5200" y="15868"/>
                    <a:pt x="5200" y="15449"/>
                  </a:cubicBezTo>
                  <a:lnTo>
                    <a:pt x="520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1"/>
            <p:cNvSpPr/>
            <p:nvPr/>
          </p:nvSpPr>
          <p:spPr>
            <a:xfrm>
              <a:off x="7085025" y="2099713"/>
              <a:ext cx="130000" cy="405200"/>
            </a:xfrm>
            <a:custGeom>
              <a:avLst/>
              <a:gdLst/>
              <a:ahLst/>
              <a:cxnLst/>
              <a:rect l="l" t="t" r="r" b="b"/>
              <a:pathLst>
                <a:path w="5200" h="16208" extrusionOk="0">
                  <a:moveTo>
                    <a:pt x="4667" y="0"/>
                  </a:moveTo>
                  <a:cubicBezTo>
                    <a:pt x="4784" y="611"/>
                    <a:pt x="4848" y="1255"/>
                    <a:pt x="4848" y="1920"/>
                  </a:cubicBezTo>
                  <a:cubicBezTo>
                    <a:pt x="4848" y="5835"/>
                    <a:pt x="2678" y="14688"/>
                    <a:pt x="1" y="14688"/>
                  </a:cubicBezTo>
                  <a:lnTo>
                    <a:pt x="1" y="15449"/>
                  </a:lnTo>
                  <a:cubicBezTo>
                    <a:pt x="1" y="15868"/>
                    <a:pt x="492" y="16207"/>
                    <a:pt x="1097" y="16207"/>
                  </a:cubicBezTo>
                  <a:lnTo>
                    <a:pt x="4103" y="16207"/>
                  </a:lnTo>
                  <a:cubicBezTo>
                    <a:pt x="4708" y="16207"/>
                    <a:pt x="5200" y="15868"/>
                    <a:pt x="5200" y="15449"/>
                  </a:cubicBezTo>
                  <a:lnTo>
                    <a:pt x="52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1"/>
            <p:cNvSpPr/>
            <p:nvPr/>
          </p:nvSpPr>
          <p:spPr>
            <a:xfrm>
              <a:off x="7237150" y="2099713"/>
              <a:ext cx="130025" cy="405200"/>
            </a:xfrm>
            <a:custGeom>
              <a:avLst/>
              <a:gdLst/>
              <a:ahLst/>
              <a:cxnLst/>
              <a:rect l="l" t="t" r="r" b="b"/>
              <a:pathLst>
                <a:path w="5201" h="16208" extrusionOk="0">
                  <a:moveTo>
                    <a:pt x="1" y="0"/>
                  </a:moveTo>
                  <a:lnTo>
                    <a:pt x="1" y="15449"/>
                  </a:lnTo>
                  <a:cubicBezTo>
                    <a:pt x="1" y="15868"/>
                    <a:pt x="492" y="16207"/>
                    <a:pt x="1098" y="16207"/>
                  </a:cubicBezTo>
                  <a:lnTo>
                    <a:pt x="4103" y="16207"/>
                  </a:lnTo>
                  <a:cubicBezTo>
                    <a:pt x="4709" y="16207"/>
                    <a:pt x="5200" y="15868"/>
                    <a:pt x="5200" y="15449"/>
                  </a:cubicBezTo>
                  <a:lnTo>
                    <a:pt x="520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1"/>
            <p:cNvSpPr/>
            <p:nvPr/>
          </p:nvSpPr>
          <p:spPr>
            <a:xfrm>
              <a:off x="7237150" y="2099713"/>
              <a:ext cx="130025" cy="405200"/>
            </a:xfrm>
            <a:custGeom>
              <a:avLst/>
              <a:gdLst/>
              <a:ahLst/>
              <a:cxnLst/>
              <a:rect l="l" t="t" r="r" b="b"/>
              <a:pathLst>
                <a:path w="5201" h="16208" extrusionOk="0">
                  <a:moveTo>
                    <a:pt x="4666" y="0"/>
                  </a:moveTo>
                  <a:cubicBezTo>
                    <a:pt x="4784" y="611"/>
                    <a:pt x="4848" y="1255"/>
                    <a:pt x="4848" y="1920"/>
                  </a:cubicBezTo>
                  <a:cubicBezTo>
                    <a:pt x="4848" y="5835"/>
                    <a:pt x="2678" y="14688"/>
                    <a:pt x="1" y="14688"/>
                  </a:cubicBezTo>
                  <a:lnTo>
                    <a:pt x="1" y="15449"/>
                  </a:lnTo>
                  <a:cubicBezTo>
                    <a:pt x="1" y="15868"/>
                    <a:pt x="492" y="16207"/>
                    <a:pt x="1098" y="16207"/>
                  </a:cubicBezTo>
                  <a:lnTo>
                    <a:pt x="4103" y="16207"/>
                  </a:lnTo>
                  <a:cubicBezTo>
                    <a:pt x="4709" y="16207"/>
                    <a:pt x="5200" y="15868"/>
                    <a:pt x="5200" y="15449"/>
                  </a:cubicBezTo>
                  <a:lnTo>
                    <a:pt x="52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1"/>
            <p:cNvSpPr/>
            <p:nvPr/>
          </p:nvSpPr>
          <p:spPr>
            <a:xfrm>
              <a:off x="6268300" y="1908613"/>
              <a:ext cx="1299550" cy="191125"/>
            </a:xfrm>
            <a:custGeom>
              <a:avLst/>
              <a:gdLst/>
              <a:ahLst/>
              <a:cxnLst/>
              <a:rect l="l" t="t" r="r" b="b"/>
              <a:pathLst>
                <a:path w="51982" h="7645" extrusionOk="0">
                  <a:moveTo>
                    <a:pt x="3550" y="0"/>
                  </a:moveTo>
                  <a:cubicBezTo>
                    <a:pt x="1590" y="0"/>
                    <a:pt x="1" y="1589"/>
                    <a:pt x="1" y="3550"/>
                  </a:cubicBezTo>
                  <a:lnTo>
                    <a:pt x="1" y="7644"/>
                  </a:lnTo>
                  <a:lnTo>
                    <a:pt x="51981" y="7644"/>
                  </a:lnTo>
                  <a:lnTo>
                    <a:pt x="51981" y="3550"/>
                  </a:lnTo>
                  <a:cubicBezTo>
                    <a:pt x="51981" y="1589"/>
                    <a:pt x="50391" y="0"/>
                    <a:pt x="484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1"/>
            <p:cNvSpPr/>
            <p:nvPr/>
          </p:nvSpPr>
          <p:spPr>
            <a:xfrm>
              <a:off x="6376825" y="1979238"/>
              <a:ext cx="49875" cy="49850"/>
            </a:xfrm>
            <a:custGeom>
              <a:avLst/>
              <a:gdLst/>
              <a:ahLst/>
              <a:cxnLst/>
              <a:rect l="l" t="t" r="r" b="b"/>
              <a:pathLst>
                <a:path w="1995" h="1994" extrusionOk="0">
                  <a:moveTo>
                    <a:pt x="997" y="1"/>
                  </a:moveTo>
                  <a:cubicBezTo>
                    <a:pt x="447" y="1"/>
                    <a:pt x="1" y="447"/>
                    <a:pt x="1" y="997"/>
                  </a:cubicBezTo>
                  <a:cubicBezTo>
                    <a:pt x="1" y="1547"/>
                    <a:pt x="447" y="1993"/>
                    <a:pt x="997" y="1993"/>
                  </a:cubicBezTo>
                  <a:cubicBezTo>
                    <a:pt x="1548" y="1993"/>
                    <a:pt x="1994" y="1547"/>
                    <a:pt x="1994" y="997"/>
                  </a:cubicBezTo>
                  <a:cubicBezTo>
                    <a:pt x="1994" y="447"/>
                    <a:pt x="1548" y="1"/>
                    <a:pt x="9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1"/>
            <p:cNvSpPr/>
            <p:nvPr/>
          </p:nvSpPr>
          <p:spPr>
            <a:xfrm>
              <a:off x="6451550" y="1979238"/>
              <a:ext cx="49850" cy="49850"/>
            </a:xfrm>
            <a:custGeom>
              <a:avLst/>
              <a:gdLst/>
              <a:ahLst/>
              <a:cxnLst/>
              <a:rect l="l" t="t" r="r" b="b"/>
              <a:pathLst>
                <a:path w="1994" h="1994" extrusionOk="0">
                  <a:moveTo>
                    <a:pt x="997" y="1"/>
                  </a:moveTo>
                  <a:cubicBezTo>
                    <a:pt x="447" y="1"/>
                    <a:pt x="1" y="447"/>
                    <a:pt x="1" y="997"/>
                  </a:cubicBezTo>
                  <a:cubicBezTo>
                    <a:pt x="1" y="1547"/>
                    <a:pt x="447" y="1993"/>
                    <a:pt x="997" y="1993"/>
                  </a:cubicBezTo>
                  <a:cubicBezTo>
                    <a:pt x="1547" y="1993"/>
                    <a:pt x="1993" y="1547"/>
                    <a:pt x="1993" y="997"/>
                  </a:cubicBezTo>
                  <a:cubicBezTo>
                    <a:pt x="1993" y="447"/>
                    <a:pt x="1547" y="1"/>
                    <a:pt x="9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1"/>
            <p:cNvSpPr/>
            <p:nvPr/>
          </p:nvSpPr>
          <p:spPr>
            <a:xfrm>
              <a:off x="7125425" y="1947713"/>
              <a:ext cx="43800" cy="19600"/>
            </a:xfrm>
            <a:custGeom>
              <a:avLst/>
              <a:gdLst/>
              <a:ahLst/>
              <a:cxnLst/>
              <a:rect l="l" t="t" r="r" b="b"/>
              <a:pathLst>
                <a:path w="1752" h="784" extrusionOk="0">
                  <a:moveTo>
                    <a:pt x="392" y="1"/>
                  </a:moveTo>
                  <a:cubicBezTo>
                    <a:pt x="176" y="1"/>
                    <a:pt x="0" y="176"/>
                    <a:pt x="0" y="392"/>
                  </a:cubicBezTo>
                  <a:cubicBezTo>
                    <a:pt x="0" y="608"/>
                    <a:pt x="176" y="784"/>
                    <a:pt x="392" y="784"/>
                  </a:cubicBezTo>
                  <a:lnTo>
                    <a:pt x="1360" y="784"/>
                  </a:lnTo>
                  <a:cubicBezTo>
                    <a:pt x="1576" y="784"/>
                    <a:pt x="1751" y="608"/>
                    <a:pt x="1751" y="392"/>
                  </a:cubicBezTo>
                  <a:cubicBezTo>
                    <a:pt x="1751" y="176"/>
                    <a:pt x="1576" y="1"/>
                    <a:pt x="13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1"/>
            <p:cNvSpPr/>
            <p:nvPr/>
          </p:nvSpPr>
          <p:spPr>
            <a:xfrm>
              <a:off x="7125425" y="1987113"/>
              <a:ext cx="43800" cy="19600"/>
            </a:xfrm>
            <a:custGeom>
              <a:avLst/>
              <a:gdLst/>
              <a:ahLst/>
              <a:cxnLst/>
              <a:rect l="l" t="t" r="r" b="b"/>
              <a:pathLst>
                <a:path w="1752" h="784" extrusionOk="0">
                  <a:moveTo>
                    <a:pt x="392" y="1"/>
                  </a:moveTo>
                  <a:cubicBezTo>
                    <a:pt x="176" y="1"/>
                    <a:pt x="0" y="176"/>
                    <a:pt x="0" y="392"/>
                  </a:cubicBezTo>
                  <a:cubicBezTo>
                    <a:pt x="0" y="608"/>
                    <a:pt x="176" y="784"/>
                    <a:pt x="392" y="784"/>
                  </a:cubicBezTo>
                  <a:lnTo>
                    <a:pt x="1360" y="784"/>
                  </a:lnTo>
                  <a:cubicBezTo>
                    <a:pt x="1576" y="784"/>
                    <a:pt x="1751" y="608"/>
                    <a:pt x="1751" y="392"/>
                  </a:cubicBezTo>
                  <a:cubicBezTo>
                    <a:pt x="1751" y="176"/>
                    <a:pt x="1576" y="1"/>
                    <a:pt x="13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1"/>
            <p:cNvSpPr/>
            <p:nvPr/>
          </p:nvSpPr>
          <p:spPr>
            <a:xfrm>
              <a:off x="7125425" y="2026538"/>
              <a:ext cx="43800" cy="19600"/>
            </a:xfrm>
            <a:custGeom>
              <a:avLst/>
              <a:gdLst/>
              <a:ahLst/>
              <a:cxnLst/>
              <a:rect l="l" t="t" r="r" b="b"/>
              <a:pathLst>
                <a:path w="1752" h="784" extrusionOk="0">
                  <a:moveTo>
                    <a:pt x="392" y="0"/>
                  </a:moveTo>
                  <a:cubicBezTo>
                    <a:pt x="176" y="0"/>
                    <a:pt x="0" y="175"/>
                    <a:pt x="0" y="392"/>
                  </a:cubicBezTo>
                  <a:cubicBezTo>
                    <a:pt x="0" y="608"/>
                    <a:pt x="176" y="783"/>
                    <a:pt x="392" y="783"/>
                  </a:cubicBezTo>
                  <a:lnTo>
                    <a:pt x="1360" y="783"/>
                  </a:lnTo>
                  <a:cubicBezTo>
                    <a:pt x="1576" y="783"/>
                    <a:pt x="1751" y="608"/>
                    <a:pt x="1751" y="392"/>
                  </a:cubicBezTo>
                  <a:cubicBezTo>
                    <a:pt x="1751" y="175"/>
                    <a:pt x="1576" y="0"/>
                    <a:pt x="13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1"/>
            <p:cNvSpPr/>
            <p:nvPr/>
          </p:nvSpPr>
          <p:spPr>
            <a:xfrm>
              <a:off x="7192050" y="1947713"/>
              <a:ext cx="43800" cy="19600"/>
            </a:xfrm>
            <a:custGeom>
              <a:avLst/>
              <a:gdLst/>
              <a:ahLst/>
              <a:cxnLst/>
              <a:rect l="l" t="t" r="r" b="b"/>
              <a:pathLst>
                <a:path w="1752" h="784" extrusionOk="0">
                  <a:moveTo>
                    <a:pt x="392" y="1"/>
                  </a:moveTo>
                  <a:cubicBezTo>
                    <a:pt x="176" y="1"/>
                    <a:pt x="1" y="176"/>
                    <a:pt x="1" y="392"/>
                  </a:cubicBezTo>
                  <a:cubicBezTo>
                    <a:pt x="1" y="608"/>
                    <a:pt x="176" y="784"/>
                    <a:pt x="392" y="784"/>
                  </a:cubicBezTo>
                  <a:lnTo>
                    <a:pt x="1361" y="784"/>
                  </a:lnTo>
                  <a:cubicBezTo>
                    <a:pt x="1577" y="784"/>
                    <a:pt x="1752" y="608"/>
                    <a:pt x="1752" y="392"/>
                  </a:cubicBezTo>
                  <a:cubicBezTo>
                    <a:pt x="1752" y="176"/>
                    <a:pt x="1577" y="1"/>
                    <a:pt x="13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1"/>
            <p:cNvSpPr/>
            <p:nvPr/>
          </p:nvSpPr>
          <p:spPr>
            <a:xfrm>
              <a:off x="7192050" y="1987113"/>
              <a:ext cx="43800" cy="19600"/>
            </a:xfrm>
            <a:custGeom>
              <a:avLst/>
              <a:gdLst/>
              <a:ahLst/>
              <a:cxnLst/>
              <a:rect l="l" t="t" r="r" b="b"/>
              <a:pathLst>
                <a:path w="1752" h="784" extrusionOk="0">
                  <a:moveTo>
                    <a:pt x="392" y="1"/>
                  </a:moveTo>
                  <a:cubicBezTo>
                    <a:pt x="176" y="1"/>
                    <a:pt x="1" y="176"/>
                    <a:pt x="1" y="392"/>
                  </a:cubicBezTo>
                  <a:cubicBezTo>
                    <a:pt x="1" y="608"/>
                    <a:pt x="176" y="784"/>
                    <a:pt x="392" y="784"/>
                  </a:cubicBezTo>
                  <a:lnTo>
                    <a:pt x="1361" y="784"/>
                  </a:lnTo>
                  <a:cubicBezTo>
                    <a:pt x="1577" y="784"/>
                    <a:pt x="1752" y="608"/>
                    <a:pt x="1752" y="392"/>
                  </a:cubicBezTo>
                  <a:cubicBezTo>
                    <a:pt x="1752" y="176"/>
                    <a:pt x="1577" y="1"/>
                    <a:pt x="13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1"/>
            <p:cNvSpPr/>
            <p:nvPr/>
          </p:nvSpPr>
          <p:spPr>
            <a:xfrm>
              <a:off x="7192050" y="2026538"/>
              <a:ext cx="43800" cy="19600"/>
            </a:xfrm>
            <a:custGeom>
              <a:avLst/>
              <a:gdLst/>
              <a:ahLst/>
              <a:cxnLst/>
              <a:rect l="l" t="t" r="r" b="b"/>
              <a:pathLst>
                <a:path w="1752" h="784" extrusionOk="0">
                  <a:moveTo>
                    <a:pt x="392" y="0"/>
                  </a:moveTo>
                  <a:cubicBezTo>
                    <a:pt x="176" y="0"/>
                    <a:pt x="1" y="175"/>
                    <a:pt x="1" y="392"/>
                  </a:cubicBezTo>
                  <a:cubicBezTo>
                    <a:pt x="1" y="608"/>
                    <a:pt x="176" y="783"/>
                    <a:pt x="392" y="783"/>
                  </a:cubicBezTo>
                  <a:lnTo>
                    <a:pt x="1361" y="783"/>
                  </a:lnTo>
                  <a:cubicBezTo>
                    <a:pt x="1577" y="783"/>
                    <a:pt x="1752" y="608"/>
                    <a:pt x="1752" y="392"/>
                  </a:cubicBezTo>
                  <a:cubicBezTo>
                    <a:pt x="1752" y="175"/>
                    <a:pt x="1577" y="0"/>
                    <a:pt x="13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1"/>
            <p:cNvSpPr/>
            <p:nvPr/>
          </p:nvSpPr>
          <p:spPr>
            <a:xfrm>
              <a:off x="7258700" y="1947713"/>
              <a:ext cx="43800" cy="19600"/>
            </a:xfrm>
            <a:custGeom>
              <a:avLst/>
              <a:gdLst/>
              <a:ahLst/>
              <a:cxnLst/>
              <a:rect l="l" t="t" r="r" b="b"/>
              <a:pathLst>
                <a:path w="1752" h="784" extrusionOk="0">
                  <a:moveTo>
                    <a:pt x="392" y="1"/>
                  </a:moveTo>
                  <a:cubicBezTo>
                    <a:pt x="175" y="1"/>
                    <a:pt x="0" y="176"/>
                    <a:pt x="0" y="392"/>
                  </a:cubicBezTo>
                  <a:cubicBezTo>
                    <a:pt x="0" y="608"/>
                    <a:pt x="175" y="784"/>
                    <a:pt x="392" y="784"/>
                  </a:cubicBezTo>
                  <a:lnTo>
                    <a:pt x="1360" y="784"/>
                  </a:lnTo>
                  <a:cubicBezTo>
                    <a:pt x="1576" y="784"/>
                    <a:pt x="1752" y="608"/>
                    <a:pt x="1752" y="392"/>
                  </a:cubicBezTo>
                  <a:cubicBezTo>
                    <a:pt x="1752" y="176"/>
                    <a:pt x="1576" y="1"/>
                    <a:pt x="13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1"/>
            <p:cNvSpPr/>
            <p:nvPr/>
          </p:nvSpPr>
          <p:spPr>
            <a:xfrm>
              <a:off x="7258700" y="1987113"/>
              <a:ext cx="43800" cy="19600"/>
            </a:xfrm>
            <a:custGeom>
              <a:avLst/>
              <a:gdLst/>
              <a:ahLst/>
              <a:cxnLst/>
              <a:rect l="l" t="t" r="r" b="b"/>
              <a:pathLst>
                <a:path w="1752" h="784" extrusionOk="0">
                  <a:moveTo>
                    <a:pt x="392" y="1"/>
                  </a:moveTo>
                  <a:cubicBezTo>
                    <a:pt x="175" y="1"/>
                    <a:pt x="0" y="176"/>
                    <a:pt x="0" y="392"/>
                  </a:cubicBezTo>
                  <a:cubicBezTo>
                    <a:pt x="0" y="608"/>
                    <a:pt x="175" y="784"/>
                    <a:pt x="392" y="784"/>
                  </a:cubicBezTo>
                  <a:lnTo>
                    <a:pt x="1360" y="784"/>
                  </a:lnTo>
                  <a:cubicBezTo>
                    <a:pt x="1576" y="784"/>
                    <a:pt x="1752" y="608"/>
                    <a:pt x="1752" y="392"/>
                  </a:cubicBezTo>
                  <a:cubicBezTo>
                    <a:pt x="1752" y="176"/>
                    <a:pt x="1576" y="1"/>
                    <a:pt x="13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1"/>
            <p:cNvSpPr/>
            <p:nvPr/>
          </p:nvSpPr>
          <p:spPr>
            <a:xfrm>
              <a:off x="7258700" y="2026538"/>
              <a:ext cx="43800" cy="19600"/>
            </a:xfrm>
            <a:custGeom>
              <a:avLst/>
              <a:gdLst/>
              <a:ahLst/>
              <a:cxnLst/>
              <a:rect l="l" t="t" r="r" b="b"/>
              <a:pathLst>
                <a:path w="1752" h="784" extrusionOk="0">
                  <a:moveTo>
                    <a:pt x="392" y="0"/>
                  </a:moveTo>
                  <a:cubicBezTo>
                    <a:pt x="175" y="0"/>
                    <a:pt x="0" y="175"/>
                    <a:pt x="0" y="392"/>
                  </a:cubicBezTo>
                  <a:cubicBezTo>
                    <a:pt x="0" y="608"/>
                    <a:pt x="175" y="783"/>
                    <a:pt x="392" y="783"/>
                  </a:cubicBezTo>
                  <a:lnTo>
                    <a:pt x="1360" y="783"/>
                  </a:lnTo>
                  <a:cubicBezTo>
                    <a:pt x="1576" y="783"/>
                    <a:pt x="1752" y="608"/>
                    <a:pt x="1752" y="392"/>
                  </a:cubicBezTo>
                  <a:cubicBezTo>
                    <a:pt x="1752" y="175"/>
                    <a:pt x="1576" y="0"/>
                    <a:pt x="13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1"/>
            <p:cNvSpPr/>
            <p:nvPr/>
          </p:nvSpPr>
          <p:spPr>
            <a:xfrm>
              <a:off x="6533625" y="1947713"/>
              <a:ext cx="43825" cy="19600"/>
            </a:xfrm>
            <a:custGeom>
              <a:avLst/>
              <a:gdLst/>
              <a:ahLst/>
              <a:cxnLst/>
              <a:rect l="l" t="t" r="r" b="b"/>
              <a:pathLst>
                <a:path w="1753" h="784" extrusionOk="0">
                  <a:moveTo>
                    <a:pt x="392" y="1"/>
                  </a:moveTo>
                  <a:cubicBezTo>
                    <a:pt x="176" y="1"/>
                    <a:pt x="1" y="176"/>
                    <a:pt x="1" y="392"/>
                  </a:cubicBezTo>
                  <a:cubicBezTo>
                    <a:pt x="1" y="608"/>
                    <a:pt x="176" y="784"/>
                    <a:pt x="392" y="784"/>
                  </a:cubicBezTo>
                  <a:lnTo>
                    <a:pt x="1361" y="784"/>
                  </a:lnTo>
                  <a:cubicBezTo>
                    <a:pt x="1578" y="784"/>
                    <a:pt x="1752" y="608"/>
                    <a:pt x="1752" y="392"/>
                  </a:cubicBezTo>
                  <a:cubicBezTo>
                    <a:pt x="1752" y="176"/>
                    <a:pt x="1577" y="1"/>
                    <a:pt x="13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1"/>
            <p:cNvSpPr/>
            <p:nvPr/>
          </p:nvSpPr>
          <p:spPr>
            <a:xfrm>
              <a:off x="6533625" y="1987113"/>
              <a:ext cx="43825" cy="19600"/>
            </a:xfrm>
            <a:custGeom>
              <a:avLst/>
              <a:gdLst/>
              <a:ahLst/>
              <a:cxnLst/>
              <a:rect l="l" t="t" r="r" b="b"/>
              <a:pathLst>
                <a:path w="1753" h="784" extrusionOk="0">
                  <a:moveTo>
                    <a:pt x="392" y="1"/>
                  </a:moveTo>
                  <a:cubicBezTo>
                    <a:pt x="176" y="1"/>
                    <a:pt x="1" y="176"/>
                    <a:pt x="1" y="392"/>
                  </a:cubicBezTo>
                  <a:cubicBezTo>
                    <a:pt x="1" y="609"/>
                    <a:pt x="176" y="784"/>
                    <a:pt x="392" y="784"/>
                  </a:cubicBezTo>
                  <a:lnTo>
                    <a:pt x="1361" y="784"/>
                  </a:lnTo>
                  <a:cubicBezTo>
                    <a:pt x="1578" y="784"/>
                    <a:pt x="1752" y="608"/>
                    <a:pt x="1752" y="392"/>
                  </a:cubicBezTo>
                  <a:cubicBezTo>
                    <a:pt x="1752" y="176"/>
                    <a:pt x="1577" y="1"/>
                    <a:pt x="13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1"/>
            <p:cNvSpPr/>
            <p:nvPr/>
          </p:nvSpPr>
          <p:spPr>
            <a:xfrm>
              <a:off x="6533625" y="2026538"/>
              <a:ext cx="43825" cy="19600"/>
            </a:xfrm>
            <a:custGeom>
              <a:avLst/>
              <a:gdLst/>
              <a:ahLst/>
              <a:cxnLst/>
              <a:rect l="l" t="t" r="r" b="b"/>
              <a:pathLst>
                <a:path w="1753" h="784" extrusionOk="0">
                  <a:moveTo>
                    <a:pt x="392" y="0"/>
                  </a:moveTo>
                  <a:cubicBezTo>
                    <a:pt x="176" y="0"/>
                    <a:pt x="1" y="175"/>
                    <a:pt x="1" y="392"/>
                  </a:cubicBezTo>
                  <a:cubicBezTo>
                    <a:pt x="1" y="608"/>
                    <a:pt x="176" y="783"/>
                    <a:pt x="392" y="783"/>
                  </a:cubicBezTo>
                  <a:lnTo>
                    <a:pt x="1361" y="783"/>
                  </a:lnTo>
                  <a:cubicBezTo>
                    <a:pt x="1578" y="783"/>
                    <a:pt x="1752" y="608"/>
                    <a:pt x="1752" y="392"/>
                  </a:cubicBezTo>
                  <a:cubicBezTo>
                    <a:pt x="1752" y="175"/>
                    <a:pt x="1577" y="0"/>
                    <a:pt x="13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1"/>
            <p:cNvSpPr/>
            <p:nvPr/>
          </p:nvSpPr>
          <p:spPr>
            <a:xfrm>
              <a:off x="6600275" y="1947713"/>
              <a:ext cx="43800" cy="19600"/>
            </a:xfrm>
            <a:custGeom>
              <a:avLst/>
              <a:gdLst/>
              <a:ahLst/>
              <a:cxnLst/>
              <a:rect l="l" t="t" r="r" b="b"/>
              <a:pathLst>
                <a:path w="1752" h="784" extrusionOk="0">
                  <a:moveTo>
                    <a:pt x="392" y="1"/>
                  </a:moveTo>
                  <a:cubicBezTo>
                    <a:pt x="176" y="1"/>
                    <a:pt x="1" y="176"/>
                    <a:pt x="1" y="392"/>
                  </a:cubicBezTo>
                  <a:cubicBezTo>
                    <a:pt x="1" y="608"/>
                    <a:pt x="176" y="784"/>
                    <a:pt x="392" y="784"/>
                  </a:cubicBezTo>
                  <a:lnTo>
                    <a:pt x="1360" y="784"/>
                  </a:lnTo>
                  <a:cubicBezTo>
                    <a:pt x="1576" y="784"/>
                    <a:pt x="1752" y="608"/>
                    <a:pt x="1752" y="392"/>
                  </a:cubicBezTo>
                  <a:cubicBezTo>
                    <a:pt x="1752" y="176"/>
                    <a:pt x="1576" y="1"/>
                    <a:pt x="13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1"/>
            <p:cNvSpPr/>
            <p:nvPr/>
          </p:nvSpPr>
          <p:spPr>
            <a:xfrm>
              <a:off x="6600275" y="1987113"/>
              <a:ext cx="43800" cy="19600"/>
            </a:xfrm>
            <a:custGeom>
              <a:avLst/>
              <a:gdLst/>
              <a:ahLst/>
              <a:cxnLst/>
              <a:rect l="l" t="t" r="r" b="b"/>
              <a:pathLst>
                <a:path w="1752" h="784" extrusionOk="0">
                  <a:moveTo>
                    <a:pt x="392" y="1"/>
                  </a:moveTo>
                  <a:cubicBezTo>
                    <a:pt x="176" y="1"/>
                    <a:pt x="1" y="176"/>
                    <a:pt x="1" y="392"/>
                  </a:cubicBezTo>
                  <a:cubicBezTo>
                    <a:pt x="1" y="609"/>
                    <a:pt x="176" y="784"/>
                    <a:pt x="392" y="784"/>
                  </a:cubicBezTo>
                  <a:lnTo>
                    <a:pt x="1360" y="784"/>
                  </a:lnTo>
                  <a:cubicBezTo>
                    <a:pt x="1576" y="784"/>
                    <a:pt x="1752" y="608"/>
                    <a:pt x="1752" y="392"/>
                  </a:cubicBezTo>
                  <a:cubicBezTo>
                    <a:pt x="1752" y="176"/>
                    <a:pt x="1576" y="1"/>
                    <a:pt x="13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1"/>
            <p:cNvSpPr/>
            <p:nvPr/>
          </p:nvSpPr>
          <p:spPr>
            <a:xfrm>
              <a:off x="6600275" y="2026538"/>
              <a:ext cx="43800" cy="19600"/>
            </a:xfrm>
            <a:custGeom>
              <a:avLst/>
              <a:gdLst/>
              <a:ahLst/>
              <a:cxnLst/>
              <a:rect l="l" t="t" r="r" b="b"/>
              <a:pathLst>
                <a:path w="1752" h="784" extrusionOk="0">
                  <a:moveTo>
                    <a:pt x="392" y="0"/>
                  </a:moveTo>
                  <a:cubicBezTo>
                    <a:pt x="176" y="0"/>
                    <a:pt x="1" y="175"/>
                    <a:pt x="1" y="392"/>
                  </a:cubicBezTo>
                  <a:cubicBezTo>
                    <a:pt x="1" y="608"/>
                    <a:pt x="176" y="783"/>
                    <a:pt x="392" y="783"/>
                  </a:cubicBezTo>
                  <a:lnTo>
                    <a:pt x="1360" y="783"/>
                  </a:lnTo>
                  <a:cubicBezTo>
                    <a:pt x="1576" y="783"/>
                    <a:pt x="1752" y="608"/>
                    <a:pt x="1752" y="392"/>
                  </a:cubicBezTo>
                  <a:cubicBezTo>
                    <a:pt x="1752" y="175"/>
                    <a:pt x="1576" y="0"/>
                    <a:pt x="13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1"/>
            <p:cNvSpPr/>
            <p:nvPr/>
          </p:nvSpPr>
          <p:spPr>
            <a:xfrm>
              <a:off x="6666925" y="1947713"/>
              <a:ext cx="43800" cy="19600"/>
            </a:xfrm>
            <a:custGeom>
              <a:avLst/>
              <a:gdLst/>
              <a:ahLst/>
              <a:cxnLst/>
              <a:rect l="l" t="t" r="r" b="b"/>
              <a:pathLst>
                <a:path w="1752" h="784" extrusionOk="0">
                  <a:moveTo>
                    <a:pt x="392" y="1"/>
                  </a:moveTo>
                  <a:cubicBezTo>
                    <a:pt x="176" y="1"/>
                    <a:pt x="0" y="176"/>
                    <a:pt x="0" y="392"/>
                  </a:cubicBezTo>
                  <a:cubicBezTo>
                    <a:pt x="0" y="608"/>
                    <a:pt x="176" y="784"/>
                    <a:pt x="392" y="784"/>
                  </a:cubicBezTo>
                  <a:lnTo>
                    <a:pt x="1360" y="784"/>
                  </a:lnTo>
                  <a:cubicBezTo>
                    <a:pt x="1576" y="784"/>
                    <a:pt x="1752" y="608"/>
                    <a:pt x="1752" y="392"/>
                  </a:cubicBezTo>
                  <a:cubicBezTo>
                    <a:pt x="1752" y="176"/>
                    <a:pt x="1576" y="1"/>
                    <a:pt x="13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1"/>
            <p:cNvSpPr/>
            <p:nvPr/>
          </p:nvSpPr>
          <p:spPr>
            <a:xfrm>
              <a:off x="6666925" y="1987113"/>
              <a:ext cx="43800" cy="19600"/>
            </a:xfrm>
            <a:custGeom>
              <a:avLst/>
              <a:gdLst/>
              <a:ahLst/>
              <a:cxnLst/>
              <a:rect l="l" t="t" r="r" b="b"/>
              <a:pathLst>
                <a:path w="1752" h="784" extrusionOk="0">
                  <a:moveTo>
                    <a:pt x="392" y="1"/>
                  </a:moveTo>
                  <a:cubicBezTo>
                    <a:pt x="176" y="1"/>
                    <a:pt x="0" y="176"/>
                    <a:pt x="0" y="392"/>
                  </a:cubicBezTo>
                  <a:cubicBezTo>
                    <a:pt x="0" y="609"/>
                    <a:pt x="176" y="784"/>
                    <a:pt x="392" y="784"/>
                  </a:cubicBezTo>
                  <a:lnTo>
                    <a:pt x="1360" y="784"/>
                  </a:lnTo>
                  <a:cubicBezTo>
                    <a:pt x="1576" y="784"/>
                    <a:pt x="1752" y="608"/>
                    <a:pt x="1752" y="392"/>
                  </a:cubicBezTo>
                  <a:cubicBezTo>
                    <a:pt x="1752" y="176"/>
                    <a:pt x="1576" y="1"/>
                    <a:pt x="13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1"/>
            <p:cNvSpPr/>
            <p:nvPr/>
          </p:nvSpPr>
          <p:spPr>
            <a:xfrm>
              <a:off x="6666925" y="2026538"/>
              <a:ext cx="43800" cy="19600"/>
            </a:xfrm>
            <a:custGeom>
              <a:avLst/>
              <a:gdLst/>
              <a:ahLst/>
              <a:cxnLst/>
              <a:rect l="l" t="t" r="r" b="b"/>
              <a:pathLst>
                <a:path w="1752" h="784" extrusionOk="0">
                  <a:moveTo>
                    <a:pt x="392" y="0"/>
                  </a:moveTo>
                  <a:cubicBezTo>
                    <a:pt x="176" y="0"/>
                    <a:pt x="0" y="175"/>
                    <a:pt x="0" y="392"/>
                  </a:cubicBezTo>
                  <a:cubicBezTo>
                    <a:pt x="0" y="608"/>
                    <a:pt x="176" y="783"/>
                    <a:pt x="392" y="783"/>
                  </a:cubicBezTo>
                  <a:lnTo>
                    <a:pt x="1360" y="783"/>
                  </a:lnTo>
                  <a:cubicBezTo>
                    <a:pt x="1576" y="783"/>
                    <a:pt x="1752" y="608"/>
                    <a:pt x="1752" y="392"/>
                  </a:cubicBezTo>
                  <a:cubicBezTo>
                    <a:pt x="1752" y="175"/>
                    <a:pt x="1576" y="0"/>
                    <a:pt x="13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1"/>
            <p:cNvSpPr/>
            <p:nvPr/>
          </p:nvSpPr>
          <p:spPr>
            <a:xfrm>
              <a:off x="6766675" y="1947713"/>
              <a:ext cx="302775" cy="112900"/>
            </a:xfrm>
            <a:custGeom>
              <a:avLst/>
              <a:gdLst/>
              <a:ahLst/>
              <a:cxnLst/>
              <a:rect l="l" t="t" r="r" b="b"/>
              <a:pathLst>
                <a:path w="12111" h="4516" extrusionOk="0">
                  <a:moveTo>
                    <a:pt x="984" y="1"/>
                  </a:moveTo>
                  <a:cubicBezTo>
                    <a:pt x="442" y="1"/>
                    <a:pt x="1" y="442"/>
                    <a:pt x="1" y="986"/>
                  </a:cubicBezTo>
                  <a:lnTo>
                    <a:pt x="1" y="3531"/>
                  </a:lnTo>
                  <a:cubicBezTo>
                    <a:pt x="1" y="4075"/>
                    <a:pt x="442" y="4515"/>
                    <a:pt x="984" y="4515"/>
                  </a:cubicBezTo>
                  <a:lnTo>
                    <a:pt x="11127" y="4515"/>
                  </a:lnTo>
                  <a:cubicBezTo>
                    <a:pt x="11670" y="4515"/>
                    <a:pt x="12111" y="4075"/>
                    <a:pt x="12111" y="3531"/>
                  </a:cubicBezTo>
                  <a:lnTo>
                    <a:pt x="12111" y="986"/>
                  </a:lnTo>
                  <a:cubicBezTo>
                    <a:pt x="12111" y="442"/>
                    <a:pt x="11670" y="1"/>
                    <a:pt x="11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1"/>
            <p:cNvSpPr/>
            <p:nvPr/>
          </p:nvSpPr>
          <p:spPr>
            <a:xfrm>
              <a:off x="6766675" y="1947713"/>
              <a:ext cx="251275" cy="112900"/>
            </a:xfrm>
            <a:custGeom>
              <a:avLst/>
              <a:gdLst/>
              <a:ahLst/>
              <a:cxnLst/>
              <a:rect l="l" t="t" r="r" b="b"/>
              <a:pathLst>
                <a:path w="10051" h="4516" extrusionOk="0">
                  <a:moveTo>
                    <a:pt x="984" y="1"/>
                  </a:moveTo>
                  <a:cubicBezTo>
                    <a:pt x="442" y="1"/>
                    <a:pt x="1" y="442"/>
                    <a:pt x="1" y="986"/>
                  </a:cubicBezTo>
                  <a:lnTo>
                    <a:pt x="1" y="3531"/>
                  </a:lnTo>
                  <a:cubicBezTo>
                    <a:pt x="1" y="4075"/>
                    <a:pt x="442" y="4515"/>
                    <a:pt x="984" y="4515"/>
                  </a:cubicBezTo>
                  <a:lnTo>
                    <a:pt x="4979" y="4515"/>
                  </a:lnTo>
                  <a:cubicBezTo>
                    <a:pt x="7564" y="3713"/>
                    <a:pt x="9496" y="2034"/>
                    <a:pt x="100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Google Shape;709;p36">
            <a:extLst>
              <a:ext uri="{FF2B5EF4-FFF2-40B4-BE49-F238E27FC236}">
                <a16:creationId xmlns:a16="http://schemas.microsoft.com/office/drawing/2014/main" id="{270662CA-E875-EF38-1C9A-04A51E8BE31A}"/>
              </a:ext>
            </a:extLst>
          </p:cNvPr>
          <p:cNvSpPr txBox="1">
            <a:spLocks/>
          </p:cNvSpPr>
          <p:nvPr/>
        </p:nvSpPr>
        <p:spPr>
          <a:xfrm>
            <a:off x="658177" y="110488"/>
            <a:ext cx="6193899" cy="4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dirty="0">
                <a:solidFill>
                  <a:schemeClr val="dk1"/>
                </a:solidFill>
                <a:latin typeface="Londrina Solid"/>
                <a:cs typeface="Londrina Solid"/>
                <a:sym typeface="Londrina Solid"/>
              </a:rPr>
              <a:t>Ex 4. (P.12) Complete the sentences about yourself.</a:t>
            </a:r>
          </a:p>
          <a:p>
            <a:pPr algn="ctr"/>
            <a:endParaRPr lang="en-US" sz="3200" dirty="0">
              <a:solidFill>
                <a:schemeClr val="dk1"/>
              </a:solidFill>
              <a:latin typeface="Londrina Solid"/>
              <a:cs typeface="Londrina Solid"/>
              <a:sym typeface="Londrina Solid"/>
            </a:endParaRPr>
          </a:p>
        </p:txBody>
      </p:sp>
      <p:graphicFrame>
        <p:nvGraphicFramePr>
          <p:cNvPr id="7" name="Table 2">
            <a:extLst>
              <a:ext uri="{FF2B5EF4-FFF2-40B4-BE49-F238E27FC236}">
                <a16:creationId xmlns:a16="http://schemas.microsoft.com/office/drawing/2014/main" id="{1FC59620-AACE-3DE3-B653-20EBC3F3FB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3688192"/>
              </p:ext>
            </p:extLst>
          </p:nvPr>
        </p:nvGraphicFramePr>
        <p:xfrm>
          <a:off x="942974" y="1530074"/>
          <a:ext cx="6842840" cy="3022447"/>
        </p:xfrm>
        <a:graphic>
          <a:graphicData uri="http://schemas.openxmlformats.org/drawingml/2006/table">
            <a:tbl>
              <a:tblPr firstRow="1" bandRow="1">
                <a:solidFill>
                  <a:schemeClr val="accent6">
                    <a:lumMod val="20000"/>
                    <a:lumOff val="80000"/>
                  </a:schemeClr>
                </a:solidFill>
                <a:tableStyleId>{21E4AEA4-8DFA-4A89-87EB-49C32662AFE0}</a:tableStyleId>
              </a:tblPr>
              <a:tblGrid>
                <a:gridCol w="3421420">
                  <a:extLst>
                    <a:ext uri="{9D8B030D-6E8A-4147-A177-3AD203B41FA5}">
                      <a16:colId xmlns:a16="http://schemas.microsoft.com/office/drawing/2014/main" val="3125397952"/>
                    </a:ext>
                  </a:extLst>
                </a:gridCol>
                <a:gridCol w="3421420">
                  <a:extLst>
                    <a:ext uri="{9D8B030D-6E8A-4147-A177-3AD203B41FA5}">
                      <a16:colId xmlns:a16="http://schemas.microsoft.com/office/drawing/2014/main" val="4094159785"/>
                    </a:ext>
                  </a:extLst>
                </a:gridCol>
              </a:tblGrid>
              <a:tr h="514974">
                <a:tc gridSpan="2"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latin typeface="Londrina Solid"/>
                          <a:cs typeface="Londrina Solid"/>
                          <a:sym typeface="Arial"/>
                        </a:rPr>
                        <a:t>All about me</a:t>
                      </a:r>
                    </a:p>
                  </a:txBody>
                  <a:tcPr marL="104095" marR="104095" marT="52048" marB="52048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1DB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rgbClr val="EF4B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3051267"/>
                  </a:ext>
                </a:extLst>
              </a:tr>
              <a:tr h="744601"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en-US" sz="2400" b="0" i="0" u="none" strike="noStrike" cap="none" dirty="0">
                        <a:solidFill>
                          <a:schemeClr val="dk1"/>
                        </a:solidFill>
                        <a:latin typeface="Londrina Solid"/>
                        <a:cs typeface="Londrina Solid"/>
                        <a:sym typeface="Arial"/>
                      </a:endParaRPr>
                    </a:p>
                  </a:txBody>
                  <a:tcPr marL="87181" marR="87181" marT="43590" marB="435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1DB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en-US" sz="2400" b="0" i="0" u="none" strike="noStrike" cap="none" dirty="0">
                        <a:solidFill>
                          <a:schemeClr val="dk1"/>
                        </a:solidFill>
                        <a:latin typeface="Londrina Solid"/>
                        <a:cs typeface="Londrina Solid"/>
                        <a:sym typeface="Arial"/>
                      </a:endParaRPr>
                    </a:p>
                  </a:txBody>
                  <a:tcPr marL="87181" marR="87181" marT="43590" marB="435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1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0751487"/>
                  </a:ext>
                </a:extLst>
              </a:tr>
              <a:tr h="176287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latin typeface="Londrina Solid"/>
                          <a:ea typeface="+mn-ea"/>
                          <a:cs typeface="Londrina Solid"/>
                          <a:sym typeface="Arial"/>
                        </a:rPr>
                        <a:t>I like ______.</a:t>
                      </a:r>
                      <a:b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latin typeface="Londrina Solid"/>
                          <a:ea typeface="+mn-ea"/>
                          <a:cs typeface="Londrina Solid"/>
                          <a:sym typeface="Arial"/>
                        </a:rPr>
                      </a:b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latin typeface="Londrina Solid"/>
                          <a:ea typeface="+mn-ea"/>
                          <a:cs typeface="Londrina Solid"/>
                          <a:sym typeface="Arial"/>
                        </a:rPr>
                        <a:t>I prefer ______.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latin typeface="Londrina Solid"/>
                          <a:ea typeface="+mn-ea"/>
                          <a:cs typeface="Londrina Solid"/>
                          <a:sym typeface="Arial"/>
                        </a:rPr>
                        <a:t>I love ______. </a:t>
                      </a:r>
                      <a:endParaRPr lang="en-US" sz="2400" b="0" i="0" u="none" strike="noStrike" cap="none" dirty="0">
                        <a:solidFill>
                          <a:schemeClr val="dk1"/>
                        </a:solidFill>
                        <a:latin typeface="Londrina Solid"/>
                        <a:cs typeface="Londrina Solid"/>
                        <a:sym typeface="Arial"/>
                      </a:endParaRPr>
                    </a:p>
                  </a:txBody>
                  <a:tcPr marL="87181" marR="87181" marT="43590" marB="435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1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latin typeface="Londrina Solid"/>
                          <a:ea typeface="+mn-ea"/>
                          <a:cs typeface="Londrina Solid"/>
                          <a:sym typeface="Arial"/>
                        </a:rPr>
                        <a:t>I dislike ______.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latin typeface="Londrina Solid"/>
                          <a:ea typeface="+mn-ea"/>
                          <a:cs typeface="Londrina Solid"/>
                          <a:sym typeface="Arial"/>
                        </a:rPr>
                        <a:t>I hate ______.</a:t>
                      </a:r>
                      <a:b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latin typeface="Londrina Solid"/>
                          <a:ea typeface="+mn-ea"/>
                          <a:cs typeface="Londrina Solid"/>
                          <a:sym typeface="Arial"/>
                        </a:rPr>
                      </a:b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latin typeface="Londrina Solid"/>
                          <a:ea typeface="+mn-ea"/>
                          <a:cs typeface="Londrina Solid"/>
                          <a:sym typeface="Arial"/>
                        </a:rPr>
                        <a:t>I detest ______. </a:t>
                      </a:r>
                      <a:endParaRPr lang="en-US" sz="2400" b="0" i="0" u="none" strike="noStrike" cap="none" dirty="0">
                        <a:solidFill>
                          <a:schemeClr val="dk1"/>
                        </a:solidFill>
                        <a:latin typeface="Londrina Solid"/>
                        <a:cs typeface="Londrina Solid"/>
                        <a:sym typeface="Arial"/>
                      </a:endParaRPr>
                    </a:p>
                  </a:txBody>
                  <a:tcPr marL="87181" marR="87181" marT="43590" marB="435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1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3428060"/>
                  </a:ext>
                </a:extLst>
              </a:tr>
            </a:tbl>
          </a:graphicData>
        </a:graphic>
      </p:graphicFrame>
      <p:pic>
        <p:nvPicPr>
          <p:cNvPr id="9" name="Picture 8" descr="Pink, like, thumb up Icon in Gesture">
            <a:extLst>
              <a:ext uri="{FF2B5EF4-FFF2-40B4-BE49-F238E27FC236}">
                <a16:creationId xmlns:a16="http://schemas.microsoft.com/office/drawing/2014/main" id="{0DF27D08-9919-787C-5936-F04174767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373" y="2119544"/>
            <a:ext cx="611215" cy="611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Pink, unlike Icon">
            <a:extLst>
              <a:ext uri="{FF2B5EF4-FFF2-40B4-BE49-F238E27FC236}">
                <a16:creationId xmlns:a16="http://schemas.microsoft.com/office/drawing/2014/main" id="{31462FCB-2953-39E0-3982-B5E50BF74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229" y="2119544"/>
            <a:ext cx="611215" cy="611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32"/>
          <p:cNvSpPr txBox="1">
            <a:spLocks noGrp="1"/>
          </p:cNvSpPr>
          <p:nvPr>
            <p:ph type="title"/>
          </p:nvPr>
        </p:nvSpPr>
        <p:spPr>
          <a:xfrm>
            <a:off x="759535" y="2327683"/>
            <a:ext cx="7624927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LIKES &amp; DISLIKES MIMES</a:t>
            </a:r>
            <a:endParaRPr sz="6000" dirty="0"/>
          </a:p>
        </p:txBody>
      </p:sp>
      <p:sp>
        <p:nvSpPr>
          <p:cNvPr id="532" name="Google Shape;532;p32"/>
          <p:cNvSpPr txBox="1">
            <a:spLocks noGrp="1"/>
          </p:cNvSpPr>
          <p:nvPr>
            <p:ph type="title" idx="2"/>
          </p:nvPr>
        </p:nvSpPr>
        <p:spPr>
          <a:xfrm>
            <a:off x="3099541" y="1062855"/>
            <a:ext cx="2944917" cy="121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GAME</a:t>
            </a:r>
            <a:endParaRPr dirty="0"/>
          </a:p>
        </p:txBody>
      </p:sp>
      <p:sp>
        <p:nvSpPr>
          <p:cNvPr id="534" name="Google Shape;534;p32"/>
          <p:cNvSpPr/>
          <p:nvPr/>
        </p:nvSpPr>
        <p:spPr>
          <a:xfrm flipH="1">
            <a:off x="2110325" y="725475"/>
            <a:ext cx="107100" cy="107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5" name="Google Shape;535;p32"/>
          <p:cNvGrpSpPr/>
          <p:nvPr/>
        </p:nvGrpSpPr>
        <p:grpSpPr>
          <a:xfrm>
            <a:off x="7036040" y="1054897"/>
            <a:ext cx="728146" cy="398107"/>
            <a:chOff x="5980678" y="1401972"/>
            <a:chExt cx="728146" cy="398107"/>
          </a:xfrm>
        </p:grpSpPr>
        <p:sp>
          <p:nvSpPr>
            <p:cNvPr id="536" name="Google Shape;536;p32"/>
            <p:cNvSpPr/>
            <p:nvPr/>
          </p:nvSpPr>
          <p:spPr>
            <a:xfrm>
              <a:off x="5980678" y="1527566"/>
              <a:ext cx="160371" cy="199062"/>
            </a:xfrm>
            <a:custGeom>
              <a:avLst/>
              <a:gdLst/>
              <a:ahLst/>
              <a:cxnLst/>
              <a:rect l="l" t="t" r="r" b="b"/>
              <a:pathLst>
                <a:path w="4120" h="5114" extrusionOk="0">
                  <a:moveTo>
                    <a:pt x="2142" y="1"/>
                  </a:moveTo>
                  <a:cubicBezTo>
                    <a:pt x="1895" y="1"/>
                    <a:pt x="1697" y="200"/>
                    <a:pt x="1697" y="446"/>
                  </a:cubicBezTo>
                  <a:lnTo>
                    <a:pt x="1697" y="3356"/>
                  </a:lnTo>
                  <a:cubicBezTo>
                    <a:pt x="1664" y="3353"/>
                    <a:pt x="1629" y="3352"/>
                    <a:pt x="1594" y="3352"/>
                  </a:cubicBezTo>
                  <a:cubicBezTo>
                    <a:pt x="1358" y="3352"/>
                    <a:pt x="1090" y="3423"/>
                    <a:pt x="836" y="3570"/>
                  </a:cubicBezTo>
                  <a:cubicBezTo>
                    <a:pt x="280" y="3891"/>
                    <a:pt x="1" y="4447"/>
                    <a:pt x="211" y="4814"/>
                  </a:cubicBezTo>
                  <a:cubicBezTo>
                    <a:pt x="326" y="5012"/>
                    <a:pt x="562" y="5113"/>
                    <a:pt x="842" y="5113"/>
                  </a:cubicBezTo>
                  <a:cubicBezTo>
                    <a:pt x="1078" y="5113"/>
                    <a:pt x="1346" y="5041"/>
                    <a:pt x="1601" y="4895"/>
                  </a:cubicBezTo>
                  <a:cubicBezTo>
                    <a:pt x="2019" y="4652"/>
                    <a:pt x="2280" y="4277"/>
                    <a:pt x="2295" y="3951"/>
                  </a:cubicBezTo>
                  <a:lnTo>
                    <a:pt x="2296" y="3951"/>
                  </a:lnTo>
                  <a:lnTo>
                    <a:pt x="2296" y="1754"/>
                  </a:lnTo>
                  <a:lnTo>
                    <a:pt x="3749" y="1754"/>
                  </a:lnTo>
                  <a:cubicBezTo>
                    <a:pt x="4007" y="1754"/>
                    <a:pt x="4119" y="1428"/>
                    <a:pt x="3915" y="1269"/>
                  </a:cubicBezTo>
                  <a:lnTo>
                    <a:pt x="3916" y="1269"/>
                  </a:lnTo>
                  <a:lnTo>
                    <a:pt x="2416" y="95"/>
                  </a:lnTo>
                  <a:cubicBezTo>
                    <a:pt x="2338" y="34"/>
                    <a:pt x="2241" y="1"/>
                    <a:pt x="2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2"/>
            <p:cNvSpPr/>
            <p:nvPr/>
          </p:nvSpPr>
          <p:spPr>
            <a:xfrm>
              <a:off x="6548453" y="1601016"/>
              <a:ext cx="160371" cy="199062"/>
            </a:xfrm>
            <a:custGeom>
              <a:avLst/>
              <a:gdLst/>
              <a:ahLst/>
              <a:cxnLst/>
              <a:rect l="l" t="t" r="r" b="b"/>
              <a:pathLst>
                <a:path w="4120" h="5114" extrusionOk="0">
                  <a:moveTo>
                    <a:pt x="2142" y="1"/>
                  </a:moveTo>
                  <a:cubicBezTo>
                    <a:pt x="1895" y="1"/>
                    <a:pt x="1697" y="200"/>
                    <a:pt x="1697" y="446"/>
                  </a:cubicBezTo>
                  <a:lnTo>
                    <a:pt x="1697" y="3356"/>
                  </a:lnTo>
                  <a:cubicBezTo>
                    <a:pt x="1664" y="3353"/>
                    <a:pt x="1629" y="3352"/>
                    <a:pt x="1594" y="3352"/>
                  </a:cubicBezTo>
                  <a:cubicBezTo>
                    <a:pt x="1358" y="3352"/>
                    <a:pt x="1090" y="3423"/>
                    <a:pt x="836" y="3570"/>
                  </a:cubicBezTo>
                  <a:cubicBezTo>
                    <a:pt x="280" y="3891"/>
                    <a:pt x="1" y="4447"/>
                    <a:pt x="211" y="4814"/>
                  </a:cubicBezTo>
                  <a:cubicBezTo>
                    <a:pt x="326" y="5012"/>
                    <a:pt x="562" y="5113"/>
                    <a:pt x="842" y="5113"/>
                  </a:cubicBezTo>
                  <a:cubicBezTo>
                    <a:pt x="1078" y="5113"/>
                    <a:pt x="1346" y="5041"/>
                    <a:pt x="1601" y="4895"/>
                  </a:cubicBezTo>
                  <a:cubicBezTo>
                    <a:pt x="2019" y="4652"/>
                    <a:pt x="2280" y="4277"/>
                    <a:pt x="2295" y="3951"/>
                  </a:cubicBezTo>
                  <a:lnTo>
                    <a:pt x="2296" y="3951"/>
                  </a:lnTo>
                  <a:lnTo>
                    <a:pt x="2296" y="1754"/>
                  </a:lnTo>
                  <a:lnTo>
                    <a:pt x="3749" y="1754"/>
                  </a:lnTo>
                  <a:cubicBezTo>
                    <a:pt x="4007" y="1754"/>
                    <a:pt x="4119" y="1428"/>
                    <a:pt x="3915" y="1269"/>
                  </a:cubicBezTo>
                  <a:lnTo>
                    <a:pt x="3916" y="1269"/>
                  </a:lnTo>
                  <a:lnTo>
                    <a:pt x="2416" y="95"/>
                  </a:lnTo>
                  <a:cubicBezTo>
                    <a:pt x="2338" y="34"/>
                    <a:pt x="2241" y="1"/>
                    <a:pt x="2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2"/>
            <p:cNvSpPr/>
            <p:nvPr/>
          </p:nvSpPr>
          <p:spPr>
            <a:xfrm>
              <a:off x="6232725" y="1401972"/>
              <a:ext cx="233861" cy="199062"/>
            </a:xfrm>
            <a:custGeom>
              <a:avLst/>
              <a:gdLst/>
              <a:ahLst/>
              <a:cxnLst/>
              <a:rect l="l" t="t" r="r" b="b"/>
              <a:pathLst>
                <a:path w="6008" h="5114" extrusionOk="0">
                  <a:moveTo>
                    <a:pt x="2181" y="1"/>
                  </a:moveTo>
                  <a:cubicBezTo>
                    <a:pt x="1914" y="1"/>
                    <a:pt x="1697" y="218"/>
                    <a:pt x="1697" y="485"/>
                  </a:cubicBezTo>
                  <a:lnTo>
                    <a:pt x="1697" y="3356"/>
                  </a:lnTo>
                  <a:cubicBezTo>
                    <a:pt x="1664" y="3353"/>
                    <a:pt x="1630" y="3351"/>
                    <a:pt x="1595" y="3351"/>
                  </a:cubicBezTo>
                  <a:cubicBezTo>
                    <a:pt x="1359" y="3351"/>
                    <a:pt x="1090" y="3423"/>
                    <a:pt x="836" y="3570"/>
                  </a:cubicBezTo>
                  <a:cubicBezTo>
                    <a:pt x="280" y="3891"/>
                    <a:pt x="0" y="4448"/>
                    <a:pt x="212" y="4813"/>
                  </a:cubicBezTo>
                  <a:cubicBezTo>
                    <a:pt x="326" y="5012"/>
                    <a:pt x="562" y="5114"/>
                    <a:pt x="842" y="5114"/>
                  </a:cubicBezTo>
                  <a:cubicBezTo>
                    <a:pt x="1079" y="5114"/>
                    <a:pt x="1347" y="5041"/>
                    <a:pt x="1601" y="4894"/>
                  </a:cubicBezTo>
                  <a:cubicBezTo>
                    <a:pt x="2019" y="4653"/>
                    <a:pt x="2281" y="4278"/>
                    <a:pt x="2295" y="3951"/>
                  </a:cubicBezTo>
                  <a:lnTo>
                    <a:pt x="2295" y="1167"/>
                  </a:lnTo>
                  <a:lnTo>
                    <a:pt x="5408" y="1167"/>
                  </a:lnTo>
                  <a:lnTo>
                    <a:pt x="5408" y="3356"/>
                  </a:lnTo>
                  <a:cubicBezTo>
                    <a:pt x="5375" y="3353"/>
                    <a:pt x="5341" y="3351"/>
                    <a:pt x="5307" y="3351"/>
                  </a:cubicBezTo>
                  <a:cubicBezTo>
                    <a:pt x="5070" y="3351"/>
                    <a:pt x="4802" y="3423"/>
                    <a:pt x="4548" y="3570"/>
                  </a:cubicBezTo>
                  <a:cubicBezTo>
                    <a:pt x="3992" y="3891"/>
                    <a:pt x="3712" y="4448"/>
                    <a:pt x="3923" y="4813"/>
                  </a:cubicBezTo>
                  <a:cubicBezTo>
                    <a:pt x="4037" y="5012"/>
                    <a:pt x="4273" y="5114"/>
                    <a:pt x="4553" y="5114"/>
                  </a:cubicBezTo>
                  <a:cubicBezTo>
                    <a:pt x="4789" y="5114"/>
                    <a:pt x="5058" y="5041"/>
                    <a:pt x="5312" y="4894"/>
                  </a:cubicBezTo>
                  <a:cubicBezTo>
                    <a:pt x="5731" y="4653"/>
                    <a:pt x="5993" y="4278"/>
                    <a:pt x="6006" y="3951"/>
                  </a:cubicBezTo>
                  <a:lnTo>
                    <a:pt x="6007" y="3951"/>
                  </a:lnTo>
                  <a:lnTo>
                    <a:pt x="6007" y="485"/>
                  </a:lnTo>
                  <a:cubicBezTo>
                    <a:pt x="6007" y="218"/>
                    <a:pt x="5790" y="1"/>
                    <a:pt x="55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9" name="Google Shape;539;p32"/>
          <p:cNvSpPr/>
          <p:nvPr/>
        </p:nvSpPr>
        <p:spPr>
          <a:xfrm flipH="1">
            <a:off x="4267988" y="4419575"/>
            <a:ext cx="107100" cy="107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0" name="Google Shape;540;p32"/>
          <p:cNvGrpSpPr/>
          <p:nvPr/>
        </p:nvGrpSpPr>
        <p:grpSpPr>
          <a:xfrm>
            <a:off x="138670" y="3211496"/>
            <a:ext cx="994689" cy="994804"/>
            <a:chOff x="372463" y="3889437"/>
            <a:chExt cx="855058" cy="855084"/>
          </a:xfrm>
        </p:grpSpPr>
        <p:sp>
          <p:nvSpPr>
            <p:cNvPr id="541" name="Google Shape;541;p32"/>
            <p:cNvSpPr/>
            <p:nvPr/>
          </p:nvSpPr>
          <p:spPr>
            <a:xfrm>
              <a:off x="372463" y="3889437"/>
              <a:ext cx="855058" cy="855084"/>
            </a:xfrm>
            <a:custGeom>
              <a:avLst/>
              <a:gdLst/>
              <a:ahLst/>
              <a:cxnLst/>
              <a:rect l="l" t="t" r="r" b="b"/>
              <a:pathLst>
                <a:path w="32890" h="32891" extrusionOk="0">
                  <a:moveTo>
                    <a:pt x="16445" y="1"/>
                  </a:moveTo>
                  <a:cubicBezTo>
                    <a:pt x="14226" y="1"/>
                    <a:pt x="12072" y="435"/>
                    <a:pt x="10042" y="1294"/>
                  </a:cubicBezTo>
                  <a:cubicBezTo>
                    <a:pt x="8084" y="2122"/>
                    <a:pt x="6326" y="3307"/>
                    <a:pt x="4816" y="4817"/>
                  </a:cubicBezTo>
                  <a:cubicBezTo>
                    <a:pt x="3306" y="6327"/>
                    <a:pt x="2121" y="8085"/>
                    <a:pt x="1293" y="10043"/>
                  </a:cubicBezTo>
                  <a:cubicBezTo>
                    <a:pt x="456" y="12022"/>
                    <a:pt x="21" y="14123"/>
                    <a:pt x="0" y="16286"/>
                  </a:cubicBezTo>
                  <a:cubicBezTo>
                    <a:pt x="0" y="16340"/>
                    <a:pt x="0" y="16393"/>
                    <a:pt x="0" y="16446"/>
                  </a:cubicBezTo>
                  <a:cubicBezTo>
                    <a:pt x="0" y="16497"/>
                    <a:pt x="0" y="16551"/>
                    <a:pt x="0" y="16606"/>
                  </a:cubicBezTo>
                  <a:cubicBezTo>
                    <a:pt x="21" y="18768"/>
                    <a:pt x="456" y="20868"/>
                    <a:pt x="1293" y="22847"/>
                  </a:cubicBezTo>
                  <a:cubicBezTo>
                    <a:pt x="2121" y="24806"/>
                    <a:pt x="3306" y="26565"/>
                    <a:pt x="4816" y="28074"/>
                  </a:cubicBezTo>
                  <a:cubicBezTo>
                    <a:pt x="6326" y="29583"/>
                    <a:pt x="8084" y="30769"/>
                    <a:pt x="10042" y="31597"/>
                  </a:cubicBezTo>
                  <a:cubicBezTo>
                    <a:pt x="11848" y="32361"/>
                    <a:pt x="13761" y="32791"/>
                    <a:pt x="15725" y="32874"/>
                  </a:cubicBezTo>
                  <a:lnTo>
                    <a:pt x="15766" y="32876"/>
                  </a:lnTo>
                  <a:cubicBezTo>
                    <a:pt x="15801" y="32877"/>
                    <a:pt x="15835" y="32879"/>
                    <a:pt x="15869" y="32880"/>
                  </a:cubicBezTo>
                  <a:cubicBezTo>
                    <a:pt x="15907" y="32882"/>
                    <a:pt x="15943" y="32883"/>
                    <a:pt x="15979" y="32884"/>
                  </a:cubicBezTo>
                  <a:cubicBezTo>
                    <a:pt x="16008" y="32884"/>
                    <a:pt x="16036" y="32885"/>
                    <a:pt x="16065" y="32886"/>
                  </a:cubicBezTo>
                  <a:cubicBezTo>
                    <a:pt x="16113" y="32887"/>
                    <a:pt x="16161" y="32887"/>
                    <a:pt x="16209" y="32888"/>
                  </a:cubicBezTo>
                  <a:cubicBezTo>
                    <a:pt x="16227" y="32888"/>
                    <a:pt x="16245" y="32888"/>
                    <a:pt x="16263" y="32890"/>
                  </a:cubicBezTo>
                  <a:cubicBezTo>
                    <a:pt x="16330" y="32890"/>
                    <a:pt x="16390" y="32891"/>
                    <a:pt x="16445" y="32891"/>
                  </a:cubicBezTo>
                  <a:cubicBezTo>
                    <a:pt x="16651" y="32891"/>
                    <a:pt x="16861" y="32886"/>
                    <a:pt x="17067" y="32879"/>
                  </a:cubicBezTo>
                  <a:cubicBezTo>
                    <a:pt x="18590" y="32823"/>
                    <a:pt x="20091" y="32556"/>
                    <a:pt x="21530" y="32089"/>
                  </a:cubicBezTo>
                  <a:cubicBezTo>
                    <a:pt x="21974" y="31944"/>
                    <a:pt x="22417" y="31779"/>
                    <a:pt x="22847" y="31597"/>
                  </a:cubicBezTo>
                  <a:cubicBezTo>
                    <a:pt x="24496" y="30899"/>
                    <a:pt x="26010" y="29943"/>
                    <a:pt x="27348" y="28757"/>
                  </a:cubicBezTo>
                  <a:cubicBezTo>
                    <a:pt x="27447" y="28669"/>
                    <a:pt x="27545" y="28579"/>
                    <a:pt x="27643" y="28489"/>
                  </a:cubicBezTo>
                  <a:cubicBezTo>
                    <a:pt x="27788" y="28354"/>
                    <a:pt x="27932" y="28214"/>
                    <a:pt x="28073" y="28074"/>
                  </a:cubicBezTo>
                  <a:cubicBezTo>
                    <a:pt x="28214" y="27932"/>
                    <a:pt x="28354" y="27787"/>
                    <a:pt x="28488" y="27643"/>
                  </a:cubicBezTo>
                  <a:cubicBezTo>
                    <a:pt x="29391" y="26673"/>
                    <a:pt x="30174" y="25600"/>
                    <a:pt x="30814" y="24451"/>
                  </a:cubicBezTo>
                  <a:cubicBezTo>
                    <a:pt x="30846" y="24392"/>
                    <a:pt x="30878" y="24334"/>
                    <a:pt x="30908" y="24277"/>
                  </a:cubicBezTo>
                  <a:cubicBezTo>
                    <a:pt x="31160" y="23815"/>
                    <a:pt x="31391" y="23334"/>
                    <a:pt x="31597" y="22847"/>
                  </a:cubicBezTo>
                  <a:cubicBezTo>
                    <a:pt x="32104" y="21648"/>
                    <a:pt x="32467" y="20391"/>
                    <a:pt x="32675" y="19113"/>
                  </a:cubicBezTo>
                  <a:cubicBezTo>
                    <a:pt x="32686" y="19046"/>
                    <a:pt x="32697" y="18978"/>
                    <a:pt x="32707" y="18910"/>
                  </a:cubicBezTo>
                  <a:cubicBezTo>
                    <a:pt x="32728" y="18776"/>
                    <a:pt x="32746" y="18639"/>
                    <a:pt x="32763" y="18504"/>
                  </a:cubicBezTo>
                  <a:cubicBezTo>
                    <a:pt x="32841" y="17880"/>
                    <a:pt x="32883" y="17242"/>
                    <a:pt x="32889" y="16605"/>
                  </a:cubicBezTo>
                  <a:cubicBezTo>
                    <a:pt x="32890" y="16551"/>
                    <a:pt x="32890" y="16497"/>
                    <a:pt x="32890" y="16445"/>
                  </a:cubicBezTo>
                  <a:cubicBezTo>
                    <a:pt x="32890" y="16412"/>
                    <a:pt x="32890" y="16377"/>
                    <a:pt x="32890" y="16343"/>
                  </a:cubicBezTo>
                  <a:lnTo>
                    <a:pt x="32889" y="16344"/>
                  </a:lnTo>
                  <a:cubicBezTo>
                    <a:pt x="32889" y="16317"/>
                    <a:pt x="32889" y="16290"/>
                    <a:pt x="32889" y="16264"/>
                  </a:cubicBezTo>
                  <a:cubicBezTo>
                    <a:pt x="32888" y="16246"/>
                    <a:pt x="32888" y="16228"/>
                    <a:pt x="32888" y="16210"/>
                  </a:cubicBezTo>
                  <a:cubicBezTo>
                    <a:pt x="32887" y="16162"/>
                    <a:pt x="32886" y="16113"/>
                    <a:pt x="32886" y="16065"/>
                  </a:cubicBezTo>
                  <a:cubicBezTo>
                    <a:pt x="32884" y="16037"/>
                    <a:pt x="32883" y="16008"/>
                    <a:pt x="32883" y="15980"/>
                  </a:cubicBezTo>
                  <a:cubicBezTo>
                    <a:pt x="32882" y="15944"/>
                    <a:pt x="32881" y="15907"/>
                    <a:pt x="32880" y="15871"/>
                  </a:cubicBezTo>
                  <a:cubicBezTo>
                    <a:pt x="32878" y="15836"/>
                    <a:pt x="32877" y="15802"/>
                    <a:pt x="32876" y="15767"/>
                  </a:cubicBezTo>
                  <a:lnTo>
                    <a:pt x="32873" y="15726"/>
                  </a:lnTo>
                  <a:cubicBezTo>
                    <a:pt x="32790" y="13761"/>
                    <a:pt x="32360" y="11849"/>
                    <a:pt x="31596" y="10043"/>
                  </a:cubicBezTo>
                  <a:cubicBezTo>
                    <a:pt x="30768" y="8085"/>
                    <a:pt x="29583" y="6327"/>
                    <a:pt x="28073" y="4817"/>
                  </a:cubicBezTo>
                  <a:cubicBezTo>
                    <a:pt x="26563" y="3307"/>
                    <a:pt x="24805" y="2122"/>
                    <a:pt x="22847" y="1294"/>
                  </a:cubicBezTo>
                  <a:cubicBezTo>
                    <a:pt x="20817" y="435"/>
                    <a:pt x="18663" y="1"/>
                    <a:pt x="164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000000" algn="bl" rotWithShape="0">
                <a:schemeClr val="dk1">
                  <a:alpha val="4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2"/>
            <p:cNvSpPr/>
            <p:nvPr/>
          </p:nvSpPr>
          <p:spPr>
            <a:xfrm>
              <a:off x="435575" y="3952575"/>
              <a:ext cx="728775" cy="728750"/>
            </a:xfrm>
            <a:custGeom>
              <a:avLst/>
              <a:gdLst/>
              <a:ahLst/>
              <a:cxnLst/>
              <a:rect l="l" t="t" r="r" b="b"/>
              <a:pathLst>
                <a:path w="29151" h="29150" extrusionOk="0">
                  <a:moveTo>
                    <a:pt x="14576" y="0"/>
                  </a:moveTo>
                  <a:cubicBezTo>
                    <a:pt x="10710" y="0"/>
                    <a:pt x="7002" y="1536"/>
                    <a:pt x="4270" y="4269"/>
                  </a:cubicBezTo>
                  <a:cubicBezTo>
                    <a:pt x="1536" y="7003"/>
                    <a:pt x="1" y="10709"/>
                    <a:pt x="1" y="14576"/>
                  </a:cubicBezTo>
                  <a:cubicBezTo>
                    <a:pt x="1" y="18441"/>
                    <a:pt x="1536" y="22148"/>
                    <a:pt x="4270" y="24881"/>
                  </a:cubicBezTo>
                  <a:cubicBezTo>
                    <a:pt x="7002" y="27615"/>
                    <a:pt x="10710" y="29150"/>
                    <a:pt x="14576" y="29150"/>
                  </a:cubicBezTo>
                  <a:cubicBezTo>
                    <a:pt x="18441" y="29150"/>
                    <a:pt x="22149" y="27615"/>
                    <a:pt x="24881" y="24881"/>
                  </a:cubicBezTo>
                  <a:cubicBezTo>
                    <a:pt x="27615" y="22148"/>
                    <a:pt x="29150" y="18441"/>
                    <a:pt x="29150" y="14576"/>
                  </a:cubicBezTo>
                  <a:cubicBezTo>
                    <a:pt x="29150" y="10709"/>
                    <a:pt x="27615" y="7003"/>
                    <a:pt x="24881" y="4269"/>
                  </a:cubicBezTo>
                  <a:cubicBezTo>
                    <a:pt x="22149" y="1536"/>
                    <a:pt x="18441" y="0"/>
                    <a:pt x="14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2"/>
            <p:cNvSpPr/>
            <p:nvPr/>
          </p:nvSpPr>
          <p:spPr>
            <a:xfrm>
              <a:off x="799975" y="3953000"/>
              <a:ext cx="363950" cy="363975"/>
            </a:xfrm>
            <a:custGeom>
              <a:avLst/>
              <a:gdLst/>
              <a:ahLst/>
              <a:cxnLst/>
              <a:rect l="l" t="t" r="r" b="b"/>
              <a:pathLst>
                <a:path w="14558" h="14559" extrusionOk="0">
                  <a:moveTo>
                    <a:pt x="690" y="1"/>
                  </a:moveTo>
                  <a:cubicBezTo>
                    <a:pt x="245" y="1181"/>
                    <a:pt x="0" y="2461"/>
                    <a:pt x="0" y="3796"/>
                  </a:cubicBezTo>
                  <a:cubicBezTo>
                    <a:pt x="0" y="9741"/>
                    <a:pt x="4818" y="14559"/>
                    <a:pt x="10762" y="14559"/>
                  </a:cubicBezTo>
                  <a:cubicBezTo>
                    <a:pt x="12098" y="14559"/>
                    <a:pt x="13377" y="14313"/>
                    <a:pt x="14558" y="13868"/>
                  </a:cubicBezTo>
                  <a:cubicBezTo>
                    <a:pt x="14207" y="6368"/>
                    <a:pt x="8190" y="351"/>
                    <a:pt x="6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2"/>
            <p:cNvSpPr/>
            <p:nvPr/>
          </p:nvSpPr>
          <p:spPr>
            <a:xfrm>
              <a:off x="435575" y="4003025"/>
              <a:ext cx="678325" cy="678300"/>
            </a:xfrm>
            <a:custGeom>
              <a:avLst/>
              <a:gdLst/>
              <a:ahLst/>
              <a:cxnLst/>
              <a:rect l="l" t="t" r="r" b="b"/>
              <a:pathLst>
                <a:path w="27133" h="27132" extrusionOk="0">
                  <a:moveTo>
                    <a:pt x="7179" y="0"/>
                  </a:moveTo>
                  <a:lnTo>
                    <a:pt x="7179" y="0"/>
                  </a:lnTo>
                  <a:cubicBezTo>
                    <a:pt x="2884" y="2535"/>
                    <a:pt x="1" y="7209"/>
                    <a:pt x="1" y="12558"/>
                  </a:cubicBezTo>
                  <a:cubicBezTo>
                    <a:pt x="1" y="20606"/>
                    <a:pt x="6526" y="27132"/>
                    <a:pt x="14575" y="27132"/>
                  </a:cubicBezTo>
                  <a:cubicBezTo>
                    <a:pt x="19924" y="27132"/>
                    <a:pt x="24597" y="24249"/>
                    <a:pt x="27133" y="19954"/>
                  </a:cubicBezTo>
                  <a:lnTo>
                    <a:pt x="27133" y="19954"/>
                  </a:lnTo>
                  <a:cubicBezTo>
                    <a:pt x="24964" y="21235"/>
                    <a:pt x="22437" y="21973"/>
                    <a:pt x="19735" y="21973"/>
                  </a:cubicBezTo>
                  <a:cubicBezTo>
                    <a:pt x="11687" y="21973"/>
                    <a:pt x="5161" y="15447"/>
                    <a:pt x="5161" y="7397"/>
                  </a:cubicBezTo>
                  <a:cubicBezTo>
                    <a:pt x="5161" y="4697"/>
                    <a:pt x="5898" y="2169"/>
                    <a:pt x="7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2"/>
            <p:cNvSpPr/>
            <p:nvPr/>
          </p:nvSpPr>
          <p:spPr>
            <a:xfrm>
              <a:off x="435900" y="3959275"/>
              <a:ext cx="728425" cy="709200"/>
            </a:xfrm>
            <a:custGeom>
              <a:avLst/>
              <a:gdLst/>
              <a:ahLst/>
              <a:cxnLst/>
              <a:rect l="l" t="t" r="r" b="b"/>
              <a:pathLst>
                <a:path w="29137" h="28368" extrusionOk="0">
                  <a:moveTo>
                    <a:pt x="17343" y="0"/>
                  </a:moveTo>
                  <a:cubicBezTo>
                    <a:pt x="18357" y="1894"/>
                    <a:pt x="19186" y="4124"/>
                    <a:pt x="19773" y="6594"/>
                  </a:cubicBezTo>
                  <a:cubicBezTo>
                    <a:pt x="18419" y="6629"/>
                    <a:pt x="17031" y="6746"/>
                    <a:pt x="15627" y="6944"/>
                  </a:cubicBezTo>
                  <a:cubicBezTo>
                    <a:pt x="14803" y="4278"/>
                    <a:pt x="13028" y="2007"/>
                    <a:pt x="10487" y="314"/>
                  </a:cubicBezTo>
                  <a:cubicBezTo>
                    <a:pt x="10118" y="421"/>
                    <a:pt x="9754" y="542"/>
                    <a:pt x="9397" y="678"/>
                  </a:cubicBezTo>
                  <a:cubicBezTo>
                    <a:pt x="12043" y="2267"/>
                    <a:pt x="13891" y="4468"/>
                    <a:pt x="14735" y="7082"/>
                  </a:cubicBezTo>
                  <a:cubicBezTo>
                    <a:pt x="13486" y="7287"/>
                    <a:pt x="12226" y="7552"/>
                    <a:pt x="10965" y="7883"/>
                  </a:cubicBezTo>
                  <a:cubicBezTo>
                    <a:pt x="6905" y="8952"/>
                    <a:pt x="3172" y="10589"/>
                    <a:pt x="86" y="12625"/>
                  </a:cubicBezTo>
                  <a:cubicBezTo>
                    <a:pt x="44" y="12996"/>
                    <a:pt x="15" y="13371"/>
                    <a:pt x="1" y="13751"/>
                  </a:cubicBezTo>
                  <a:cubicBezTo>
                    <a:pt x="3032" y="11653"/>
                    <a:pt x="6869" y="9883"/>
                    <a:pt x="11192" y="8745"/>
                  </a:cubicBezTo>
                  <a:cubicBezTo>
                    <a:pt x="12458" y="8412"/>
                    <a:pt x="13722" y="8147"/>
                    <a:pt x="14973" y="7944"/>
                  </a:cubicBezTo>
                  <a:lnTo>
                    <a:pt x="14973" y="7944"/>
                  </a:lnTo>
                  <a:cubicBezTo>
                    <a:pt x="15792" y="11492"/>
                    <a:pt x="14725" y="15328"/>
                    <a:pt x="11939" y="18794"/>
                  </a:cubicBezTo>
                  <a:cubicBezTo>
                    <a:pt x="10010" y="21193"/>
                    <a:pt x="7411" y="23220"/>
                    <a:pt x="4385" y="24736"/>
                  </a:cubicBezTo>
                  <a:cubicBezTo>
                    <a:pt x="4612" y="24958"/>
                    <a:pt x="4847" y="25172"/>
                    <a:pt x="5088" y="25378"/>
                  </a:cubicBezTo>
                  <a:cubicBezTo>
                    <a:pt x="8100" y="23822"/>
                    <a:pt x="10689" y="21769"/>
                    <a:pt x="12633" y="19352"/>
                  </a:cubicBezTo>
                  <a:cubicBezTo>
                    <a:pt x="15577" y="15688"/>
                    <a:pt x="16710" y="11612"/>
                    <a:pt x="15856" y="7812"/>
                  </a:cubicBezTo>
                  <a:cubicBezTo>
                    <a:pt x="17253" y="7619"/>
                    <a:pt x="18629" y="7508"/>
                    <a:pt x="19971" y="7481"/>
                  </a:cubicBezTo>
                  <a:cubicBezTo>
                    <a:pt x="20481" y="9914"/>
                    <a:pt x="20762" y="12557"/>
                    <a:pt x="20762" y="15317"/>
                  </a:cubicBezTo>
                  <a:cubicBezTo>
                    <a:pt x="20762" y="20206"/>
                    <a:pt x="19883" y="24725"/>
                    <a:pt x="18403" y="28368"/>
                  </a:cubicBezTo>
                  <a:cubicBezTo>
                    <a:pt x="18769" y="28268"/>
                    <a:pt x="19130" y="28156"/>
                    <a:pt x="19483" y="28029"/>
                  </a:cubicBezTo>
                  <a:cubicBezTo>
                    <a:pt x="20892" y="24306"/>
                    <a:pt x="21652" y="19915"/>
                    <a:pt x="21652" y="15317"/>
                  </a:cubicBezTo>
                  <a:cubicBezTo>
                    <a:pt x="21652" y="12598"/>
                    <a:pt x="21385" y="9952"/>
                    <a:pt x="20878" y="7474"/>
                  </a:cubicBezTo>
                  <a:lnTo>
                    <a:pt x="20878" y="7474"/>
                  </a:lnTo>
                  <a:cubicBezTo>
                    <a:pt x="21956" y="7482"/>
                    <a:pt x="23006" y="7545"/>
                    <a:pt x="24024" y="7664"/>
                  </a:cubicBezTo>
                  <a:cubicBezTo>
                    <a:pt x="24848" y="10316"/>
                    <a:pt x="26613" y="12576"/>
                    <a:pt x="29136" y="14264"/>
                  </a:cubicBezTo>
                  <a:cubicBezTo>
                    <a:pt x="29135" y="13884"/>
                    <a:pt x="29116" y="13511"/>
                    <a:pt x="29087" y="13139"/>
                  </a:cubicBezTo>
                  <a:cubicBezTo>
                    <a:pt x="27147" y="11703"/>
                    <a:pt x="25750" y="9888"/>
                    <a:pt x="25007" y="7798"/>
                  </a:cubicBezTo>
                  <a:lnTo>
                    <a:pt x="25007" y="7798"/>
                  </a:lnTo>
                  <a:cubicBezTo>
                    <a:pt x="25734" y="7910"/>
                    <a:pt x="26441" y="8050"/>
                    <a:pt x="27124" y="8222"/>
                  </a:cubicBezTo>
                  <a:cubicBezTo>
                    <a:pt x="27388" y="8289"/>
                    <a:pt x="27648" y="8360"/>
                    <a:pt x="27903" y="8435"/>
                  </a:cubicBezTo>
                  <a:cubicBezTo>
                    <a:pt x="27742" y="8073"/>
                    <a:pt x="27571" y="7715"/>
                    <a:pt x="27383" y="7369"/>
                  </a:cubicBezTo>
                  <a:cubicBezTo>
                    <a:pt x="27370" y="7366"/>
                    <a:pt x="27355" y="7362"/>
                    <a:pt x="27341" y="7358"/>
                  </a:cubicBezTo>
                  <a:cubicBezTo>
                    <a:pt x="26501" y="7146"/>
                    <a:pt x="25625" y="6980"/>
                    <a:pt x="24721" y="6855"/>
                  </a:cubicBezTo>
                  <a:cubicBezTo>
                    <a:pt x="24452" y="5784"/>
                    <a:pt x="24356" y="4687"/>
                    <a:pt x="24428" y="3580"/>
                  </a:cubicBezTo>
                  <a:cubicBezTo>
                    <a:pt x="24160" y="3335"/>
                    <a:pt x="23881" y="3100"/>
                    <a:pt x="23596" y="2874"/>
                  </a:cubicBezTo>
                  <a:lnTo>
                    <a:pt x="23596" y="2874"/>
                  </a:lnTo>
                  <a:cubicBezTo>
                    <a:pt x="23442" y="4176"/>
                    <a:pt x="23500" y="5473"/>
                    <a:pt x="23781" y="6740"/>
                  </a:cubicBezTo>
                  <a:cubicBezTo>
                    <a:pt x="22776" y="6636"/>
                    <a:pt x="21742" y="6583"/>
                    <a:pt x="20684" y="6581"/>
                  </a:cubicBezTo>
                  <a:cubicBezTo>
                    <a:pt x="20152" y="4291"/>
                    <a:pt x="19408" y="2160"/>
                    <a:pt x="18470" y="266"/>
                  </a:cubicBezTo>
                  <a:cubicBezTo>
                    <a:pt x="18099" y="163"/>
                    <a:pt x="17724" y="73"/>
                    <a:pt x="17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6" name="Google Shape;546;p32"/>
          <p:cNvGrpSpPr/>
          <p:nvPr/>
        </p:nvGrpSpPr>
        <p:grpSpPr>
          <a:xfrm>
            <a:off x="593368" y="3842451"/>
            <a:ext cx="994688" cy="994612"/>
            <a:chOff x="337450" y="2777938"/>
            <a:chExt cx="752525" cy="752525"/>
          </a:xfrm>
        </p:grpSpPr>
        <p:sp>
          <p:nvSpPr>
            <p:cNvPr id="547" name="Google Shape;547;p32"/>
            <p:cNvSpPr/>
            <p:nvPr/>
          </p:nvSpPr>
          <p:spPr>
            <a:xfrm>
              <a:off x="337450" y="2777938"/>
              <a:ext cx="752525" cy="752525"/>
            </a:xfrm>
            <a:custGeom>
              <a:avLst/>
              <a:gdLst/>
              <a:ahLst/>
              <a:cxnLst/>
              <a:rect l="l" t="t" r="r" b="b"/>
              <a:pathLst>
                <a:path w="30101" h="30101" extrusionOk="0">
                  <a:moveTo>
                    <a:pt x="15050" y="1"/>
                  </a:moveTo>
                  <a:cubicBezTo>
                    <a:pt x="13019" y="1"/>
                    <a:pt x="11048" y="399"/>
                    <a:pt x="9191" y="1184"/>
                  </a:cubicBezTo>
                  <a:cubicBezTo>
                    <a:pt x="7398" y="1942"/>
                    <a:pt x="5789" y="3027"/>
                    <a:pt x="4408" y="4409"/>
                  </a:cubicBezTo>
                  <a:cubicBezTo>
                    <a:pt x="3026" y="5790"/>
                    <a:pt x="1941" y="7399"/>
                    <a:pt x="1183" y="9192"/>
                  </a:cubicBezTo>
                  <a:cubicBezTo>
                    <a:pt x="417" y="11003"/>
                    <a:pt x="19" y="12925"/>
                    <a:pt x="0" y="14905"/>
                  </a:cubicBezTo>
                  <a:cubicBezTo>
                    <a:pt x="0" y="14954"/>
                    <a:pt x="0" y="15003"/>
                    <a:pt x="0" y="15051"/>
                  </a:cubicBezTo>
                  <a:cubicBezTo>
                    <a:pt x="0" y="15099"/>
                    <a:pt x="0" y="15147"/>
                    <a:pt x="0" y="15198"/>
                  </a:cubicBezTo>
                  <a:cubicBezTo>
                    <a:pt x="20" y="17177"/>
                    <a:pt x="417" y="19098"/>
                    <a:pt x="1183" y="20909"/>
                  </a:cubicBezTo>
                  <a:cubicBezTo>
                    <a:pt x="1941" y="22702"/>
                    <a:pt x="3026" y="24311"/>
                    <a:pt x="4408" y="25693"/>
                  </a:cubicBezTo>
                  <a:cubicBezTo>
                    <a:pt x="5789" y="27074"/>
                    <a:pt x="7398" y="28159"/>
                    <a:pt x="9191" y="28918"/>
                  </a:cubicBezTo>
                  <a:cubicBezTo>
                    <a:pt x="10844" y="29616"/>
                    <a:pt x="12594" y="30010"/>
                    <a:pt x="14391" y="30086"/>
                  </a:cubicBezTo>
                  <a:lnTo>
                    <a:pt x="14429" y="30089"/>
                  </a:lnTo>
                  <a:cubicBezTo>
                    <a:pt x="14461" y="30090"/>
                    <a:pt x="14493" y="30091"/>
                    <a:pt x="14524" y="30092"/>
                  </a:cubicBezTo>
                  <a:cubicBezTo>
                    <a:pt x="14557" y="30093"/>
                    <a:pt x="14591" y="30094"/>
                    <a:pt x="14624" y="30095"/>
                  </a:cubicBezTo>
                  <a:lnTo>
                    <a:pt x="14702" y="30097"/>
                  </a:lnTo>
                  <a:cubicBezTo>
                    <a:pt x="14746" y="30097"/>
                    <a:pt x="14790" y="30099"/>
                    <a:pt x="14834" y="30100"/>
                  </a:cubicBezTo>
                  <a:lnTo>
                    <a:pt x="14883" y="30100"/>
                  </a:lnTo>
                  <a:cubicBezTo>
                    <a:pt x="14945" y="30101"/>
                    <a:pt x="15000" y="30101"/>
                    <a:pt x="15050" y="30101"/>
                  </a:cubicBezTo>
                  <a:cubicBezTo>
                    <a:pt x="15239" y="30101"/>
                    <a:pt x="15431" y="30097"/>
                    <a:pt x="15619" y="30091"/>
                  </a:cubicBezTo>
                  <a:cubicBezTo>
                    <a:pt x="17013" y="30039"/>
                    <a:pt x="18387" y="29796"/>
                    <a:pt x="19703" y="29367"/>
                  </a:cubicBezTo>
                  <a:cubicBezTo>
                    <a:pt x="20110" y="29236"/>
                    <a:pt x="20515" y="29084"/>
                    <a:pt x="20909" y="28918"/>
                  </a:cubicBezTo>
                  <a:cubicBezTo>
                    <a:pt x="22418" y="28279"/>
                    <a:pt x="23804" y="27404"/>
                    <a:pt x="25029" y="26319"/>
                  </a:cubicBezTo>
                  <a:cubicBezTo>
                    <a:pt x="25119" y="26238"/>
                    <a:pt x="25210" y="26155"/>
                    <a:pt x="25297" y="26073"/>
                  </a:cubicBezTo>
                  <a:cubicBezTo>
                    <a:pt x="25431" y="25949"/>
                    <a:pt x="25563" y="25822"/>
                    <a:pt x="25692" y="25693"/>
                  </a:cubicBezTo>
                  <a:cubicBezTo>
                    <a:pt x="25820" y="25564"/>
                    <a:pt x="25949" y="25432"/>
                    <a:pt x="26073" y="25299"/>
                  </a:cubicBezTo>
                  <a:cubicBezTo>
                    <a:pt x="26898" y="24412"/>
                    <a:pt x="27614" y="23429"/>
                    <a:pt x="28200" y="22378"/>
                  </a:cubicBezTo>
                  <a:cubicBezTo>
                    <a:pt x="28229" y="22325"/>
                    <a:pt x="28259" y="22271"/>
                    <a:pt x="28288" y="22219"/>
                  </a:cubicBezTo>
                  <a:cubicBezTo>
                    <a:pt x="28517" y="21795"/>
                    <a:pt x="28728" y="21356"/>
                    <a:pt x="28917" y="20909"/>
                  </a:cubicBezTo>
                  <a:cubicBezTo>
                    <a:pt x="29381" y="19812"/>
                    <a:pt x="29713" y="18662"/>
                    <a:pt x="29904" y="17492"/>
                  </a:cubicBezTo>
                  <a:cubicBezTo>
                    <a:pt x="29914" y="17430"/>
                    <a:pt x="29924" y="17369"/>
                    <a:pt x="29932" y="17306"/>
                  </a:cubicBezTo>
                  <a:cubicBezTo>
                    <a:pt x="29951" y="17183"/>
                    <a:pt x="29969" y="17058"/>
                    <a:pt x="29984" y="16934"/>
                  </a:cubicBezTo>
                  <a:cubicBezTo>
                    <a:pt x="30055" y="16364"/>
                    <a:pt x="30094" y="15780"/>
                    <a:pt x="30099" y="15198"/>
                  </a:cubicBezTo>
                  <a:cubicBezTo>
                    <a:pt x="30100" y="15147"/>
                    <a:pt x="30100" y="15099"/>
                    <a:pt x="30100" y="15051"/>
                  </a:cubicBezTo>
                  <a:cubicBezTo>
                    <a:pt x="30100" y="15020"/>
                    <a:pt x="30100" y="14988"/>
                    <a:pt x="30099" y="14957"/>
                  </a:cubicBezTo>
                  <a:lnTo>
                    <a:pt x="30100" y="14957"/>
                  </a:lnTo>
                  <a:cubicBezTo>
                    <a:pt x="30100" y="14933"/>
                    <a:pt x="30099" y="14909"/>
                    <a:pt x="30099" y="14885"/>
                  </a:cubicBezTo>
                  <a:cubicBezTo>
                    <a:pt x="30099" y="14869"/>
                    <a:pt x="30099" y="14852"/>
                    <a:pt x="30099" y="14835"/>
                  </a:cubicBezTo>
                  <a:cubicBezTo>
                    <a:pt x="30098" y="14791"/>
                    <a:pt x="30097" y="14747"/>
                    <a:pt x="30096" y="14703"/>
                  </a:cubicBezTo>
                  <a:cubicBezTo>
                    <a:pt x="30096" y="14677"/>
                    <a:pt x="30095" y="14650"/>
                    <a:pt x="30094" y="14624"/>
                  </a:cubicBezTo>
                  <a:cubicBezTo>
                    <a:pt x="30093" y="14591"/>
                    <a:pt x="30093" y="14558"/>
                    <a:pt x="30091" y="14525"/>
                  </a:cubicBezTo>
                  <a:cubicBezTo>
                    <a:pt x="30090" y="14494"/>
                    <a:pt x="30089" y="14462"/>
                    <a:pt x="30087" y="14430"/>
                  </a:cubicBezTo>
                  <a:lnTo>
                    <a:pt x="30086" y="14393"/>
                  </a:lnTo>
                  <a:cubicBezTo>
                    <a:pt x="30009" y="12594"/>
                    <a:pt x="29616" y="10844"/>
                    <a:pt x="28917" y="9192"/>
                  </a:cubicBezTo>
                  <a:cubicBezTo>
                    <a:pt x="28158" y="7399"/>
                    <a:pt x="27074" y="5790"/>
                    <a:pt x="25692" y="4409"/>
                  </a:cubicBezTo>
                  <a:cubicBezTo>
                    <a:pt x="24310" y="3027"/>
                    <a:pt x="22701" y="1942"/>
                    <a:pt x="20909" y="1184"/>
                  </a:cubicBezTo>
                  <a:cubicBezTo>
                    <a:pt x="19051" y="399"/>
                    <a:pt x="17081" y="1"/>
                    <a:pt x="150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000000" algn="bl" rotWithShape="0">
                <a:schemeClr val="dk1">
                  <a:alpha val="4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48" name="Google Shape;548;p32"/>
            <p:cNvGrpSpPr/>
            <p:nvPr/>
          </p:nvGrpSpPr>
          <p:grpSpPr>
            <a:xfrm>
              <a:off x="388850" y="2829338"/>
              <a:ext cx="649725" cy="649725"/>
              <a:chOff x="388850" y="2829338"/>
              <a:chExt cx="649725" cy="649725"/>
            </a:xfrm>
          </p:grpSpPr>
          <p:sp>
            <p:nvSpPr>
              <p:cNvPr id="549" name="Google Shape;549;p32"/>
              <p:cNvSpPr/>
              <p:nvPr/>
            </p:nvSpPr>
            <p:spPr>
              <a:xfrm>
                <a:off x="388850" y="2829338"/>
                <a:ext cx="649725" cy="649725"/>
              </a:xfrm>
              <a:custGeom>
                <a:avLst/>
                <a:gdLst/>
                <a:ahLst/>
                <a:cxnLst/>
                <a:rect l="l" t="t" r="r" b="b"/>
                <a:pathLst>
                  <a:path w="25989" h="25989" extrusionOk="0">
                    <a:moveTo>
                      <a:pt x="12994" y="1"/>
                    </a:moveTo>
                    <a:cubicBezTo>
                      <a:pt x="9548" y="1"/>
                      <a:pt x="6243" y="1370"/>
                      <a:pt x="3806" y="3807"/>
                    </a:cubicBezTo>
                    <a:cubicBezTo>
                      <a:pt x="1369" y="6243"/>
                      <a:pt x="0" y="9548"/>
                      <a:pt x="0" y="12995"/>
                    </a:cubicBezTo>
                    <a:cubicBezTo>
                      <a:pt x="0" y="16441"/>
                      <a:pt x="1369" y="19746"/>
                      <a:pt x="3806" y="22184"/>
                    </a:cubicBezTo>
                    <a:cubicBezTo>
                      <a:pt x="6243" y="24620"/>
                      <a:pt x="9548" y="25989"/>
                      <a:pt x="12994" y="25989"/>
                    </a:cubicBezTo>
                    <a:cubicBezTo>
                      <a:pt x="16441" y="25989"/>
                      <a:pt x="19746" y="24620"/>
                      <a:pt x="22182" y="22184"/>
                    </a:cubicBezTo>
                    <a:cubicBezTo>
                      <a:pt x="24620" y="19746"/>
                      <a:pt x="25988" y="16441"/>
                      <a:pt x="25988" y="12995"/>
                    </a:cubicBezTo>
                    <a:cubicBezTo>
                      <a:pt x="25988" y="9548"/>
                      <a:pt x="24620" y="6243"/>
                      <a:pt x="22182" y="3807"/>
                    </a:cubicBezTo>
                    <a:cubicBezTo>
                      <a:pt x="19746" y="1370"/>
                      <a:pt x="16441" y="1"/>
                      <a:pt x="12994" y="1"/>
                    </a:cubicBezTo>
                    <a:close/>
                  </a:path>
                </a:pathLst>
              </a:custGeom>
              <a:solidFill>
                <a:srgbClr val="E3D4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32"/>
              <p:cNvSpPr/>
              <p:nvPr/>
            </p:nvSpPr>
            <p:spPr>
              <a:xfrm>
                <a:off x="388850" y="2829338"/>
                <a:ext cx="649725" cy="649725"/>
              </a:xfrm>
              <a:custGeom>
                <a:avLst/>
                <a:gdLst/>
                <a:ahLst/>
                <a:cxnLst/>
                <a:rect l="l" t="t" r="r" b="b"/>
                <a:pathLst>
                  <a:path w="25989" h="25989" extrusionOk="0">
                    <a:moveTo>
                      <a:pt x="12994" y="1"/>
                    </a:moveTo>
                    <a:cubicBezTo>
                      <a:pt x="9548" y="1"/>
                      <a:pt x="6243" y="1370"/>
                      <a:pt x="3806" y="3807"/>
                    </a:cubicBezTo>
                    <a:cubicBezTo>
                      <a:pt x="1369" y="6243"/>
                      <a:pt x="0" y="9548"/>
                      <a:pt x="0" y="12995"/>
                    </a:cubicBezTo>
                    <a:cubicBezTo>
                      <a:pt x="0" y="16441"/>
                      <a:pt x="1369" y="19746"/>
                      <a:pt x="3806" y="22184"/>
                    </a:cubicBezTo>
                    <a:cubicBezTo>
                      <a:pt x="6243" y="24620"/>
                      <a:pt x="9548" y="25989"/>
                      <a:pt x="12994" y="25989"/>
                    </a:cubicBezTo>
                    <a:cubicBezTo>
                      <a:pt x="16441" y="25989"/>
                      <a:pt x="19746" y="24620"/>
                      <a:pt x="22182" y="22184"/>
                    </a:cubicBezTo>
                    <a:cubicBezTo>
                      <a:pt x="24620" y="19746"/>
                      <a:pt x="25988" y="16441"/>
                      <a:pt x="25988" y="12995"/>
                    </a:cubicBezTo>
                    <a:cubicBezTo>
                      <a:pt x="25988" y="9548"/>
                      <a:pt x="24620" y="6243"/>
                      <a:pt x="22182" y="3807"/>
                    </a:cubicBezTo>
                    <a:cubicBezTo>
                      <a:pt x="19746" y="1370"/>
                      <a:pt x="16441" y="1"/>
                      <a:pt x="12994" y="1"/>
                    </a:cubicBezTo>
                    <a:close/>
                  </a:path>
                </a:pathLst>
              </a:custGeom>
              <a:solidFill>
                <a:srgbClr val="998996">
                  <a:alpha val="37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551;p32"/>
              <p:cNvSpPr/>
              <p:nvPr/>
            </p:nvSpPr>
            <p:spPr>
              <a:xfrm>
                <a:off x="389225" y="2829713"/>
                <a:ext cx="324500" cy="324500"/>
              </a:xfrm>
              <a:custGeom>
                <a:avLst/>
                <a:gdLst/>
                <a:ahLst/>
                <a:cxnLst/>
                <a:rect l="l" t="t" r="r" b="b"/>
                <a:pathLst>
                  <a:path w="12980" h="12980" extrusionOk="0">
                    <a:moveTo>
                      <a:pt x="12363" y="1"/>
                    </a:moveTo>
                    <a:cubicBezTo>
                      <a:pt x="5677" y="313"/>
                      <a:pt x="313" y="5678"/>
                      <a:pt x="0" y="12364"/>
                    </a:cubicBezTo>
                    <a:cubicBezTo>
                      <a:pt x="1053" y="12761"/>
                      <a:pt x="2193" y="12980"/>
                      <a:pt x="3384" y="12980"/>
                    </a:cubicBezTo>
                    <a:cubicBezTo>
                      <a:pt x="8683" y="12980"/>
                      <a:pt x="12979" y="8684"/>
                      <a:pt x="12979" y="3386"/>
                    </a:cubicBezTo>
                    <a:cubicBezTo>
                      <a:pt x="12979" y="2194"/>
                      <a:pt x="12760" y="1054"/>
                      <a:pt x="12363" y="1"/>
                    </a:cubicBezTo>
                    <a:close/>
                  </a:path>
                </a:pathLst>
              </a:custGeom>
              <a:solidFill>
                <a:srgbClr val="FFFFFF">
                  <a:alpha val="63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" name="Google Shape;552;p32"/>
              <p:cNvSpPr/>
              <p:nvPr/>
            </p:nvSpPr>
            <p:spPr>
              <a:xfrm>
                <a:off x="433800" y="2874313"/>
                <a:ext cx="604775" cy="604750"/>
              </a:xfrm>
              <a:custGeom>
                <a:avLst/>
                <a:gdLst/>
                <a:ahLst/>
                <a:cxnLst/>
                <a:rect l="l" t="t" r="r" b="b"/>
                <a:pathLst>
                  <a:path w="24191" h="24190" extrusionOk="0">
                    <a:moveTo>
                      <a:pt x="17791" y="1"/>
                    </a:moveTo>
                    <a:cubicBezTo>
                      <a:pt x="18932" y="1934"/>
                      <a:pt x="19590" y="4188"/>
                      <a:pt x="19590" y="6596"/>
                    </a:cubicBezTo>
                    <a:cubicBezTo>
                      <a:pt x="19590" y="13771"/>
                      <a:pt x="13772" y="19590"/>
                      <a:pt x="6596" y="19590"/>
                    </a:cubicBezTo>
                    <a:cubicBezTo>
                      <a:pt x="4188" y="19590"/>
                      <a:pt x="1935" y="18932"/>
                      <a:pt x="0" y="17790"/>
                    </a:cubicBezTo>
                    <a:lnTo>
                      <a:pt x="0" y="17790"/>
                    </a:lnTo>
                    <a:cubicBezTo>
                      <a:pt x="2261" y="21619"/>
                      <a:pt x="6427" y="24190"/>
                      <a:pt x="11196" y="24190"/>
                    </a:cubicBezTo>
                    <a:cubicBezTo>
                      <a:pt x="18373" y="24190"/>
                      <a:pt x="24190" y="18372"/>
                      <a:pt x="24190" y="11196"/>
                    </a:cubicBezTo>
                    <a:cubicBezTo>
                      <a:pt x="24190" y="6427"/>
                      <a:pt x="21620" y="2261"/>
                      <a:pt x="177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" name="Google Shape;553;p32"/>
              <p:cNvSpPr/>
              <p:nvPr/>
            </p:nvSpPr>
            <p:spPr>
              <a:xfrm>
                <a:off x="388850" y="2836613"/>
                <a:ext cx="649725" cy="626975"/>
              </a:xfrm>
              <a:custGeom>
                <a:avLst/>
                <a:gdLst/>
                <a:ahLst/>
                <a:cxnLst/>
                <a:rect l="l" t="t" r="r" b="b"/>
                <a:pathLst>
                  <a:path w="25989" h="25079" extrusionOk="0">
                    <a:moveTo>
                      <a:pt x="12896" y="2107"/>
                    </a:moveTo>
                    <a:cubicBezTo>
                      <a:pt x="13651" y="2107"/>
                      <a:pt x="14405" y="2110"/>
                      <a:pt x="15158" y="2116"/>
                    </a:cubicBezTo>
                    <a:lnTo>
                      <a:pt x="17003" y="5314"/>
                    </a:lnTo>
                    <a:cubicBezTo>
                      <a:pt x="16384" y="6312"/>
                      <a:pt x="15743" y="7345"/>
                      <a:pt x="15091" y="8399"/>
                    </a:cubicBezTo>
                    <a:lnTo>
                      <a:pt x="10634" y="8399"/>
                    </a:lnTo>
                    <a:cubicBezTo>
                      <a:pt x="10030" y="7420"/>
                      <a:pt x="9437" y="6460"/>
                      <a:pt x="8860" y="5529"/>
                    </a:cubicBezTo>
                    <a:lnTo>
                      <a:pt x="10832" y="2115"/>
                    </a:lnTo>
                    <a:cubicBezTo>
                      <a:pt x="11519" y="2110"/>
                      <a:pt x="12208" y="2107"/>
                      <a:pt x="12896" y="2107"/>
                    </a:cubicBezTo>
                    <a:close/>
                    <a:moveTo>
                      <a:pt x="8248" y="5855"/>
                    </a:moveTo>
                    <a:cubicBezTo>
                      <a:pt x="8870" y="6870"/>
                      <a:pt x="9514" y="7918"/>
                      <a:pt x="10170" y="8985"/>
                    </a:cubicBezTo>
                    <a:lnTo>
                      <a:pt x="8241" y="12326"/>
                    </a:lnTo>
                    <a:cubicBezTo>
                      <a:pt x="6284" y="12327"/>
                      <a:pt x="4360" y="12330"/>
                      <a:pt x="2507" y="12333"/>
                    </a:cubicBezTo>
                    <a:lnTo>
                      <a:pt x="1146" y="9975"/>
                    </a:lnTo>
                    <a:cubicBezTo>
                      <a:pt x="1984" y="8587"/>
                      <a:pt x="2858" y="7201"/>
                      <a:pt x="3748" y="5855"/>
                    </a:cubicBezTo>
                    <a:close/>
                    <a:moveTo>
                      <a:pt x="21998" y="5855"/>
                    </a:moveTo>
                    <a:cubicBezTo>
                      <a:pt x="22926" y="7257"/>
                      <a:pt x="23837" y="8702"/>
                      <a:pt x="24708" y="10149"/>
                    </a:cubicBezTo>
                    <a:cubicBezTo>
                      <a:pt x="24574" y="10404"/>
                      <a:pt x="24434" y="10662"/>
                      <a:pt x="24296" y="10921"/>
                    </a:cubicBezTo>
                    <a:lnTo>
                      <a:pt x="23481" y="12333"/>
                    </a:lnTo>
                    <a:cubicBezTo>
                      <a:pt x="21628" y="12330"/>
                      <a:pt x="19704" y="12327"/>
                      <a:pt x="17748" y="12326"/>
                    </a:cubicBezTo>
                    <a:lnTo>
                      <a:pt x="15691" y="8765"/>
                    </a:lnTo>
                    <a:cubicBezTo>
                      <a:pt x="16301" y="7774"/>
                      <a:pt x="16901" y="6800"/>
                      <a:pt x="17482" y="5855"/>
                    </a:cubicBezTo>
                    <a:close/>
                    <a:moveTo>
                      <a:pt x="2535" y="13026"/>
                    </a:moveTo>
                    <a:cubicBezTo>
                      <a:pt x="4371" y="13029"/>
                      <a:pt x="6276" y="13031"/>
                      <a:pt x="8212" y="13033"/>
                    </a:cubicBezTo>
                    <a:lnTo>
                      <a:pt x="10155" y="16398"/>
                    </a:lnTo>
                    <a:cubicBezTo>
                      <a:pt x="9242" y="17884"/>
                      <a:pt x="8352" y="19334"/>
                      <a:pt x="7511" y="20707"/>
                    </a:cubicBezTo>
                    <a:lnTo>
                      <a:pt x="4554" y="20707"/>
                    </a:lnTo>
                    <a:cubicBezTo>
                      <a:pt x="3391" y="18999"/>
                      <a:pt x="2245" y="17205"/>
                      <a:pt x="1160" y="15408"/>
                    </a:cubicBezTo>
                    <a:lnTo>
                      <a:pt x="2535" y="13026"/>
                    </a:lnTo>
                    <a:close/>
                    <a:moveTo>
                      <a:pt x="23453" y="13026"/>
                    </a:moveTo>
                    <a:lnTo>
                      <a:pt x="24592" y="15000"/>
                    </a:lnTo>
                    <a:cubicBezTo>
                      <a:pt x="23430" y="16935"/>
                      <a:pt x="22196" y="18872"/>
                      <a:pt x="20946" y="20707"/>
                    </a:cubicBezTo>
                    <a:lnTo>
                      <a:pt x="18221" y="20707"/>
                    </a:lnTo>
                    <a:cubicBezTo>
                      <a:pt x="17419" y="19401"/>
                      <a:pt x="16573" y="18027"/>
                      <a:pt x="15706" y="16618"/>
                    </a:cubicBezTo>
                    <a:lnTo>
                      <a:pt x="17775" y="13033"/>
                    </a:lnTo>
                    <a:cubicBezTo>
                      <a:pt x="19712" y="13031"/>
                      <a:pt x="21617" y="13029"/>
                      <a:pt x="23453" y="13026"/>
                    </a:cubicBezTo>
                    <a:close/>
                    <a:moveTo>
                      <a:pt x="15121" y="17009"/>
                    </a:moveTo>
                    <a:cubicBezTo>
                      <a:pt x="15988" y="18410"/>
                      <a:pt x="16834" y="19774"/>
                      <a:pt x="17638" y="21067"/>
                    </a:cubicBezTo>
                    <a:lnTo>
                      <a:pt x="16142" y="23234"/>
                    </a:lnTo>
                    <a:cubicBezTo>
                      <a:pt x="15108" y="23246"/>
                      <a:pt x="14068" y="23252"/>
                      <a:pt x="13029" y="23252"/>
                    </a:cubicBezTo>
                    <a:cubicBezTo>
                      <a:pt x="11966" y="23252"/>
                      <a:pt x="10903" y="23246"/>
                      <a:pt x="9846" y="23234"/>
                    </a:cubicBezTo>
                    <a:lnTo>
                      <a:pt x="9846" y="23233"/>
                    </a:lnTo>
                    <a:lnTo>
                      <a:pt x="8215" y="20872"/>
                    </a:lnTo>
                    <a:cubicBezTo>
                      <a:pt x="8980" y="19637"/>
                      <a:pt x="9782" y="18340"/>
                      <a:pt x="10605" y="17009"/>
                    </a:cubicBezTo>
                    <a:close/>
                    <a:moveTo>
                      <a:pt x="10263" y="0"/>
                    </a:moveTo>
                    <a:cubicBezTo>
                      <a:pt x="9700" y="121"/>
                      <a:pt x="9150" y="278"/>
                      <a:pt x="8617" y="468"/>
                    </a:cubicBezTo>
                    <a:cubicBezTo>
                      <a:pt x="8477" y="519"/>
                      <a:pt x="8340" y="571"/>
                      <a:pt x="8203" y="625"/>
                    </a:cubicBezTo>
                    <a:cubicBezTo>
                      <a:pt x="8156" y="644"/>
                      <a:pt x="8109" y="664"/>
                      <a:pt x="8062" y="682"/>
                    </a:cubicBezTo>
                    <a:cubicBezTo>
                      <a:pt x="7932" y="736"/>
                      <a:pt x="7804" y="791"/>
                      <a:pt x="7677" y="848"/>
                    </a:cubicBezTo>
                    <a:cubicBezTo>
                      <a:pt x="7650" y="860"/>
                      <a:pt x="7622" y="872"/>
                      <a:pt x="7596" y="884"/>
                    </a:cubicBezTo>
                    <a:cubicBezTo>
                      <a:pt x="7461" y="945"/>
                      <a:pt x="7328" y="1009"/>
                      <a:pt x="7197" y="1075"/>
                    </a:cubicBezTo>
                    <a:cubicBezTo>
                      <a:pt x="7152" y="1098"/>
                      <a:pt x="7107" y="1121"/>
                      <a:pt x="7062" y="1144"/>
                    </a:cubicBezTo>
                    <a:cubicBezTo>
                      <a:pt x="6939" y="1206"/>
                      <a:pt x="6818" y="1271"/>
                      <a:pt x="6699" y="1338"/>
                    </a:cubicBezTo>
                    <a:cubicBezTo>
                      <a:pt x="6677" y="1350"/>
                      <a:pt x="6655" y="1361"/>
                      <a:pt x="6633" y="1373"/>
                    </a:cubicBezTo>
                    <a:cubicBezTo>
                      <a:pt x="6499" y="1449"/>
                      <a:pt x="6367" y="1528"/>
                      <a:pt x="6236" y="1607"/>
                    </a:cubicBezTo>
                    <a:cubicBezTo>
                      <a:pt x="6194" y="1633"/>
                      <a:pt x="6153" y="1658"/>
                      <a:pt x="6111" y="1684"/>
                    </a:cubicBezTo>
                    <a:cubicBezTo>
                      <a:pt x="5995" y="1757"/>
                      <a:pt x="5879" y="1831"/>
                      <a:pt x="5765" y="1908"/>
                    </a:cubicBezTo>
                    <a:cubicBezTo>
                      <a:pt x="5745" y="1921"/>
                      <a:pt x="5726" y="1933"/>
                      <a:pt x="5706" y="1946"/>
                    </a:cubicBezTo>
                    <a:cubicBezTo>
                      <a:pt x="5577" y="2034"/>
                      <a:pt x="5451" y="2124"/>
                      <a:pt x="5325" y="2216"/>
                    </a:cubicBezTo>
                    <a:cubicBezTo>
                      <a:pt x="5288" y="2244"/>
                      <a:pt x="5251" y="2271"/>
                      <a:pt x="5214" y="2298"/>
                    </a:cubicBezTo>
                    <a:cubicBezTo>
                      <a:pt x="5103" y="2382"/>
                      <a:pt x="4994" y="2466"/>
                      <a:pt x="4885" y="2553"/>
                    </a:cubicBezTo>
                    <a:cubicBezTo>
                      <a:pt x="4868" y="2567"/>
                      <a:pt x="4849" y="2581"/>
                      <a:pt x="4831" y="2596"/>
                    </a:cubicBezTo>
                    <a:cubicBezTo>
                      <a:pt x="4710" y="2693"/>
                      <a:pt x="4590" y="2794"/>
                      <a:pt x="4473" y="2897"/>
                    </a:cubicBezTo>
                    <a:cubicBezTo>
                      <a:pt x="4439" y="2927"/>
                      <a:pt x="4405" y="2956"/>
                      <a:pt x="4371" y="2986"/>
                    </a:cubicBezTo>
                    <a:cubicBezTo>
                      <a:pt x="4269" y="3077"/>
                      <a:pt x="4168" y="3170"/>
                      <a:pt x="4068" y="3263"/>
                    </a:cubicBezTo>
                    <a:cubicBezTo>
                      <a:pt x="4051" y="3281"/>
                      <a:pt x="4032" y="3297"/>
                      <a:pt x="4013" y="3315"/>
                    </a:cubicBezTo>
                    <a:cubicBezTo>
                      <a:pt x="3922" y="3402"/>
                      <a:pt x="3832" y="3490"/>
                      <a:pt x="3745" y="3580"/>
                    </a:cubicBezTo>
                    <a:cubicBezTo>
                      <a:pt x="3745" y="3580"/>
                      <a:pt x="3745" y="3581"/>
                      <a:pt x="3746" y="3581"/>
                    </a:cubicBezTo>
                    <a:cubicBezTo>
                      <a:pt x="3456" y="3875"/>
                      <a:pt x="3179" y="4180"/>
                      <a:pt x="2919" y="4499"/>
                    </a:cubicBezTo>
                    <a:lnTo>
                      <a:pt x="3371" y="5282"/>
                    </a:lnTo>
                    <a:cubicBezTo>
                      <a:pt x="2484" y="6605"/>
                      <a:pt x="1614" y="7969"/>
                      <a:pt x="780" y="9340"/>
                    </a:cubicBezTo>
                    <a:lnTo>
                      <a:pt x="553" y="8948"/>
                    </a:lnTo>
                    <a:cubicBezTo>
                      <a:pt x="478" y="9196"/>
                      <a:pt x="412" y="9447"/>
                      <a:pt x="352" y="9701"/>
                    </a:cubicBezTo>
                    <a:cubicBezTo>
                      <a:pt x="352" y="9702"/>
                      <a:pt x="352" y="9703"/>
                      <a:pt x="352" y="9705"/>
                    </a:cubicBezTo>
                    <a:cubicBezTo>
                      <a:pt x="325" y="9820"/>
                      <a:pt x="299" y="9934"/>
                      <a:pt x="275" y="10050"/>
                    </a:cubicBezTo>
                    <a:cubicBezTo>
                      <a:pt x="273" y="10061"/>
                      <a:pt x="271" y="10072"/>
                      <a:pt x="269" y="10083"/>
                    </a:cubicBezTo>
                    <a:cubicBezTo>
                      <a:pt x="196" y="10430"/>
                      <a:pt x="138" y="10784"/>
                      <a:pt x="95" y="11141"/>
                    </a:cubicBezTo>
                    <a:cubicBezTo>
                      <a:pt x="93" y="11154"/>
                      <a:pt x="92" y="11167"/>
                      <a:pt x="90" y="11180"/>
                    </a:cubicBezTo>
                    <a:cubicBezTo>
                      <a:pt x="80" y="11264"/>
                      <a:pt x="72" y="11347"/>
                      <a:pt x="64" y="11429"/>
                    </a:cubicBezTo>
                    <a:cubicBezTo>
                      <a:pt x="57" y="11496"/>
                      <a:pt x="52" y="11562"/>
                      <a:pt x="46" y="11628"/>
                    </a:cubicBezTo>
                    <a:cubicBezTo>
                      <a:pt x="40" y="11697"/>
                      <a:pt x="35" y="11767"/>
                      <a:pt x="30" y="11836"/>
                    </a:cubicBezTo>
                    <a:cubicBezTo>
                      <a:pt x="24" y="11924"/>
                      <a:pt x="20" y="12013"/>
                      <a:pt x="15" y="12101"/>
                    </a:cubicBezTo>
                    <a:cubicBezTo>
                      <a:pt x="13" y="12155"/>
                      <a:pt x="10" y="12210"/>
                      <a:pt x="8" y="12265"/>
                    </a:cubicBezTo>
                    <a:cubicBezTo>
                      <a:pt x="3" y="12411"/>
                      <a:pt x="0" y="12557"/>
                      <a:pt x="0" y="12704"/>
                    </a:cubicBezTo>
                    <a:cubicBezTo>
                      <a:pt x="0" y="12851"/>
                      <a:pt x="3" y="12995"/>
                      <a:pt x="8" y="13141"/>
                    </a:cubicBezTo>
                    <a:cubicBezTo>
                      <a:pt x="10" y="13195"/>
                      <a:pt x="12" y="13250"/>
                      <a:pt x="15" y="13303"/>
                    </a:cubicBezTo>
                    <a:cubicBezTo>
                      <a:pt x="19" y="13391"/>
                      <a:pt x="24" y="13478"/>
                      <a:pt x="30" y="13564"/>
                    </a:cubicBezTo>
                    <a:cubicBezTo>
                      <a:pt x="34" y="13635"/>
                      <a:pt x="40" y="13704"/>
                      <a:pt x="45" y="13774"/>
                    </a:cubicBezTo>
                    <a:cubicBezTo>
                      <a:pt x="50" y="13836"/>
                      <a:pt x="56" y="13899"/>
                      <a:pt x="63" y="13961"/>
                    </a:cubicBezTo>
                    <a:cubicBezTo>
                      <a:pt x="106" y="14414"/>
                      <a:pt x="173" y="14861"/>
                      <a:pt x="262" y="15299"/>
                    </a:cubicBezTo>
                    <a:cubicBezTo>
                      <a:pt x="263" y="15300"/>
                      <a:pt x="263" y="15301"/>
                      <a:pt x="263" y="15302"/>
                    </a:cubicBezTo>
                    <a:cubicBezTo>
                      <a:pt x="343" y="15694"/>
                      <a:pt x="439" y="16081"/>
                      <a:pt x="553" y="16459"/>
                    </a:cubicBezTo>
                    <a:lnTo>
                      <a:pt x="794" y="16043"/>
                    </a:lnTo>
                    <a:cubicBezTo>
                      <a:pt x="1813" y="17718"/>
                      <a:pt x="2886" y="19383"/>
                      <a:pt x="3977" y="20972"/>
                    </a:cubicBezTo>
                    <a:lnTo>
                      <a:pt x="3536" y="21610"/>
                    </a:lnTo>
                    <a:cubicBezTo>
                      <a:pt x="3599" y="21677"/>
                      <a:pt x="3664" y="21742"/>
                      <a:pt x="3728" y="21808"/>
                    </a:cubicBezTo>
                    <a:cubicBezTo>
                      <a:pt x="3728" y="21808"/>
                      <a:pt x="3728" y="21809"/>
                      <a:pt x="3727" y="21810"/>
                    </a:cubicBezTo>
                    <a:cubicBezTo>
                      <a:pt x="3852" y="21938"/>
                      <a:pt x="3981" y="22060"/>
                      <a:pt x="4110" y="22182"/>
                    </a:cubicBezTo>
                    <a:cubicBezTo>
                      <a:pt x="4112" y="22184"/>
                      <a:pt x="4113" y="22185"/>
                      <a:pt x="4115" y="22188"/>
                    </a:cubicBezTo>
                    <a:cubicBezTo>
                      <a:pt x="4212" y="22278"/>
                      <a:pt x="4311" y="22367"/>
                      <a:pt x="4410" y="22455"/>
                    </a:cubicBezTo>
                    <a:cubicBezTo>
                      <a:pt x="4413" y="22457"/>
                      <a:pt x="4415" y="22460"/>
                      <a:pt x="4417" y="22461"/>
                    </a:cubicBezTo>
                    <a:cubicBezTo>
                      <a:pt x="4925" y="22908"/>
                      <a:pt x="5467" y="23316"/>
                      <a:pt x="6041" y="23680"/>
                    </a:cubicBezTo>
                    <a:cubicBezTo>
                      <a:pt x="6045" y="23683"/>
                      <a:pt x="6050" y="23686"/>
                      <a:pt x="6055" y="23689"/>
                    </a:cubicBezTo>
                    <a:cubicBezTo>
                      <a:pt x="6159" y="23755"/>
                      <a:pt x="6266" y="23820"/>
                      <a:pt x="6372" y="23883"/>
                    </a:cubicBezTo>
                    <a:cubicBezTo>
                      <a:pt x="6394" y="23896"/>
                      <a:pt x="6415" y="23908"/>
                      <a:pt x="6437" y="23921"/>
                    </a:cubicBezTo>
                    <a:cubicBezTo>
                      <a:pt x="6528" y="23974"/>
                      <a:pt x="6619" y="24027"/>
                      <a:pt x="6711" y="24077"/>
                    </a:cubicBezTo>
                    <a:cubicBezTo>
                      <a:pt x="6741" y="24093"/>
                      <a:pt x="6771" y="24110"/>
                      <a:pt x="6801" y="24126"/>
                    </a:cubicBezTo>
                    <a:cubicBezTo>
                      <a:pt x="6885" y="24172"/>
                      <a:pt x="6971" y="24217"/>
                      <a:pt x="7057" y="24262"/>
                    </a:cubicBezTo>
                    <a:cubicBezTo>
                      <a:pt x="7091" y="24280"/>
                      <a:pt x="7126" y="24297"/>
                      <a:pt x="7160" y="24315"/>
                    </a:cubicBezTo>
                    <a:cubicBezTo>
                      <a:pt x="7244" y="24357"/>
                      <a:pt x="7328" y="24398"/>
                      <a:pt x="7413" y="24438"/>
                    </a:cubicBezTo>
                    <a:cubicBezTo>
                      <a:pt x="7449" y="24455"/>
                      <a:pt x="7485" y="24473"/>
                      <a:pt x="7521" y="24489"/>
                    </a:cubicBezTo>
                    <a:cubicBezTo>
                      <a:pt x="7608" y="24530"/>
                      <a:pt x="7694" y="24568"/>
                      <a:pt x="7781" y="24607"/>
                    </a:cubicBezTo>
                    <a:cubicBezTo>
                      <a:pt x="7816" y="24622"/>
                      <a:pt x="7850" y="24637"/>
                      <a:pt x="7884" y="24652"/>
                    </a:cubicBezTo>
                    <a:cubicBezTo>
                      <a:pt x="7982" y="24693"/>
                      <a:pt x="8079" y="24734"/>
                      <a:pt x="8178" y="24773"/>
                    </a:cubicBezTo>
                    <a:cubicBezTo>
                      <a:pt x="8202" y="24783"/>
                      <a:pt x="8226" y="24793"/>
                      <a:pt x="8250" y="24803"/>
                    </a:cubicBezTo>
                    <a:cubicBezTo>
                      <a:pt x="8374" y="24851"/>
                      <a:pt x="8499" y="24898"/>
                      <a:pt x="8625" y="24943"/>
                    </a:cubicBezTo>
                    <a:cubicBezTo>
                      <a:pt x="8756" y="24990"/>
                      <a:pt x="8889" y="25035"/>
                      <a:pt x="9022" y="25078"/>
                    </a:cubicBezTo>
                    <a:lnTo>
                      <a:pt x="9882" y="23832"/>
                    </a:lnTo>
                    <a:cubicBezTo>
                      <a:pt x="10927" y="23845"/>
                      <a:pt x="11977" y="23852"/>
                      <a:pt x="13027" y="23852"/>
                    </a:cubicBezTo>
                    <a:cubicBezTo>
                      <a:pt x="14055" y="23852"/>
                      <a:pt x="15082" y="23845"/>
                      <a:pt x="16105" y="23832"/>
                    </a:cubicBezTo>
                    <a:lnTo>
                      <a:pt x="16966" y="25078"/>
                    </a:lnTo>
                    <a:cubicBezTo>
                      <a:pt x="17030" y="25057"/>
                      <a:pt x="17094" y="25034"/>
                      <a:pt x="17159" y="25012"/>
                    </a:cubicBezTo>
                    <a:cubicBezTo>
                      <a:pt x="17160" y="25012"/>
                      <a:pt x="17161" y="25011"/>
                      <a:pt x="17162" y="25011"/>
                    </a:cubicBezTo>
                    <a:cubicBezTo>
                      <a:pt x="17856" y="24777"/>
                      <a:pt x="18523" y="24485"/>
                      <a:pt x="19159" y="24142"/>
                    </a:cubicBezTo>
                    <a:cubicBezTo>
                      <a:pt x="19168" y="24136"/>
                      <a:pt x="19176" y="24132"/>
                      <a:pt x="19185" y="24127"/>
                    </a:cubicBezTo>
                    <a:cubicBezTo>
                      <a:pt x="19261" y="24086"/>
                      <a:pt x="19337" y="24043"/>
                      <a:pt x="19411" y="24001"/>
                    </a:cubicBezTo>
                    <a:cubicBezTo>
                      <a:pt x="19452" y="23978"/>
                      <a:pt x="19492" y="23955"/>
                      <a:pt x="19533" y="23931"/>
                    </a:cubicBezTo>
                    <a:cubicBezTo>
                      <a:pt x="19593" y="23896"/>
                      <a:pt x="19653" y="23860"/>
                      <a:pt x="19714" y="23823"/>
                    </a:cubicBezTo>
                    <a:cubicBezTo>
                      <a:pt x="19767" y="23791"/>
                      <a:pt x="19822" y="23758"/>
                      <a:pt x="19876" y="23724"/>
                    </a:cubicBezTo>
                    <a:cubicBezTo>
                      <a:pt x="19925" y="23692"/>
                      <a:pt x="19976" y="23660"/>
                      <a:pt x="20025" y="23628"/>
                    </a:cubicBezTo>
                    <a:cubicBezTo>
                      <a:pt x="20090" y="23587"/>
                      <a:pt x="20155" y="23544"/>
                      <a:pt x="20218" y="23501"/>
                    </a:cubicBezTo>
                    <a:cubicBezTo>
                      <a:pt x="20258" y="23475"/>
                      <a:pt x="20298" y="23449"/>
                      <a:pt x="20338" y="23421"/>
                    </a:cubicBezTo>
                    <a:cubicBezTo>
                      <a:pt x="20413" y="23369"/>
                      <a:pt x="20489" y="23315"/>
                      <a:pt x="20565" y="23261"/>
                    </a:cubicBezTo>
                    <a:cubicBezTo>
                      <a:pt x="20592" y="23241"/>
                      <a:pt x="20619" y="23223"/>
                      <a:pt x="20646" y="23203"/>
                    </a:cubicBezTo>
                    <a:cubicBezTo>
                      <a:pt x="20740" y="23134"/>
                      <a:pt x="20833" y="23064"/>
                      <a:pt x="20927" y="22992"/>
                    </a:cubicBezTo>
                    <a:cubicBezTo>
                      <a:pt x="20934" y="22986"/>
                      <a:pt x="20943" y="22979"/>
                      <a:pt x="20951" y="22974"/>
                    </a:cubicBezTo>
                    <a:cubicBezTo>
                      <a:pt x="21353" y="22661"/>
                      <a:pt x="21737" y="22327"/>
                      <a:pt x="22100" y="21971"/>
                    </a:cubicBezTo>
                    <a:cubicBezTo>
                      <a:pt x="22099" y="21971"/>
                      <a:pt x="22099" y="21969"/>
                      <a:pt x="22099" y="21968"/>
                    </a:cubicBezTo>
                    <a:cubicBezTo>
                      <a:pt x="22218" y="21851"/>
                      <a:pt x="22336" y="21733"/>
                      <a:pt x="22451" y="21610"/>
                    </a:cubicBezTo>
                    <a:lnTo>
                      <a:pt x="21828" y="20707"/>
                    </a:lnTo>
                    <a:lnTo>
                      <a:pt x="21707" y="20707"/>
                    </a:lnTo>
                    <a:cubicBezTo>
                      <a:pt x="22817" y="19079"/>
                      <a:pt x="23910" y="17376"/>
                      <a:pt x="24946" y="15664"/>
                    </a:cubicBezTo>
                    <a:lnTo>
                      <a:pt x="24950" y="15670"/>
                    </a:lnTo>
                    <a:cubicBezTo>
                      <a:pt x="24960" y="15670"/>
                      <a:pt x="24968" y="15670"/>
                      <a:pt x="24978" y="15669"/>
                    </a:cubicBezTo>
                    <a:lnTo>
                      <a:pt x="25434" y="16459"/>
                    </a:lnTo>
                    <a:cubicBezTo>
                      <a:pt x="25548" y="16081"/>
                      <a:pt x="25644" y="15695"/>
                      <a:pt x="25724" y="15302"/>
                    </a:cubicBezTo>
                    <a:lnTo>
                      <a:pt x="25725" y="15302"/>
                    </a:lnTo>
                    <a:lnTo>
                      <a:pt x="25725" y="15299"/>
                    </a:lnTo>
                    <a:cubicBezTo>
                      <a:pt x="25815" y="14861"/>
                      <a:pt x="25882" y="14415"/>
                      <a:pt x="25926" y="13962"/>
                    </a:cubicBezTo>
                    <a:cubicBezTo>
                      <a:pt x="25932" y="13899"/>
                      <a:pt x="25938" y="13836"/>
                      <a:pt x="25943" y="13773"/>
                    </a:cubicBezTo>
                    <a:cubicBezTo>
                      <a:pt x="25949" y="13704"/>
                      <a:pt x="25954" y="13635"/>
                      <a:pt x="25959" y="13565"/>
                    </a:cubicBezTo>
                    <a:cubicBezTo>
                      <a:pt x="25964" y="13478"/>
                      <a:pt x="25970" y="13390"/>
                      <a:pt x="25973" y="13302"/>
                    </a:cubicBezTo>
                    <a:cubicBezTo>
                      <a:pt x="25976" y="13249"/>
                      <a:pt x="25978" y="13195"/>
                      <a:pt x="25980" y="13141"/>
                    </a:cubicBezTo>
                    <a:cubicBezTo>
                      <a:pt x="25985" y="12996"/>
                      <a:pt x="25988" y="12851"/>
                      <a:pt x="25988" y="12704"/>
                    </a:cubicBezTo>
                    <a:cubicBezTo>
                      <a:pt x="25988" y="12558"/>
                      <a:pt x="25985" y="12410"/>
                      <a:pt x="25980" y="12264"/>
                    </a:cubicBezTo>
                    <a:cubicBezTo>
                      <a:pt x="25978" y="12210"/>
                      <a:pt x="25975" y="12155"/>
                      <a:pt x="25973" y="12102"/>
                    </a:cubicBezTo>
                    <a:cubicBezTo>
                      <a:pt x="25968" y="12013"/>
                      <a:pt x="25964" y="11924"/>
                      <a:pt x="25959" y="11836"/>
                    </a:cubicBezTo>
                    <a:cubicBezTo>
                      <a:pt x="25953" y="11767"/>
                      <a:pt x="25949" y="11698"/>
                      <a:pt x="25942" y="11629"/>
                    </a:cubicBezTo>
                    <a:cubicBezTo>
                      <a:pt x="25937" y="11562"/>
                      <a:pt x="25930" y="11495"/>
                      <a:pt x="25923" y="11429"/>
                    </a:cubicBezTo>
                    <a:cubicBezTo>
                      <a:pt x="25916" y="11346"/>
                      <a:pt x="25908" y="11264"/>
                      <a:pt x="25898" y="11180"/>
                    </a:cubicBezTo>
                    <a:cubicBezTo>
                      <a:pt x="25896" y="11166"/>
                      <a:pt x="25894" y="11153"/>
                      <a:pt x="25893" y="11139"/>
                    </a:cubicBezTo>
                    <a:cubicBezTo>
                      <a:pt x="25850" y="10782"/>
                      <a:pt x="25792" y="10430"/>
                      <a:pt x="25721" y="10084"/>
                    </a:cubicBezTo>
                    <a:cubicBezTo>
                      <a:pt x="25717" y="10072"/>
                      <a:pt x="25715" y="10061"/>
                      <a:pt x="25713" y="10049"/>
                    </a:cubicBezTo>
                    <a:cubicBezTo>
                      <a:pt x="25689" y="9934"/>
                      <a:pt x="25664" y="9820"/>
                      <a:pt x="25636" y="9706"/>
                    </a:cubicBezTo>
                    <a:cubicBezTo>
                      <a:pt x="25636" y="9703"/>
                      <a:pt x="25636" y="9702"/>
                      <a:pt x="25636" y="9701"/>
                    </a:cubicBezTo>
                    <a:cubicBezTo>
                      <a:pt x="25576" y="9447"/>
                      <a:pt x="25510" y="9196"/>
                      <a:pt x="25436" y="8948"/>
                    </a:cubicBezTo>
                    <a:lnTo>
                      <a:pt x="25093" y="9541"/>
                    </a:lnTo>
                    <a:cubicBezTo>
                      <a:pt x="24260" y="8168"/>
                      <a:pt x="23392" y="6800"/>
                      <a:pt x="22507" y="5474"/>
                    </a:cubicBezTo>
                    <a:lnTo>
                      <a:pt x="23069" y="4499"/>
                    </a:lnTo>
                    <a:cubicBezTo>
                      <a:pt x="22761" y="4122"/>
                      <a:pt x="22430" y="3762"/>
                      <a:pt x="22081" y="3421"/>
                    </a:cubicBezTo>
                    <a:cubicBezTo>
                      <a:pt x="22082" y="3421"/>
                      <a:pt x="22082" y="3421"/>
                      <a:pt x="22082" y="3420"/>
                    </a:cubicBezTo>
                    <a:cubicBezTo>
                      <a:pt x="22066" y="3404"/>
                      <a:pt x="22048" y="3388"/>
                      <a:pt x="22032" y="3373"/>
                    </a:cubicBezTo>
                    <a:cubicBezTo>
                      <a:pt x="21982" y="3325"/>
                      <a:pt x="21932" y="3278"/>
                      <a:pt x="21883" y="3229"/>
                    </a:cubicBezTo>
                    <a:cubicBezTo>
                      <a:pt x="21810" y="3161"/>
                      <a:pt x="21737" y="3095"/>
                      <a:pt x="21662" y="3029"/>
                    </a:cubicBezTo>
                    <a:cubicBezTo>
                      <a:pt x="21599" y="2972"/>
                      <a:pt x="21534" y="2915"/>
                      <a:pt x="21469" y="2859"/>
                    </a:cubicBezTo>
                    <a:cubicBezTo>
                      <a:pt x="21388" y="2789"/>
                      <a:pt x="21305" y="2718"/>
                      <a:pt x="21221" y="2650"/>
                    </a:cubicBezTo>
                    <a:cubicBezTo>
                      <a:pt x="21167" y="2606"/>
                      <a:pt x="21112" y="2561"/>
                      <a:pt x="21056" y="2517"/>
                    </a:cubicBezTo>
                    <a:cubicBezTo>
                      <a:pt x="20982" y="2459"/>
                      <a:pt x="20908" y="2402"/>
                      <a:pt x="20833" y="2346"/>
                    </a:cubicBezTo>
                    <a:cubicBezTo>
                      <a:pt x="20757" y="2286"/>
                      <a:pt x="20679" y="2228"/>
                      <a:pt x="20600" y="2172"/>
                    </a:cubicBezTo>
                    <a:cubicBezTo>
                      <a:pt x="20519" y="2114"/>
                      <a:pt x="20439" y="2056"/>
                      <a:pt x="20356" y="2000"/>
                    </a:cubicBezTo>
                    <a:cubicBezTo>
                      <a:pt x="20294" y="1956"/>
                      <a:pt x="20230" y="1914"/>
                      <a:pt x="20166" y="1871"/>
                    </a:cubicBezTo>
                    <a:cubicBezTo>
                      <a:pt x="20098" y="1826"/>
                      <a:pt x="20027" y="1781"/>
                      <a:pt x="19958" y="1737"/>
                    </a:cubicBezTo>
                    <a:cubicBezTo>
                      <a:pt x="19858" y="1673"/>
                      <a:pt x="19758" y="1612"/>
                      <a:pt x="19657" y="1551"/>
                    </a:cubicBezTo>
                    <a:cubicBezTo>
                      <a:pt x="19584" y="1508"/>
                      <a:pt x="19512" y="1465"/>
                      <a:pt x="19440" y="1423"/>
                    </a:cubicBezTo>
                    <a:cubicBezTo>
                      <a:pt x="19366" y="1382"/>
                      <a:pt x="19293" y="1340"/>
                      <a:pt x="19219" y="1301"/>
                    </a:cubicBezTo>
                    <a:cubicBezTo>
                      <a:pt x="19158" y="1267"/>
                      <a:pt x="19095" y="1234"/>
                      <a:pt x="19032" y="1201"/>
                    </a:cubicBezTo>
                    <a:cubicBezTo>
                      <a:pt x="18909" y="1135"/>
                      <a:pt x="18784" y="1073"/>
                      <a:pt x="18658" y="1011"/>
                    </a:cubicBezTo>
                    <a:cubicBezTo>
                      <a:pt x="18596" y="982"/>
                      <a:pt x="18534" y="951"/>
                      <a:pt x="18471" y="922"/>
                    </a:cubicBezTo>
                    <a:cubicBezTo>
                      <a:pt x="18390" y="884"/>
                      <a:pt x="18308" y="848"/>
                      <a:pt x="18226" y="812"/>
                    </a:cubicBezTo>
                    <a:cubicBezTo>
                      <a:pt x="18168" y="785"/>
                      <a:pt x="18109" y="761"/>
                      <a:pt x="18050" y="736"/>
                    </a:cubicBezTo>
                    <a:cubicBezTo>
                      <a:pt x="17912" y="678"/>
                      <a:pt x="17773" y="621"/>
                      <a:pt x="17631" y="567"/>
                    </a:cubicBezTo>
                    <a:cubicBezTo>
                      <a:pt x="17572" y="545"/>
                      <a:pt x="17513" y="521"/>
                      <a:pt x="17453" y="499"/>
                    </a:cubicBezTo>
                    <a:cubicBezTo>
                      <a:pt x="17367" y="468"/>
                      <a:pt x="17282" y="439"/>
                      <a:pt x="17195" y="409"/>
                    </a:cubicBezTo>
                    <a:cubicBezTo>
                      <a:pt x="17174" y="401"/>
                      <a:pt x="17154" y="394"/>
                      <a:pt x="17134" y="387"/>
                    </a:cubicBezTo>
                    <a:cubicBezTo>
                      <a:pt x="17134" y="388"/>
                      <a:pt x="17134" y="388"/>
                      <a:pt x="17134" y="388"/>
                    </a:cubicBezTo>
                    <a:cubicBezTo>
                      <a:pt x="16674" y="235"/>
                      <a:pt x="16205" y="102"/>
                      <a:pt x="15725" y="0"/>
                    </a:cubicBezTo>
                    <a:lnTo>
                      <a:pt x="14851" y="1514"/>
                    </a:lnTo>
                    <a:cubicBezTo>
                      <a:pt x="14194" y="1510"/>
                      <a:pt x="13536" y="1507"/>
                      <a:pt x="12878" y="1507"/>
                    </a:cubicBezTo>
                    <a:cubicBezTo>
                      <a:pt x="12297" y="1507"/>
                      <a:pt x="11717" y="1509"/>
                      <a:pt x="11138" y="1513"/>
                    </a:cubicBezTo>
                    <a:lnTo>
                      <a:pt x="1026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34"/>
          <p:cNvSpPr txBox="1">
            <a:spLocks noGrp="1"/>
          </p:cNvSpPr>
          <p:nvPr>
            <p:ph type="title"/>
          </p:nvPr>
        </p:nvSpPr>
        <p:spPr>
          <a:xfrm>
            <a:off x="643760" y="616815"/>
            <a:ext cx="4294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Likes &amp; dislikes mimes </a:t>
            </a:r>
            <a:endParaRPr sz="3200" dirty="0">
              <a:solidFill>
                <a:schemeClr val="accent2"/>
              </a:solidFill>
            </a:endParaRPr>
          </a:p>
        </p:txBody>
      </p:sp>
      <p:sp>
        <p:nvSpPr>
          <p:cNvPr id="587" name="Google Shape;587;p34"/>
          <p:cNvSpPr txBox="1">
            <a:spLocks noGrp="1"/>
          </p:cNvSpPr>
          <p:nvPr>
            <p:ph type="subTitle" idx="1"/>
          </p:nvPr>
        </p:nvSpPr>
        <p:spPr>
          <a:xfrm>
            <a:off x="647797" y="1203374"/>
            <a:ext cx="4356061" cy="19734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2000" dirty="0">
                <a:latin typeface="+mj-lt"/>
                <a:sym typeface="Wingdings 2" panose="05020102010507070707" pitchFamily="18" charset="2"/>
              </a:rPr>
              <a:t>  </a:t>
            </a:r>
            <a:r>
              <a:rPr lang="en-US" sz="2000" dirty="0">
                <a:latin typeface="+mj-lt"/>
              </a:rPr>
              <a:t>Work in groups. </a:t>
            </a:r>
          </a:p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2000" dirty="0">
                <a:latin typeface="+mj-lt"/>
                <a:sym typeface="Wingdings 2" panose="05020102010507070707" pitchFamily="18" charset="2"/>
              </a:rPr>
              <a:t>  </a:t>
            </a:r>
            <a:r>
              <a:rPr lang="en-US" sz="2000" dirty="0">
                <a:latin typeface="+mj-lt"/>
              </a:rPr>
              <a:t>One </a:t>
            </a:r>
            <a:r>
              <a:rPr lang="en-US" sz="2000" b="1" dirty="0">
                <a:latin typeface="+mj-lt"/>
              </a:rPr>
              <a:t>mimes</a:t>
            </a:r>
            <a:r>
              <a:rPr lang="en-US" sz="2000" dirty="0">
                <a:latin typeface="+mj-lt"/>
              </a:rPr>
              <a:t> a leisure </a:t>
            </a:r>
            <a:r>
              <a:rPr lang="en-US" sz="2000" b="1" dirty="0">
                <a:latin typeface="+mj-lt"/>
              </a:rPr>
              <a:t>activity</a:t>
            </a:r>
            <a:r>
              <a:rPr lang="en-US" sz="2000" dirty="0">
                <a:latin typeface="+mj-lt"/>
              </a:rPr>
              <a:t> he/ she </a:t>
            </a:r>
            <a:r>
              <a:rPr lang="en-US" sz="2000" b="1" dirty="0">
                <a:latin typeface="+mj-lt"/>
              </a:rPr>
              <a:t>likes or dislikes</a:t>
            </a:r>
            <a:r>
              <a:rPr lang="en-US" sz="2000" dirty="0">
                <a:latin typeface="+mj-lt"/>
              </a:rPr>
              <a:t>. </a:t>
            </a:r>
          </a:p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dirty="0">
                <a:latin typeface="+mj-lt"/>
                <a:sym typeface="Wingdings 2" panose="05020102010507070707" pitchFamily="18" charset="2"/>
              </a:rPr>
              <a:t>  </a:t>
            </a:r>
            <a:r>
              <a:rPr lang="en-US" sz="2000" dirty="0">
                <a:latin typeface="+mj-lt"/>
              </a:rPr>
              <a:t>The others </a:t>
            </a:r>
            <a:r>
              <a:rPr lang="en-US" sz="2000" b="1" dirty="0">
                <a:latin typeface="+mj-lt"/>
              </a:rPr>
              <a:t>guess</a:t>
            </a:r>
            <a:r>
              <a:rPr lang="en-US" sz="2000" dirty="0">
                <a:latin typeface="+mj-lt"/>
              </a:rPr>
              <a:t> the activity by asking </a:t>
            </a:r>
            <a:r>
              <a:rPr lang="en-US" sz="2000" b="1" dirty="0">
                <a:latin typeface="+mj-lt"/>
              </a:rPr>
              <a:t>YES/NO questions. </a:t>
            </a:r>
          </a:p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2000" b="1" dirty="0">
              <a:latin typeface="+mj-lt"/>
            </a:endParaRPr>
          </a:p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dirty="0">
              <a:latin typeface="+mj-lt"/>
            </a:endParaRPr>
          </a:p>
        </p:txBody>
      </p:sp>
      <p:grpSp>
        <p:nvGrpSpPr>
          <p:cNvPr id="589" name="Google Shape;589;p34"/>
          <p:cNvGrpSpPr/>
          <p:nvPr/>
        </p:nvGrpSpPr>
        <p:grpSpPr>
          <a:xfrm rot="-801320">
            <a:off x="4909263" y="117750"/>
            <a:ext cx="2431083" cy="1159320"/>
            <a:chOff x="1729075" y="222750"/>
            <a:chExt cx="2430973" cy="1159267"/>
          </a:xfrm>
        </p:grpSpPr>
        <p:sp>
          <p:nvSpPr>
            <p:cNvPr id="590" name="Google Shape;590;p34"/>
            <p:cNvSpPr/>
            <p:nvPr/>
          </p:nvSpPr>
          <p:spPr>
            <a:xfrm>
              <a:off x="1729075" y="222750"/>
              <a:ext cx="2430973" cy="1159267"/>
            </a:xfrm>
            <a:custGeom>
              <a:avLst/>
              <a:gdLst/>
              <a:ahLst/>
              <a:cxnLst/>
              <a:rect l="l" t="t" r="r" b="b"/>
              <a:pathLst>
                <a:path w="64602" h="30807" extrusionOk="0">
                  <a:moveTo>
                    <a:pt x="61537" y="12054"/>
                  </a:moveTo>
                  <a:cubicBezTo>
                    <a:pt x="61537" y="12054"/>
                    <a:pt x="61537" y="12054"/>
                    <a:pt x="61537" y="12054"/>
                  </a:cubicBezTo>
                  <a:lnTo>
                    <a:pt x="61537" y="12054"/>
                  </a:lnTo>
                  <a:cubicBezTo>
                    <a:pt x="61537" y="12054"/>
                    <a:pt x="61538" y="12054"/>
                    <a:pt x="61538" y="12054"/>
                  </a:cubicBezTo>
                  <a:close/>
                  <a:moveTo>
                    <a:pt x="2361" y="0"/>
                  </a:moveTo>
                  <a:cubicBezTo>
                    <a:pt x="2006" y="0"/>
                    <a:pt x="1649" y="80"/>
                    <a:pt x="1319" y="243"/>
                  </a:cubicBezTo>
                  <a:cubicBezTo>
                    <a:pt x="512" y="640"/>
                    <a:pt x="1" y="1460"/>
                    <a:pt x="1" y="2360"/>
                  </a:cubicBezTo>
                  <a:lnTo>
                    <a:pt x="1" y="21767"/>
                  </a:lnTo>
                  <a:cubicBezTo>
                    <a:pt x="1" y="21963"/>
                    <a:pt x="25" y="22156"/>
                    <a:pt x="72" y="22343"/>
                  </a:cubicBezTo>
                  <a:cubicBezTo>
                    <a:pt x="239" y="23005"/>
                    <a:pt x="688" y="23574"/>
                    <a:pt x="1319" y="23884"/>
                  </a:cubicBezTo>
                  <a:cubicBezTo>
                    <a:pt x="1342" y="23895"/>
                    <a:pt x="1366" y="23907"/>
                    <a:pt x="1389" y="23917"/>
                  </a:cubicBezTo>
                  <a:cubicBezTo>
                    <a:pt x="1395" y="23920"/>
                    <a:pt x="1402" y="23924"/>
                    <a:pt x="1409" y="23926"/>
                  </a:cubicBezTo>
                  <a:cubicBezTo>
                    <a:pt x="1426" y="23934"/>
                    <a:pt x="1444" y="23941"/>
                    <a:pt x="1461" y="23948"/>
                  </a:cubicBezTo>
                  <a:cubicBezTo>
                    <a:pt x="1469" y="23951"/>
                    <a:pt x="1477" y="23954"/>
                    <a:pt x="1484" y="23958"/>
                  </a:cubicBezTo>
                  <a:cubicBezTo>
                    <a:pt x="1502" y="23964"/>
                    <a:pt x="1518" y="23971"/>
                    <a:pt x="1535" y="23977"/>
                  </a:cubicBezTo>
                  <a:cubicBezTo>
                    <a:pt x="1542" y="23980"/>
                    <a:pt x="1550" y="23983"/>
                    <a:pt x="1558" y="23985"/>
                  </a:cubicBezTo>
                  <a:cubicBezTo>
                    <a:pt x="1578" y="23993"/>
                    <a:pt x="1597" y="23999"/>
                    <a:pt x="1617" y="24006"/>
                  </a:cubicBezTo>
                  <a:cubicBezTo>
                    <a:pt x="1621" y="24007"/>
                    <a:pt x="1626" y="24009"/>
                    <a:pt x="1630" y="24010"/>
                  </a:cubicBezTo>
                  <a:cubicBezTo>
                    <a:pt x="1655" y="24019"/>
                    <a:pt x="1679" y="24026"/>
                    <a:pt x="1705" y="24033"/>
                  </a:cubicBezTo>
                  <a:cubicBezTo>
                    <a:pt x="1709" y="24034"/>
                    <a:pt x="1713" y="24036"/>
                    <a:pt x="1718" y="24037"/>
                  </a:cubicBezTo>
                  <a:cubicBezTo>
                    <a:pt x="1738" y="24042"/>
                    <a:pt x="1758" y="24048"/>
                    <a:pt x="1778" y="24053"/>
                  </a:cubicBezTo>
                  <a:cubicBezTo>
                    <a:pt x="1786" y="24055"/>
                    <a:pt x="1794" y="24058"/>
                    <a:pt x="1801" y="24059"/>
                  </a:cubicBezTo>
                  <a:cubicBezTo>
                    <a:pt x="1819" y="24063"/>
                    <a:pt x="1836" y="24067"/>
                    <a:pt x="1854" y="24071"/>
                  </a:cubicBezTo>
                  <a:cubicBezTo>
                    <a:pt x="1862" y="24073"/>
                    <a:pt x="1869" y="24074"/>
                    <a:pt x="1878" y="24076"/>
                  </a:cubicBezTo>
                  <a:cubicBezTo>
                    <a:pt x="1896" y="24081"/>
                    <a:pt x="1914" y="24084"/>
                    <a:pt x="1933" y="24087"/>
                  </a:cubicBezTo>
                  <a:cubicBezTo>
                    <a:pt x="1939" y="24088"/>
                    <a:pt x="1946" y="24089"/>
                    <a:pt x="1953" y="24090"/>
                  </a:cubicBezTo>
                  <a:cubicBezTo>
                    <a:pt x="2003" y="24099"/>
                    <a:pt x="2052" y="24107"/>
                    <a:pt x="2103" y="24112"/>
                  </a:cubicBezTo>
                  <a:cubicBezTo>
                    <a:pt x="2109" y="24113"/>
                    <a:pt x="2117" y="24113"/>
                    <a:pt x="2124" y="24115"/>
                  </a:cubicBezTo>
                  <a:cubicBezTo>
                    <a:pt x="2141" y="24116"/>
                    <a:pt x="2160" y="24118"/>
                    <a:pt x="2178" y="24119"/>
                  </a:cubicBezTo>
                  <a:cubicBezTo>
                    <a:pt x="2187" y="24120"/>
                    <a:pt x="2195" y="24120"/>
                    <a:pt x="2204" y="24121"/>
                  </a:cubicBezTo>
                  <a:cubicBezTo>
                    <a:pt x="2221" y="24122"/>
                    <a:pt x="2239" y="24123"/>
                    <a:pt x="2256" y="24123"/>
                  </a:cubicBezTo>
                  <a:cubicBezTo>
                    <a:pt x="2264" y="24124"/>
                    <a:pt x="2272" y="24124"/>
                    <a:pt x="2279" y="24124"/>
                  </a:cubicBezTo>
                  <a:cubicBezTo>
                    <a:pt x="2300" y="24125"/>
                    <a:pt x="2320" y="24125"/>
                    <a:pt x="2340" y="24127"/>
                  </a:cubicBezTo>
                  <a:lnTo>
                    <a:pt x="2360" y="24127"/>
                  </a:lnTo>
                  <a:cubicBezTo>
                    <a:pt x="2382" y="24127"/>
                    <a:pt x="2405" y="24125"/>
                    <a:pt x="2427" y="24125"/>
                  </a:cubicBezTo>
                  <a:cubicBezTo>
                    <a:pt x="2431" y="24125"/>
                    <a:pt x="2435" y="24125"/>
                    <a:pt x="2439" y="24124"/>
                  </a:cubicBezTo>
                  <a:cubicBezTo>
                    <a:pt x="2464" y="24124"/>
                    <a:pt x="2488" y="24123"/>
                    <a:pt x="2512" y="24121"/>
                  </a:cubicBezTo>
                  <a:lnTo>
                    <a:pt x="2521" y="24121"/>
                  </a:lnTo>
                  <a:cubicBezTo>
                    <a:pt x="2545" y="24119"/>
                    <a:pt x="2569" y="24117"/>
                    <a:pt x="2592" y="24115"/>
                  </a:cubicBezTo>
                  <a:lnTo>
                    <a:pt x="2596" y="24115"/>
                  </a:lnTo>
                  <a:cubicBezTo>
                    <a:pt x="2620" y="24112"/>
                    <a:pt x="2644" y="24109"/>
                    <a:pt x="2669" y="24106"/>
                  </a:cubicBezTo>
                  <a:cubicBezTo>
                    <a:pt x="2673" y="24106"/>
                    <a:pt x="2677" y="24105"/>
                    <a:pt x="2681" y="24105"/>
                  </a:cubicBezTo>
                  <a:cubicBezTo>
                    <a:pt x="2705" y="24101"/>
                    <a:pt x="2728" y="24097"/>
                    <a:pt x="2752" y="24094"/>
                  </a:cubicBezTo>
                  <a:cubicBezTo>
                    <a:pt x="2755" y="24093"/>
                    <a:pt x="2760" y="24093"/>
                    <a:pt x="2763" y="24091"/>
                  </a:cubicBezTo>
                  <a:cubicBezTo>
                    <a:pt x="2811" y="24083"/>
                    <a:pt x="2859" y="24073"/>
                    <a:pt x="2908" y="24062"/>
                  </a:cubicBezTo>
                  <a:cubicBezTo>
                    <a:pt x="2912" y="24061"/>
                    <a:pt x="2915" y="24060"/>
                    <a:pt x="2920" y="24059"/>
                  </a:cubicBezTo>
                  <a:cubicBezTo>
                    <a:pt x="2943" y="24053"/>
                    <a:pt x="2966" y="24048"/>
                    <a:pt x="2989" y="24041"/>
                  </a:cubicBezTo>
                  <a:cubicBezTo>
                    <a:pt x="2992" y="24040"/>
                    <a:pt x="2996" y="24039"/>
                    <a:pt x="3001" y="24038"/>
                  </a:cubicBezTo>
                  <a:cubicBezTo>
                    <a:pt x="3024" y="24031"/>
                    <a:pt x="3048" y="24024"/>
                    <a:pt x="3071" y="24017"/>
                  </a:cubicBezTo>
                  <a:lnTo>
                    <a:pt x="3074" y="24016"/>
                  </a:lnTo>
                  <a:cubicBezTo>
                    <a:pt x="3097" y="24008"/>
                    <a:pt x="3120" y="24000"/>
                    <a:pt x="3142" y="23993"/>
                  </a:cubicBezTo>
                  <a:cubicBezTo>
                    <a:pt x="3146" y="23992"/>
                    <a:pt x="3149" y="23991"/>
                    <a:pt x="3152" y="23990"/>
                  </a:cubicBezTo>
                  <a:cubicBezTo>
                    <a:pt x="3175" y="23981"/>
                    <a:pt x="3197" y="23973"/>
                    <a:pt x="3220" y="23964"/>
                  </a:cubicBezTo>
                  <a:lnTo>
                    <a:pt x="3232" y="23959"/>
                  </a:lnTo>
                  <a:cubicBezTo>
                    <a:pt x="3254" y="23950"/>
                    <a:pt x="3277" y="23941"/>
                    <a:pt x="3299" y="23931"/>
                  </a:cubicBezTo>
                  <a:cubicBezTo>
                    <a:pt x="3301" y="23930"/>
                    <a:pt x="3303" y="23929"/>
                    <a:pt x="3306" y="23928"/>
                  </a:cubicBezTo>
                  <a:cubicBezTo>
                    <a:pt x="3328" y="23918"/>
                    <a:pt x="3350" y="23908"/>
                    <a:pt x="3371" y="23899"/>
                  </a:cubicBezTo>
                  <a:lnTo>
                    <a:pt x="3378" y="23895"/>
                  </a:lnTo>
                  <a:cubicBezTo>
                    <a:pt x="3400" y="23884"/>
                    <a:pt x="3422" y="23874"/>
                    <a:pt x="3444" y="23862"/>
                  </a:cubicBezTo>
                  <a:cubicBezTo>
                    <a:pt x="3447" y="23860"/>
                    <a:pt x="3452" y="23859"/>
                    <a:pt x="3455" y="23857"/>
                  </a:cubicBezTo>
                  <a:cubicBezTo>
                    <a:pt x="3477" y="23846"/>
                    <a:pt x="3499" y="23834"/>
                    <a:pt x="3519" y="23822"/>
                  </a:cubicBezTo>
                  <a:lnTo>
                    <a:pt x="3528" y="23817"/>
                  </a:lnTo>
                  <a:cubicBezTo>
                    <a:pt x="3549" y="23805"/>
                    <a:pt x="3570" y="23792"/>
                    <a:pt x="3592" y="23780"/>
                  </a:cubicBezTo>
                  <a:lnTo>
                    <a:pt x="3595" y="23778"/>
                  </a:lnTo>
                  <a:cubicBezTo>
                    <a:pt x="3616" y="23765"/>
                    <a:pt x="3637" y="23750"/>
                    <a:pt x="3658" y="23737"/>
                  </a:cubicBezTo>
                  <a:cubicBezTo>
                    <a:pt x="3662" y="23735"/>
                    <a:pt x="3665" y="23733"/>
                    <a:pt x="3669" y="23730"/>
                  </a:cubicBezTo>
                  <a:cubicBezTo>
                    <a:pt x="3689" y="23716"/>
                    <a:pt x="3709" y="23702"/>
                    <a:pt x="3729" y="23688"/>
                  </a:cubicBezTo>
                  <a:cubicBezTo>
                    <a:pt x="3732" y="23686"/>
                    <a:pt x="3736" y="23684"/>
                    <a:pt x="3739" y="23681"/>
                  </a:cubicBezTo>
                  <a:cubicBezTo>
                    <a:pt x="3760" y="23666"/>
                    <a:pt x="3780" y="23651"/>
                    <a:pt x="3800" y="23635"/>
                  </a:cubicBezTo>
                  <a:lnTo>
                    <a:pt x="7867" y="20502"/>
                  </a:lnTo>
                  <a:lnTo>
                    <a:pt x="8395" y="20096"/>
                  </a:lnTo>
                  <a:cubicBezTo>
                    <a:pt x="8395" y="20096"/>
                    <a:pt x="8396" y="20096"/>
                    <a:pt x="8396" y="20095"/>
                  </a:cubicBezTo>
                  <a:cubicBezTo>
                    <a:pt x="8445" y="20057"/>
                    <a:pt x="8495" y="20019"/>
                    <a:pt x="8545" y="19982"/>
                  </a:cubicBezTo>
                  <a:cubicBezTo>
                    <a:pt x="8560" y="19970"/>
                    <a:pt x="8577" y="19958"/>
                    <a:pt x="8593" y="19945"/>
                  </a:cubicBezTo>
                  <a:cubicBezTo>
                    <a:pt x="8627" y="19919"/>
                    <a:pt x="8662" y="19894"/>
                    <a:pt x="8696" y="19868"/>
                  </a:cubicBezTo>
                  <a:cubicBezTo>
                    <a:pt x="8716" y="19854"/>
                    <a:pt x="8735" y="19840"/>
                    <a:pt x="8753" y="19826"/>
                  </a:cubicBezTo>
                  <a:cubicBezTo>
                    <a:pt x="8786" y="19802"/>
                    <a:pt x="8819" y="19779"/>
                    <a:pt x="8852" y="19755"/>
                  </a:cubicBezTo>
                  <a:cubicBezTo>
                    <a:pt x="8871" y="19740"/>
                    <a:pt x="8889" y="19727"/>
                    <a:pt x="8909" y="19713"/>
                  </a:cubicBezTo>
                  <a:cubicBezTo>
                    <a:pt x="8944" y="19688"/>
                    <a:pt x="8978" y="19664"/>
                    <a:pt x="9013" y="19638"/>
                  </a:cubicBezTo>
                  <a:lnTo>
                    <a:pt x="9064" y="19603"/>
                  </a:lnTo>
                  <a:cubicBezTo>
                    <a:pt x="9114" y="19567"/>
                    <a:pt x="9166" y="19531"/>
                    <a:pt x="9217" y="19496"/>
                  </a:cubicBezTo>
                  <a:cubicBezTo>
                    <a:pt x="9222" y="19493"/>
                    <a:pt x="9227" y="19488"/>
                    <a:pt x="9232" y="19485"/>
                  </a:cubicBezTo>
                  <a:cubicBezTo>
                    <a:pt x="9279" y="19453"/>
                    <a:pt x="9326" y="19421"/>
                    <a:pt x="9372" y="19390"/>
                  </a:cubicBezTo>
                  <a:cubicBezTo>
                    <a:pt x="9390" y="19377"/>
                    <a:pt x="9409" y="19365"/>
                    <a:pt x="9427" y="19353"/>
                  </a:cubicBezTo>
                  <a:cubicBezTo>
                    <a:pt x="9461" y="19330"/>
                    <a:pt x="9495" y="19307"/>
                    <a:pt x="9530" y="19284"/>
                  </a:cubicBezTo>
                  <a:lnTo>
                    <a:pt x="9591" y="19244"/>
                  </a:lnTo>
                  <a:cubicBezTo>
                    <a:pt x="9624" y="19223"/>
                    <a:pt x="9657" y="19201"/>
                    <a:pt x="9689" y="19180"/>
                  </a:cubicBezTo>
                  <a:cubicBezTo>
                    <a:pt x="9709" y="19167"/>
                    <a:pt x="9730" y="19154"/>
                    <a:pt x="9751" y="19139"/>
                  </a:cubicBezTo>
                  <a:cubicBezTo>
                    <a:pt x="9786" y="19118"/>
                    <a:pt x="9821" y="19096"/>
                    <a:pt x="9856" y="19073"/>
                  </a:cubicBezTo>
                  <a:lnTo>
                    <a:pt x="9910" y="19039"/>
                  </a:lnTo>
                  <a:cubicBezTo>
                    <a:pt x="9963" y="19006"/>
                    <a:pt x="10014" y="18973"/>
                    <a:pt x="10067" y="18941"/>
                  </a:cubicBezTo>
                  <a:lnTo>
                    <a:pt x="10100" y="18920"/>
                  </a:lnTo>
                  <a:cubicBezTo>
                    <a:pt x="10143" y="18895"/>
                    <a:pt x="10185" y="18869"/>
                    <a:pt x="10227" y="18843"/>
                  </a:cubicBezTo>
                  <a:lnTo>
                    <a:pt x="10290" y="18806"/>
                  </a:lnTo>
                  <a:cubicBezTo>
                    <a:pt x="10322" y="18786"/>
                    <a:pt x="10355" y="18766"/>
                    <a:pt x="10389" y="18746"/>
                  </a:cubicBezTo>
                  <a:cubicBezTo>
                    <a:pt x="10411" y="18733"/>
                    <a:pt x="10434" y="18720"/>
                    <a:pt x="10456" y="18706"/>
                  </a:cubicBezTo>
                  <a:cubicBezTo>
                    <a:pt x="10489" y="18688"/>
                    <a:pt x="10521" y="18669"/>
                    <a:pt x="10554" y="18650"/>
                  </a:cubicBezTo>
                  <a:cubicBezTo>
                    <a:pt x="10576" y="18637"/>
                    <a:pt x="10599" y="18624"/>
                    <a:pt x="10622" y="18611"/>
                  </a:cubicBezTo>
                  <a:cubicBezTo>
                    <a:pt x="10656" y="18592"/>
                    <a:pt x="10690" y="18573"/>
                    <a:pt x="10725" y="18553"/>
                  </a:cubicBezTo>
                  <a:cubicBezTo>
                    <a:pt x="10745" y="18542"/>
                    <a:pt x="10765" y="18530"/>
                    <a:pt x="10785" y="18519"/>
                  </a:cubicBezTo>
                  <a:cubicBezTo>
                    <a:pt x="10838" y="18489"/>
                    <a:pt x="10890" y="18460"/>
                    <a:pt x="10944" y="18431"/>
                  </a:cubicBezTo>
                  <a:cubicBezTo>
                    <a:pt x="10961" y="18421"/>
                    <a:pt x="10976" y="18414"/>
                    <a:pt x="10992" y="18404"/>
                  </a:cubicBezTo>
                  <a:cubicBezTo>
                    <a:pt x="11031" y="18383"/>
                    <a:pt x="11070" y="18362"/>
                    <a:pt x="11109" y="18341"/>
                  </a:cubicBezTo>
                  <a:cubicBezTo>
                    <a:pt x="11132" y="18329"/>
                    <a:pt x="11155" y="18317"/>
                    <a:pt x="11178" y="18305"/>
                  </a:cubicBezTo>
                  <a:cubicBezTo>
                    <a:pt x="11211" y="18287"/>
                    <a:pt x="11242" y="18271"/>
                    <a:pt x="11274" y="18253"/>
                  </a:cubicBezTo>
                  <a:cubicBezTo>
                    <a:pt x="11299" y="18240"/>
                    <a:pt x="11324" y="18228"/>
                    <a:pt x="11349" y="18215"/>
                  </a:cubicBezTo>
                  <a:cubicBezTo>
                    <a:pt x="11380" y="18199"/>
                    <a:pt x="11411" y="18182"/>
                    <a:pt x="11443" y="18167"/>
                  </a:cubicBezTo>
                  <a:cubicBezTo>
                    <a:pt x="11467" y="18154"/>
                    <a:pt x="11491" y="18142"/>
                    <a:pt x="11517" y="18128"/>
                  </a:cubicBezTo>
                  <a:cubicBezTo>
                    <a:pt x="11551" y="18112"/>
                    <a:pt x="11583" y="18096"/>
                    <a:pt x="11617" y="18078"/>
                  </a:cubicBezTo>
                  <a:cubicBezTo>
                    <a:pt x="11639" y="18067"/>
                    <a:pt x="11662" y="18056"/>
                    <a:pt x="11684" y="18045"/>
                  </a:cubicBezTo>
                  <a:cubicBezTo>
                    <a:pt x="11738" y="18019"/>
                    <a:pt x="11792" y="17993"/>
                    <a:pt x="11844" y="17966"/>
                  </a:cubicBezTo>
                  <a:cubicBezTo>
                    <a:pt x="11865" y="17956"/>
                    <a:pt x="11886" y="17946"/>
                    <a:pt x="11907" y="17937"/>
                  </a:cubicBezTo>
                  <a:cubicBezTo>
                    <a:pt x="11942" y="17920"/>
                    <a:pt x="11978" y="17903"/>
                    <a:pt x="12013" y="17886"/>
                  </a:cubicBezTo>
                  <a:cubicBezTo>
                    <a:pt x="12039" y="17874"/>
                    <a:pt x="12064" y="17862"/>
                    <a:pt x="12089" y="17850"/>
                  </a:cubicBezTo>
                  <a:cubicBezTo>
                    <a:pt x="12121" y="17836"/>
                    <a:pt x="12153" y="17821"/>
                    <a:pt x="12183" y="17806"/>
                  </a:cubicBezTo>
                  <a:cubicBezTo>
                    <a:pt x="12210" y="17794"/>
                    <a:pt x="12236" y="17782"/>
                    <a:pt x="12262" y="17770"/>
                  </a:cubicBezTo>
                  <a:cubicBezTo>
                    <a:pt x="12294" y="17757"/>
                    <a:pt x="12325" y="17742"/>
                    <a:pt x="12355" y="17728"/>
                  </a:cubicBezTo>
                  <a:cubicBezTo>
                    <a:pt x="12382" y="17716"/>
                    <a:pt x="12408" y="17705"/>
                    <a:pt x="12434" y="17693"/>
                  </a:cubicBezTo>
                  <a:cubicBezTo>
                    <a:pt x="12467" y="17679"/>
                    <a:pt x="12500" y="17665"/>
                    <a:pt x="12533" y="17649"/>
                  </a:cubicBezTo>
                  <a:cubicBezTo>
                    <a:pt x="12557" y="17639"/>
                    <a:pt x="12581" y="17628"/>
                    <a:pt x="12605" y="17617"/>
                  </a:cubicBezTo>
                  <a:cubicBezTo>
                    <a:pt x="12659" y="17594"/>
                    <a:pt x="12714" y="17571"/>
                    <a:pt x="12768" y="17548"/>
                  </a:cubicBezTo>
                  <a:cubicBezTo>
                    <a:pt x="12792" y="17539"/>
                    <a:pt x="12815" y="17529"/>
                    <a:pt x="12839" y="17519"/>
                  </a:cubicBezTo>
                  <a:cubicBezTo>
                    <a:pt x="12873" y="17505"/>
                    <a:pt x="12907" y="17490"/>
                    <a:pt x="12941" y="17477"/>
                  </a:cubicBezTo>
                  <a:cubicBezTo>
                    <a:pt x="12967" y="17466"/>
                    <a:pt x="12994" y="17455"/>
                    <a:pt x="13021" y="17444"/>
                  </a:cubicBezTo>
                  <a:cubicBezTo>
                    <a:pt x="13052" y="17431"/>
                    <a:pt x="13084" y="17419"/>
                    <a:pt x="13114" y="17406"/>
                  </a:cubicBezTo>
                  <a:lnTo>
                    <a:pt x="13197" y="17373"/>
                  </a:lnTo>
                  <a:cubicBezTo>
                    <a:pt x="13228" y="17361"/>
                    <a:pt x="13259" y="17349"/>
                    <a:pt x="13290" y="17337"/>
                  </a:cubicBezTo>
                  <a:cubicBezTo>
                    <a:pt x="13317" y="17326"/>
                    <a:pt x="13345" y="17316"/>
                    <a:pt x="13372" y="17305"/>
                  </a:cubicBezTo>
                  <a:cubicBezTo>
                    <a:pt x="13405" y="17293"/>
                    <a:pt x="13438" y="17280"/>
                    <a:pt x="13472" y="17267"/>
                  </a:cubicBezTo>
                  <a:cubicBezTo>
                    <a:pt x="13497" y="17258"/>
                    <a:pt x="13521" y="17248"/>
                    <a:pt x="13546" y="17239"/>
                  </a:cubicBezTo>
                  <a:cubicBezTo>
                    <a:pt x="13601" y="17218"/>
                    <a:pt x="13656" y="17198"/>
                    <a:pt x="13712" y="17178"/>
                  </a:cubicBezTo>
                  <a:cubicBezTo>
                    <a:pt x="13736" y="17169"/>
                    <a:pt x="13761" y="17160"/>
                    <a:pt x="13786" y="17151"/>
                  </a:cubicBezTo>
                  <a:cubicBezTo>
                    <a:pt x="13820" y="17138"/>
                    <a:pt x="13853" y="17126"/>
                    <a:pt x="13887" y="17114"/>
                  </a:cubicBezTo>
                  <a:cubicBezTo>
                    <a:pt x="13915" y="17105"/>
                    <a:pt x="13942" y="17096"/>
                    <a:pt x="13970" y="17086"/>
                  </a:cubicBezTo>
                  <a:cubicBezTo>
                    <a:pt x="14001" y="17075"/>
                    <a:pt x="14033" y="17064"/>
                    <a:pt x="14065" y="17053"/>
                  </a:cubicBezTo>
                  <a:cubicBezTo>
                    <a:pt x="14092" y="17044"/>
                    <a:pt x="14121" y="17034"/>
                    <a:pt x="14149" y="17024"/>
                  </a:cubicBezTo>
                  <a:cubicBezTo>
                    <a:pt x="14181" y="17013"/>
                    <a:pt x="14213" y="17003"/>
                    <a:pt x="14245" y="16992"/>
                  </a:cubicBezTo>
                  <a:cubicBezTo>
                    <a:pt x="14272" y="16984"/>
                    <a:pt x="14300" y="16974"/>
                    <a:pt x="14327" y="16965"/>
                  </a:cubicBezTo>
                  <a:cubicBezTo>
                    <a:pt x="14362" y="16954"/>
                    <a:pt x="14396" y="16942"/>
                    <a:pt x="14431" y="16931"/>
                  </a:cubicBezTo>
                  <a:cubicBezTo>
                    <a:pt x="14456" y="16923"/>
                    <a:pt x="14481" y="16916"/>
                    <a:pt x="14505" y="16908"/>
                  </a:cubicBezTo>
                  <a:cubicBezTo>
                    <a:pt x="14561" y="16890"/>
                    <a:pt x="14618" y="16872"/>
                    <a:pt x="14674" y="16855"/>
                  </a:cubicBezTo>
                  <a:cubicBezTo>
                    <a:pt x="14698" y="16848"/>
                    <a:pt x="14723" y="16840"/>
                    <a:pt x="14748" y="16832"/>
                  </a:cubicBezTo>
                  <a:cubicBezTo>
                    <a:pt x="14783" y="16821"/>
                    <a:pt x="14817" y="16812"/>
                    <a:pt x="14852" y="16801"/>
                  </a:cubicBezTo>
                  <a:cubicBezTo>
                    <a:pt x="14880" y="16793"/>
                    <a:pt x="14907" y="16785"/>
                    <a:pt x="14935" y="16776"/>
                  </a:cubicBezTo>
                  <a:cubicBezTo>
                    <a:pt x="14967" y="16768"/>
                    <a:pt x="15000" y="16758"/>
                    <a:pt x="15033" y="16748"/>
                  </a:cubicBezTo>
                  <a:cubicBezTo>
                    <a:pt x="15061" y="16740"/>
                    <a:pt x="15088" y="16733"/>
                    <a:pt x="15117" y="16725"/>
                  </a:cubicBezTo>
                  <a:cubicBezTo>
                    <a:pt x="15149" y="16715"/>
                    <a:pt x="15183" y="16705"/>
                    <a:pt x="15217" y="16696"/>
                  </a:cubicBezTo>
                  <a:cubicBezTo>
                    <a:pt x="15244" y="16689"/>
                    <a:pt x="15270" y="16681"/>
                    <a:pt x="15296" y="16674"/>
                  </a:cubicBezTo>
                  <a:cubicBezTo>
                    <a:pt x="15335" y="16663"/>
                    <a:pt x="15373" y="16654"/>
                    <a:pt x="15413" y="16643"/>
                  </a:cubicBezTo>
                  <a:cubicBezTo>
                    <a:pt x="15433" y="16637"/>
                    <a:pt x="15455" y="16632"/>
                    <a:pt x="15477" y="16626"/>
                  </a:cubicBezTo>
                  <a:cubicBezTo>
                    <a:pt x="15535" y="16611"/>
                    <a:pt x="15594" y="16596"/>
                    <a:pt x="15651" y="16581"/>
                  </a:cubicBezTo>
                  <a:cubicBezTo>
                    <a:pt x="15675" y="16575"/>
                    <a:pt x="15698" y="16569"/>
                    <a:pt x="15721" y="16564"/>
                  </a:cubicBezTo>
                  <a:cubicBezTo>
                    <a:pt x="15758" y="16554"/>
                    <a:pt x="15796" y="16545"/>
                    <a:pt x="15834" y="16535"/>
                  </a:cubicBezTo>
                  <a:cubicBezTo>
                    <a:pt x="15859" y="16530"/>
                    <a:pt x="15885" y="16523"/>
                    <a:pt x="15912" y="16517"/>
                  </a:cubicBezTo>
                  <a:cubicBezTo>
                    <a:pt x="15947" y="16509"/>
                    <a:pt x="15982" y="16500"/>
                    <a:pt x="16018" y="16492"/>
                  </a:cubicBezTo>
                  <a:cubicBezTo>
                    <a:pt x="16044" y="16486"/>
                    <a:pt x="16071" y="16479"/>
                    <a:pt x="16097" y="16474"/>
                  </a:cubicBezTo>
                  <a:cubicBezTo>
                    <a:pt x="16133" y="16465"/>
                    <a:pt x="16169" y="16457"/>
                    <a:pt x="16205" y="16450"/>
                  </a:cubicBezTo>
                  <a:cubicBezTo>
                    <a:pt x="16231" y="16444"/>
                    <a:pt x="16255" y="16438"/>
                    <a:pt x="16280" y="16433"/>
                  </a:cubicBezTo>
                  <a:cubicBezTo>
                    <a:pt x="16324" y="16423"/>
                    <a:pt x="16368" y="16413"/>
                    <a:pt x="16413" y="16405"/>
                  </a:cubicBezTo>
                  <a:cubicBezTo>
                    <a:pt x="16429" y="16400"/>
                    <a:pt x="16446" y="16397"/>
                    <a:pt x="16463" y="16394"/>
                  </a:cubicBezTo>
                  <a:cubicBezTo>
                    <a:pt x="16522" y="16381"/>
                    <a:pt x="16583" y="16369"/>
                    <a:pt x="16643" y="16356"/>
                  </a:cubicBezTo>
                  <a:cubicBezTo>
                    <a:pt x="16664" y="16353"/>
                    <a:pt x="16685" y="16349"/>
                    <a:pt x="16705" y="16344"/>
                  </a:cubicBezTo>
                  <a:cubicBezTo>
                    <a:pt x="16746" y="16337"/>
                    <a:pt x="16787" y="16329"/>
                    <a:pt x="16828" y="16321"/>
                  </a:cubicBezTo>
                  <a:cubicBezTo>
                    <a:pt x="16852" y="16317"/>
                    <a:pt x="16877" y="16311"/>
                    <a:pt x="16901" y="16307"/>
                  </a:cubicBezTo>
                  <a:cubicBezTo>
                    <a:pt x="16939" y="16301"/>
                    <a:pt x="16977" y="16293"/>
                    <a:pt x="17015" y="16286"/>
                  </a:cubicBezTo>
                  <a:cubicBezTo>
                    <a:pt x="17040" y="16282"/>
                    <a:pt x="17064" y="16278"/>
                    <a:pt x="17088" y="16273"/>
                  </a:cubicBezTo>
                  <a:cubicBezTo>
                    <a:pt x="17129" y="16267"/>
                    <a:pt x="17168" y="16260"/>
                    <a:pt x="17209" y="16252"/>
                  </a:cubicBezTo>
                  <a:cubicBezTo>
                    <a:pt x="17231" y="16249"/>
                    <a:pt x="17253" y="16246"/>
                    <a:pt x="17275" y="16241"/>
                  </a:cubicBezTo>
                  <a:cubicBezTo>
                    <a:pt x="17326" y="16233"/>
                    <a:pt x="17379" y="16225"/>
                    <a:pt x="17431" y="16216"/>
                  </a:cubicBezTo>
                  <a:cubicBezTo>
                    <a:pt x="17440" y="16215"/>
                    <a:pt x="17450" y="16213"/>
                    <a:pt x="17460" y="16212"/>
                  </a:cubicBezTo>
                  <a:cubicBezTo>
                    <a:pt x="17521" y="16202"/>
                    <a:pt x="17583" y="16193"/>
                    <a:pt x="17645" y="16183"/>
                  </a:cubicBezTo>
                  <a:cubicBezTo>
                    <a:pt x="17663" y="16181"/>
                    <a:pt x="17681" y="16179"/>
                    <a:pt x="17699" y="16176"/>
                  </a:cubicBezTo>
                  <a:cubicBezTo>
                    <a:pt x="17744" y="16170"/>
                    <a:pt x="17789" y="16163"/>
                    <a:pt x="17833" y="16157"/>
                  </a:cubicBezTo>
                  <a:cubicBezTo>
                    <a:pt x="17855" y="16154"/>
                    <a:pt x="17877" y="16151"/>
                    <a:pt x="17898" y="16148"/>
                  </a:cubicBezTo>
                  <a:cubicBezTo>
                    <a:pt x="17940" y="16143"/>
                    <a:pt x="17982" y="16137"/>
                    <a:pt x="18023" y="16132"/>
                  </a:cubicBezTo>
                  <a:lnTo>
                    <a:pt x="18089" y="16124"/>
                  </a:lnTo>
                  <a:cubicBezTo>
                    <a:pt x="18133" y="16119"/>
                    <a:pt x="18178" y="16113"/>
                    <a:pt x="18222" y="16108"/>
                  </a:cubicBezTo>
                  <a:cubicBezTo>
                    <a:pt x="18241" y="16105"/>
                    <a:pt x="18259" y="16103"/>
                    <a:pt x="18277" y="16101"/>
                  </a:cubicBezTo>
                  <a:cubicBezTo>
                    <a:pt x="18284" y="16101"/>
                    <a:pt x="18292" y="16100"/>
                    <a:pt x="18300" y="16099"/>
                  </a:cubicBezTo>
                  <a:lnTo>
                    <a:pt x="18300" y="16099"/>
                  </a:lnTo>
                  <a:cubicBezTo>
                    <a:pt x="17770" y="16702"/>
                    <a:pt x="17337" y="17376"/>
                    <a:pt x="17009" y="18110"/>
                  </a:cubicBezTo>
                  <a:cubicBezTo>
                    <a:pt x="16583" y="19065"/>
                    <a:pt x="16355" y="20080"/>
                    <a:pt x="16328" y="21129"/>
                  </a:cubicBezTo>
                  <a:cubicBezTo>
                    <a:pt x="16327" y="21155"/>
                    <a:pt x="16326" y="21181"/>
                    <a:pt x="16326" y="21208"/>
                  </a:cubicBezTo>
                  <a:cubicBezTo>
                    <a:pt x="16314" y="21975"/>
                    <a:pt x="16410" y="22728"/>
                    <a:pt x="16612" y="23458"/>
                  </a:cubicBezTo>
                  <a:cubicBezTo>
                    <a:pt x="16697" y="23763"/>
                    <a:pt x="16800" y="24064"/>
                    <a:pt x="16921" y="24359"/>
                  </a:cubicBezTo>
                  <a:cubicBezTo>
                    <a:pt x="17317" y="25324"/>
                    <a:pt x="17891" y="26191"/>
                    <a:pt x="18626" y="26938"/>
                  </a:cubicBezTo>
                  <a:cubicBezTo>
                    <a:pt x="19313" y="27636"/>
                    <a:pt x="20109" y="28195"/>
                    <a:pt x="20994" y="28599"/>
                  </a:cubicBezTo>
                  <a:cubicBezTo>
                    <a:pt x="21006" y="28606"/>
                    <a:pt x="21019" y="28611"/>
                    <a:pt x="21031" y="28617"/>
                  </a:cubicBezTo>
                  <a:cubicBezTo>
                    <a:pt x="21059" y="28629"/>
                    <a:pt x="21086" y="28642"/>
                    <a:pt x="21115" y="28654"/>
                  </a:cubicBezTo>
                  <a:cubicBezTo>
                    <a:pt x="21135" y="28663"/>
                    <a:pt x="21157" y="28673"/>
                    <a:pt x="21178" y="28682"/>
                  </a:cubicBezTo>
                  <a:cubicBezTo>
                    <a:pt x="21511" y="28824"/>
                    <a:pt x="21848" y="28943"/>
                    <a:pt x="22193" y="29038"/>
                  </a:cubicBezTo>
                  <a:cubicBezTo>
                    <a:pt x="22225" y="29047"/>
                    <a:pt x="22259" y="29056"/>
                    <a:pt x="22292" y="29064"/>
                  </a:cubicBezTo>
                  <a:cubicBezTo>
                    <a:pt x="22310" y="29069"/>
                    <a:pt x="22327" y="29074"/>
                    <a:pt x="22346" y="29079"/>
                  </a:cubicBezTo>
                  <a:cubicBezTo>
                    <a:pt x="22894" y="29219"/>
                    <a:pt x="23458" y="29299"/>
                    <a:pt x="24030" y="29320"/>
                  </a:cubicBezTo>
                  <a:cubicBezTo>
                    <a:pt x="24598" y="30214"/>
                    <a:pt x="25596" y="30807"/>
                    <a:pt x="26731" y="30807"/>
                  </a:cubicBezTo>
                  <a:lnTo>
                    <a:pt x="28923" y="30807"/>
                  </a:lnTo>
                  <a:cubicBezTo>
                    <a:pt x="29546" y="30807"/>
                    <a:pt x="30128" y="30628"/>
                    <a:pt x="30620" y="30319"/>
                  </a:cubicBezTo>
                  <a:cubicBezTo>
                    <a:pt x="30842" y="30178"/>
                    <a:pt x="31046" y="30013"/>
                    <a:pt x="31227" y="29824"/>
                  </a:cubicBezTo>
                  <a:cubicBezTo>
                    <a:pt x="31809" y="30430"/>
                    <a:pt x="32627" y="30807"/>
                    <a:pt x="33532" y="30807"/>
                  </a:cubicBezTo>
                  <a:lnTo>
                    <a:pt x="35724" y="30807"/>
                  </a:lnTo>
                  <a:cubicBezTo>
                    <a:pt x="36433" y="30807"/>
                    <a:pt x="37090" y="30574"/>
                    <a:pt x="37622" y="30182"/>
                  </a:cubicBezTo>
                  <a:cubicBezTo>
                    <a:pt x="37626" y="30177"/>
                    <a:pt x="37631" y="30175"/>
                    <a:pt x="37635" y="30171"/>
                  </a:cubicBezTo>
                  <a:cubicBezTo>
                    <a:pt x="37636" y="30170"/>
                    <a:pt x="37639" y="30169"/>
                    <a:pt x="37640" y="30169"/>
                  </a:cubicBezTo>
                  <a:cubicBezTo>
                    <a:pt x="37778" y="30064"/>
                    <a:pt x="37908" y="29949"/>
                    <a:pt x="38028" y="29824"/>
                  </a:cubicBezTo>
                  <a:cubicBezTo>
                    <a:pt x="38610" y="30430"/>
                    <a:pt x="39428" y="30807"/>
                    <a:pt x="40332" y="30807"/>
                  </a:cubicBezTo>
                  <a:lnTo>
                    <a:pt x="42524" y="30807"/>
                  </a:lnTo>
                  <a:cubicBezTo>
                    <a:pt x="42552" y="30807"/>
                    <a:pt x="42580" y="30807"/>
                    <a:pt x="42607" y="30806"/>
                  </a:cubicBezTo>
                  <a:cubicBezTo>
                    <a:pt x="42781" y="30801"/>
                    <a:pt x="42952" y="30783"/>
                    <a:pt x="43119" y="30752"/>
                  </a:cubicBezTo>
                  <a:cubicBezTo>
                    <a:pt x="44001" y="30585"/>
                    <a:pt x="44755" y="30056"/>
                    <a:pt x="45221" y="29324"/>
                  </a:cubicBezTo>
                  <a:lnTo>
                    <a:pt x="45298" y="29324"/>
                  </a:lnTo>
                  <a:cubicBezTo>
                    <a:pt x="46017" y="29324"/>
                    <a:pt x="46727" y="29253"/>
                    <a:pt x="47421" y="29111"/>
                  </a:cubicBezTo>
                  <a:cubicBezTo>
                    <a:pt x="48115" y="28970"/>
                    <a:pt x="48793" y="28758"/>
                    <a:pt x="49452" y="28478"/>
                  </a:cubicBezTo>
                  <a:cubicBezTo>
                    <a:pt x="50721" y="27936"/>
                    <a:pt x="51860" y="27162"/>
                    <a:pt x="52836" y="26177"/>
                  </a:cubicBezTo>
                  <a:cubicBezTo>
                    <a:pt x="53810" y="25192"/>
                    <a:pt x="54572" y="24048"/>
                    <a:pt x="55102" y="22773"/>
                  </a:cubicBezTo>
                  <a:cubicBezTo>
                    <a:pt x="55452" y="21930"/>
                    <a:pt x="55689" y="21055"/>
                    <a:pt x="55812" y="20158"/>
                  </a:cubicBezTo>
                  <a:lnTo>
                    <a:pt x="59108" y="20158"/>
                  </a:lnTo>
                  <a:cubicBezTo>
                    <a:pt x="59668" y="20886"/>
                    <a:pt x="60549" y="21357"/>
                    <a:pt x="61537" y="21357"/>
                  </a:cubicBezTo>
                  <a:cubicBezTo>
                    <a:pt x="63227" y="21357"/>
                    <a:pt x="64601" y="19982"/>
                    <a:pt x="64601" y="18292"/>
                  </a:cubicBezTo>
                  <a:lnTo>
                    <a:pt x="64601" y="15118"/>
                  </a:lnTo>
                  <a:cubicBezTo>
                    <a:pt x="64601" y="13429"/>
                    <a:pt x="63228" y="12054"/>
                    <a:pt x="61537" y="12054"/>
                  </a:cubicBezTo>
                  <a:lnTo>
                    <a:pt x="61537" y="12054"/>
                  </a:lnTo>
                  <a:cubicBezTo>
                    <a:pt x="60511" y="12054"/>
                    <a:pt x="59601" y="12560"/>
                    <a:pt x="59045" y="13337"/>
                  </a:cubicBezTo>
                  <a:lnTo>
                    <a:pt x="54431" y="13337"/>
                  </a:lnTo>
                  <a:cubicBezTo>
                    <a:pt x="53956" y="12540"/>
                    <a:pt x="53378" y="11809"/>
                    <a:pt x="52704" y="11152"/>
                  </a:cubicBezTo>
                  <a:cubicBezTo>
                    <a:pt x="51720" y="10195"/>
                    <a:pt x="50579" y="9444"/>
                    <a:pt x="49311" y="8920"/>
                  </a:cubicBezTo>
                  <a:cubicBezTo>
                    <a:pt x="48081" y="8410"/>
                    <a:pt x="46784" y="8137"/>
                    <a:pt x="45451" y="8105"/>
                  </a:cubicBezTo>
                  <a:cubicBezTo>
                    <a:pt x="45514" y="7871"/>
                    <a:pt x="45549" y="7626"/>
                    <a:pt x="45554" y="7374"/>
                  </a:cubicBezTo>
                  <a:cubicBezTo>
                    <a:pt x="45554" y="7354"/>
                    <a:pt x="45554" y="7333"/>
                    <a:pt x="45554" y="7313"/>
                  </a:cubicBezTo>
                  <a:lnTo>
                    <a:pt x="45554" y="7312"/>
                  </a:lnTo>
                  <a:cubicBezTo>
                    <a:pt x="45554" y="7179"/>
                    <a:pt x="45547" y="7048"/>
                    <a:pt x="45530" y="6920"/>
                  </a:cubicBezTo>
                  <a:cubicBezTo>
                    <a:pt x="45527" y="6893"/>
                    <a:pt x="45523" y="6868"/>
                    <a:pt x="45519" y="6842"/>
                  </a:cubicBezTo>
                  <a:cubicBezTo>
                    <a:pt x="45512" y="6791"/>
                    <a:pt x="45502" y="6740"/>
                    <a:pt x="45492" y="6690"/>
                  </a:cubicBezTo>
                  <a:cubicBezTo>
                    <a:pt x="45486" y="6665"/>
                    <a:pt x="45481" y="6640"/>
                    <a:pt x="45476" y="6615"/>
                  </a:cubicBezTo>
                  <a:cubicBezTo>
                    <a:pt x="45159" y="5244"/>
                    <a:pt x="43927" y="4220"/>
                    <a:pt x="42462" y="4220"/>
                  </a:cubicBezTo>
                  <a:lnTo>
                    <a:pt x="40395" y="4220"/>
                  </a:lnTo>
                  <a:cubicBezTo>
                    <a:pt x="39447" y="4220"/>
                    <a:pt x="38596" y="4649"/>
                    <a:pt x="38028" y="5324"/>
                  </a:cubicBezTo>
                  <a:cubicBezTo>
                    <a:pt x="37540" y="4744"/>
                    <a:pt x="36844" y="4345"/>
                    <a:pt x="36055" y="4244"/>
                  </a:cubicBezTo>
                  <a:cubicBezTo>
                    <a:pt x="35926" y="4228"/>
                    <a:pt x="35794" y="4220"/>
                    <a:pt x="35661" y="4220"/>
                  </a:cubicBezTo>
                  <a:lnTo>
                    <a:pt x="33594" y="4220"/>
                  </a:lnTo>
                  <a:cubicBezTo>
                    <a:pt x="32646" y="4220"/>
                    <a:pt x="31795" y="4649"/>
                    <a:pt x="31228" y="5324"/>
                  </a:cubicBezTo>
                  <a:cubicBezTo>
                    <a:pt x="30692" y="4687"/>
                    <a:pt x="29905" y="4268"/>
                    <a:pt x="29020" y="4223"/>
                  </a:cubicBezTo>
                  <a:cubicBezTo>
                    <a:pt x="28967" y="4221"/>
                    <a:pt x="28914" y="4220"/>
                    <a:pt x="28861" y="4220"/>
                  </a:cubicBezTo>
                  <a:lnTo>
                    <a:pt x="26794" y="4220"/>
                  </a:lnTo>
                  <a:cubicBezTo>
                    <a:pt x="25089" y="4220"/>
                    <a:pt x="23701" y="5607"/>
                    <a:pt x="23701" y="7312"/>
                  </a:cubicBezTo>
                  <a:cubicBezTo>
                    <a:pt x="23701" y="7585"/>
                    <a:pt x="23737" y="7849"/>
                    <a:pt x="23803" y="8102"/>
                  </a:cubicBezTo>
                  <a:lnTo>
                    <a:pt x="20434" y="8102"/>
                  </a:lnTo>
                  <a:cubicBezTo>
                    <a:pt x="16078" y="8102"/>
                    <a:pt x="11780" y="6638"/>
                    <a:pt x="8329" y="3980"/>
                  </a:cubicBezTo>
                  <a:lnTo>
                    <a:pt x="3800" y="491"/>
                  </a:lnTo>
                  <a:cubicBezTo>
                    <a:pt x="3379" y="166"/>
                    <a:pt x="2872" y="0"/>
                    <a:pt x="23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000000" algn="bl" rotWithShape="0">
                <a:schemeClr val="dk1">
                  <a:alpha val="4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4"/>
            <p:cNvSpPr/>
            <p:nvPr/>
          </p:nvSpPr>
          <p:spPr>
            <a:xfrm>
              <a:off x="1895825" y="533825"/>
              <a:ext cx="50" cy="25"/>
            </a:xfrm>
            <a:custGeom>
              <a:avLst/>
              <a:gdLst/>
              <a:ahLst/>
              <a:cxnLst/>
              <a:rect l="l" t="t" r="r" b="b"/>
              <a:pathLst>
                <a:path w="2" h="1" extrusionOk="0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4"/>
            <p:cNvSpPr/>
            <p:nvPr/>
          </p:nvSpPr>
          <p:spPr>
            <a:xfrm>
              <a:off x="1895800" y="533800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1" y="0"/>
                  </a:moveTo>
                  <a:cubicBezTo>
                    <a:pt x="1" y="0"/>
                    <a:pt x="1" y="1"/>
                    <a:pt x="2" y="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4"/>
            <p:cNvSpPr/>
            <p:nvPr/>
          </p:nvSpPr>
          <p:spPr>
            <a:xfrm>
              <a:off x="1817884" y="311559"/>
              <a:ext cx="1927973" cy="925886"/>
            </a:xfrm>
            <a:custGeom>
              <a:avLst/>
              <a:gdLst/>
              <a:ahLst/>
              <a:cxnLst/>
              <a:rect l="l" t="t" r="r" b="b"/>
              <a:pathLst>
                <a:path w="51235" h="24605" extrusionOk="0">
                  <a:moveTo>
                    <a:pt x="0" y="0"/>
                  </a:moveTo>
                  <a:lnTo>
                    <a:pt x="0" y="19407"/>
                  </a:lnTo>
                  <a:lnTo>
                    <a:pt x="4595" y="15867"/>
                  </a:lnTo>
                  <a:cubicBezTo>
                    <a:pt x="8477" y="12877"/>
                    <a:pt x="13239" y="11255"/>
                    <a:pt x="18140" y="11255"/>
                  </a:cubicBezTo>
                  <a:lnTo>
                    <a:pt x="40837" y="11255"/>
                  </a:lnTo>
                  <a:cubicBezTo>
                    <a:pt x="44244" y="11255"/>
                    <a:pt x="47013" y="12979"/>
                    <a:pt x="46986" y="16402"/>
                  </a:cubicBezTo>
                  <a:cubicBezTo>
                    <a:pt x="46959" y="19793"/>
                    <a:pt x="44146" y="22503"/>
                    <a:pt x="40756" y="22503"/>
                  </a:cubicBezTo>
                  <a:lnTo>
                    <a:pt x="21960" y="22503"/>
                  </a:lnTo>
                  <a:cubicBezTo>
                    <a:pt x="20032" y="22503"/>
                    <a:pt x="18461" y="20952"/>
                    <a:pt x="18428" y="19032"/>
                  </a:cubicBezTo>
                  <a:cubicBezTo>
                    <a:pt x="18394" y="17056"/>
                    <a:pt x="20053" y="15438"/>
                    <a:pt x="22030" y="15438"/>
                  </a:cubicBezTo>
                  <a:lnTo>
                    <a:pt x="23535" y="15438"/>
                  </a:lnTo>
                  <a:lnTo>
                    <a:pt x="23535" y="13336"/>
                  </a:lnTo>
                  <a:lnTo>
                    <a:pt x="22044" y="13336"/>
                  </a:lnTo>
                  <a:cubicBezTo>
                    <a:pt x="18953" y="13336"/>
                    <a:pt x="16373" y="15792"/>
                    <a:pt x="16326" y="18883"/>
                  </a:cubicBezTo>
                  <a:cubicBezTo>
                    <a:pt x="16278" y="22030"/>
                    <a:pt x="18823" y="24604"/>
                    <a:pt x="21959" y="24604"/>
                  </a:cubicBezTo>
                  <a:lnTo>
                    <a:pt x="42938" y="24604"/>
                  </a:lnTo>
                  <a:cubicBezTo>
                    <a:pt x="47516" y="24604"/>
                    <a:pt x="51234" y="20859"/>
                    <a:pt x="51189" y="16272"/>
                  </a:cubicBezTo>
                  <a:cubicBezTo>
                    <a:pt x="51146" y="11729"/>
                    <a:pt x="47376" y="8101"/>
                    <a:pt x="42834" y="8101"/>
                  </a:cubicBezTo>
                  <a:lnTo>
                    <a:pt x="18074" y="8101"/>
                  </a:lnTo>
                  <a:cubicBezTo>
                    <a:pt x="13174" y="8101"/>
                    <a:pt x="8411" y="6480"/>
                    <a:pt x="4529" y="348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4"/>
            <p:cNvSpPr/>
            <p:nvPr/>
          </p:nvSpPr>
          <p:spPr>
            <a:xfrm>
              <a:off x="2931686" y="616408"/>
              <a:ext cx="200944" cy="118723"/>
            </a:xfrm>
            <a:custGeom>
              <a:avLst/>
              <a:gdLst/>
              <a:ahLst/>
              <a:cxnLst/>
              <a:rect l="l" t="t" r="r" b="b"/>
              <a:pathLst>
                <a:path w="5340" h="3155" extrusionOk="0">
                  <a:moveTo>
                    <a:pt x="0" y="0"/>
                  </a:moveTo>
                  <a:lnTo>
                    <a:pt x="0" y="3154"/>
                  </a:lnTo>
                  <a:lnTo>
                    <a:pt x="5339" y="3154"/>
                  </a:lnTo>
                  <a:lnTo>
                    <a:pt x="533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4"/>
            <p:cNvSpPr/>
            <p:nvPr/>
          </p:nvSpPr>
          <p:spPr>
            <a:xfrm>
              <a:off x="2675758" y="616408"/>
              <a:ext cx="200944" cy="118723"/>
            </a:xfrm>
            <a:custGeom>
              <a:avLst/>
              <a:gdLst/>
              <a:ahLst/>
              <a:cxnLst/>
              <a:rect l="l" t="t" r="r" b="b"/>
              <a:pathLst>
                <a:path w="5340" h="3155" extrusionOk="0">
                  <a:moveTo>
                    <a:pt x="1" y="0"/>
                  </a:moveTo>
                  <a:lnTo>
                    <a:pt x="1" y="3154"/>
                  </a:lnTo>
                  <a:lnTo>
                    <a:pt x="5340" y="3154"/>
                  </a:lnTo>
                  <a:lnTo>
                    <a:pt x="53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4"/>
            <p:cNvSpPr/>
            <p:nvPr/>
          </p:nvSpPr>
          <p:spPr>
            <a:xfrm>
              <a:off x="3187615" y="616408"/>
              <a:ext cx="200944" cy="120265"/>
            </a:xfrm>
            <a:custGeom>
              <a:avLst/>
              <a:gdLst/>
              <a:ahLst/>
              <a:cxnLst/>
              <a:rect l="l" t="t" r="r" b="b"/>
              <a:pathLst>
                <a:path w="5340" h="3196" extrusionOk="0">
                  <a:moveTo>
                    <a:pt x="0" y="0"/>
                  </a:moveTo>
                  <a:lnTo>
                    <a:pt x="0" y="3154"/>
                  </a:lnTo>
                  <a:lnTo>
                    <a:pt x="4437" y="3154"/>
                  </a:lnTo>
                  <a:cubicBezTo>
                    <a:pt x="4743" y="3154"/>
                    <a:pt x="5044" y="3168"/>
                    <a:pt x="5338" y="3196"/>
                  </a:cubicBezTo>
                  <a:lnTo>
                    <a:pt x="5338" y="3196"/>
                  </a:lnTo>
                  <a:lnTo>
                    <a:pt x="5338" y="0"/>
                  </a:lnTo>
                  <a:close/>
                  <a:moveTo>
                    <a:pt x="5338" y="3196"/>
                  </a:moveTo>
                  <a:lnTo>
                    <a:pt x="5338" y="3196"/>
                  </a:lnTo>
                  <a:lnTo>
                    <a:pt x="5339" y="3196"/>
                  </a:lnTo>
                  <a:cubicBezTo>
                    <a:pt x="5339" y="3196"/>
                    <a:pt x="5339" y="3196"/>
                    <a:pt x="5338" y="31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4"/>
            <p:cNvSpPr/>
            <p:nvPr/>
          </p:nvSpPr>
          <p:spPr>
            <a:xfrm>
              <a:off x="2675758" y="813406"/>
              <a:ext cx="27733" cy="79136"/>
            </a:xfrm>
            <a:custGeom>
              <a:avLst/>
              <a:gdLst/>
              <a:ahLst/>
              <a:cxnLst/>
              <a:rect l="l" t="t" r="r" b="b"/>
              <a:pathLst>
                <a:path w="737" h="2103" extrusionOk="0">
                  <a:moveTo>
                    <a:pt x="1" y="0"/>
                  </a:moveTo>
                  <a:lnTo>
                    <a:pt x="1" y="2102"/>
                  </a:lnTo>
                  <a:lnTo>
                    <a:pt x="736" y="2102"/>
                  </a:lnTo>
                  <a:lnTo>
                    <a:pt x="73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4"/>
            <p:cNvSpPr/>
            <p:nvPr/>
          </p:nvSpPr>
          <p:spPr>
            <a:xfrm>
              <a:off x="2675796" y="1158332"/>
              <a:ext cx="200907" cy="79136"/>
            </a:xfrm>
            <a:custGeom>
              <a:avLst/>
              <a:gdLst/>
              <a:ahLst/>
              <a:cxnLst/>
              <a:rect l="l" t="t" r="r" b="b"/>
              <a:pathLst>
                <a:path w="5339" h="2103" extrusionOk="0">
                  <a:moveTo>
                    <a:pt x="1" y="0"/>
                  </a:moveTo>
                  <a:lnTo>
                    <a:pt x="1" y="2102"/>
                  </a:lnTo>
                  <a:lnTo>
                    <a:pt x="5339" y="2102"/>
                  </a:lnTo>
                  <a:lnTo>
                    <a:pt x="533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4"/>
            <p:cNvSpPr/>
            <p:nvPr/>
          </p:nvSpPr>
          <p:spPr>
            <a:xfrm>
              <a:off x="3187615" y="1155397"/>
              <a:ext cx="200944" cy="82071"/>
            </a:xfrm>
            <a:custGeom>
              <a:avLst/>
              <a:gdLst/>
              <a:ahLst/>
              <a:cxnLst/>
              <a:rect l="l" t="t" r="r" b="b"/>
              <a:pathLst>
                <a:path w="5340" h="2181" extrusionOk="0">
                  <a:moveTo>
                    <a:pt x="5339" y="1"/>
                  </a:moveTo>
                  <a:cubicBezTo>
                    <a:pt x="5018" y="51"/>
                    <a:pt x="4690" y="78"/>
                    <a:pt x="4357" y="78"/>
                  </a:cubicBezTo>
                  <a:lnTo>
                    <a:pt x="0" y="78"/>
                  </a:lnTo>
                  <a:lnTo>
                    <a:pt x="0" y="2180"/>
                  </a:lnTo>
                  <a:lnTo>
                    <a:pt x="5339" y="2180"/>
                  </a:lnTo>
                  <a:lnTo>
                    <a:pt x="53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4"/>
            <p:cNvSpPr/>
            <p:nvPr/>
          </p:nvSpPr>
          <p:spPr>
            <a:xfrm>
              <a:off x="2931686" y="1158332"/>
              <a:ext cx="200944" cy="79136"/>
            </a:xfrm>
            <a:custGeom>
              <a:avLst/>
              <a:gdLst/>
              <a:ahLst/>
              <a:cxnLst/>
              <a:rect l="l" t="t" r="r" b="b"/>
              <a:pathLst>
                <a:path w="5340" h="2103" extrusionOk="0">
                  <a:moveTo>
                    <a:pt x="0" y="0"/>
                  </a:moveTo>
                  <a:lnTo>
                    <a:pt x="0" y="2102"/>
                  </a:lnTo>
                  <a:lnTo>
                    <a:pt x="5339" y="2102"/>
                  </a:lnTo>
                  <a:lnTo>
                    <a:pt x="533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4"/>
            <p:cNvSpPr/>
            <p:nvPr/>
          </p:nvSpPr>
          <p:spPr>
            <a:xfrm>
              <a:off x="2510031" y="852919"/>
              <a:ext cx="193456" cy="152928"/>
            </a:xfrm>
            <a:custGeom>
              <a:avLst/>
              <a:gdLst/>
              <a:ahLst/>
              <a:cxnLst/>
              <a:rect l="l" t="t" r="r" b="b"/>
              <a:pathLst>
                <a:path w="5141" h="4064" extrusionOk="0">
                  <a:moveTo>
                    <a:pt x="3637" y="1"/>
                  </a:moveTo>
                  <a:cubicBezTo>
                    <a:pt x="1660" y="1"/>
                    <a:pt x="1" y="1618"/>
                    <a:pt x="35" y="3594"/>
                  </a:cubicBezTo>
                  <a:cubicBezTo>
                    <a:pt x="37" y="3754"/>
                    <a:pt x="51" y="3910"/>
                    <a:pt x="74" y="4064"/>
                  </a:cubicBezTo>
                  <a:cubicBezTo>
                    <a:pt x="338" y="2362"/>
                    <a:pt x="1858" y="1052"/>
                    <a:pt x="3637" y="1052"/>
                  </a:cubicBezTo>
                  <a:lnTo>
                    <a:pt x="5140" y="1052"/>
                  </a:lnTo>
                  <a:lnTo>
                    <a:pt x="51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4"/>
            <p:cNvSpPr/>
            <p:nvPr/>
          </p:nvSpPr>
          <p:spPr>
            <a:xfrm>
              <a:off x="2430404" y="906656"/>
              <a:ext cx="1315470" cy="330805"/>
            </a:xfrm>
            <a:custGeom>
              <a:avLst/>
              <a:gdLst/>
              <a:ahLst/>
              <a:cxnLst/>
              <a:rect l="l" t="t" r="r" b="b"/>
              <a:pathLst>
                <a:path w="34958" h="8791" extrusionOk="0">
                  <a:moveTo>
                    <a:pt x="34895" y="1"/>
                  </a:moveTo>
                  <a:cubicBezTo>
                    <a:pt x="34628" y="4312"/>
                    <a:pt x="31039" y="7740"/>
                    <a:pt x="26661" y="7740"/>
                  </a:cubicBezTo>
                  <a:lnTo>
                    <a:pt x="5682" y="7740"/>
                  </a:lnTo>
                  <a:cubicBezTo>
                    <a:pt x="2755" y="7740"/>
                    <a:pt x="343" y="5495"/>
                    <a:pt x="74" y="2638"/>
                  </a:cubicBezTo>
                  <a:cubicBezTo>
                    <a:pt x="60" y="2780"/>
                    <a:pt x="51" y="2924"/>
                    <a:pt x="49" y="3069"/>
                  </a:cubicBezTo>
                  <a:cubicBezTo>
                    <a:pt x="1" y="6216"/>
                    <a:pt x="2546" y="8790"/>
                    <a:pt x="5682" y="8790"/>
                  </a:cubicBezTo>
                  <a:lnTo>
                    <a:pt x="26661" y="8790"/>
                  </a:lnTo>
                  <a:cubicBezTo>
                    <a:pt x="31239" y="8790"/>
                    <a:pt x="34957" y="5045"/>
                    <a:pt x="34912" y="458"/>
                  </a:cubicBezTo>
                  <a:cubicBezTo>
                    <a:pt x="34911" y="304"/>
                    <a:pt x="34905" y="152"/>
                    <a:pt x="348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4"/>
            <p:cNvSpPr/>
            <p:nvPr/>
          </p:nvSpPr>
          <p:spPr>
            <a:xfrm>
              <a:off x="1817884" y="695508"/>
              <a:ext cx="1769099" cy="346347"/>
            </a:xfrm>
            <a:custGeom>
              <a:avLst/>
              <a:gdLst/>
              <a:ahLst/>
              <a:cxnLst/>
              <a:rect l="l" t="t" r="r" b="b"/>
              <a:pathLst>
                <a:path w="47013" h="9204" extrusionOk="0">
                  <a:moveTo>
                    <a:pt x="18140" y="1"/>
                  </a:moveTo>
                  <a:cubicBezTo>
                    <a:pt x="7201" y="1"/>
                    <a:pt x="0" y="3322"/>
                    <a:pt x="0" y="3322"/>
                  </a:cubicBezTo>
                  <a:lnTo>
                    <a:pt x="0" y="9204"/>
                  </a:lnTo>
                  <a:lnTo>
                    <a:pt x="4595" y="5664"/>
                  </a:lnTo>
                  <a:cubicBezTo>
                    <a:pt x="8477" y="2674"/>
                    <a:pt x="13239" y="1052"/>
                    <a:pt x="18140" y="1052"/>
                  </a:cubicBezTo>
                  <a:lnTo>
                    <a:pt x="40837" y="1052"/>
                  </a:lnTo>
                  <a:cubicBezTo>
                    <a:pt x="44046" y="1052"/>
                    <a:pt x="46689" y="2583"/>
                    <a:pt x="46962" y="5622"/>
                  </a:cubicBezTo>
                  <a:cubicBezTo>
                    <a:pt x="46975" y="5466"/>
                    <a:pt x="46984" y="5308"/>
                    <a:pt x="46986" y="5149"/>
                  </a:cubicBezTo>
                  <a:cubicBezTo>
                    <a:pt x="47013" y="1725"/>
                    <a:pt x="44244" y="1"/>
                    <a:pt x="408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4"/>
            <p:cNvSpPr/>
            <p:nvPr/>
          </p:nvSpPr>
          <p:spPr>
            <a:xfrm>
              <a:off x="3263291" y="490382"/>
              <a:ext cx="49596" cy="70255"/>
            </a:xfrm>
            <a:custGeom>
              <a:avLst/>
              <a:gdLst/>
              <a:ahLst/>
              <a:cxnLst/>
              <a:rect l="l" t="t" r="r" b="b"/>
              <a:pathLst>
                <a:path w="1318" h="1867" extrusionOk="0">
                  <a:moveTo>
                    <a:pt x="0" y="1"/>
                  </a:moveTo>
                  <a:lnTo>
                    <a:pt x="0" y="1867"/>
                  </a:lnTo>
                  <a:lnTo>
                    <a:pt x="1317" y="1867"/>
                  </a:lnTo>
                  <a:lnTo>
                    <a:pt x="13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4"/>
            <p:cNvSpPr/>
            <p:nvPr/>
          </p:nvSpPr>
          <p:spPr>
            <a:xfrm>
              <a:off x="3221558" y="470287"/>
              <a:ext cx="133022" cy="55241"/>
            </a:xfrm>
            <a:custGeom>
              <a:avLst/>
              <a:gdLst/>
              <a:ahLst/>
              <a:cxnLst/>
              <a:rect l="l" t="t" r="r" b="b"/>
              <a:pathLst>
                <a:path w="3535" h="1468" extrusionOk="0">
                  <a:moveTo>
                    <a:pt x="734" y="1"/>
                  </a:moveTo>
                  <a:cubicBezTo>
                    <a:pt x="330" y="1"/>
                    <a:pt x="1" y="330"/>
                    <a:pt x="1" y="734"/>
                  </a:cubicBezTo>
                  <a:cubicBezTo>
                    <a:pt x="1" y="1140"/>
                    <a:pt x="330" y="1468"/>
                    <a:pt x="734" y="1468"/>
                  </a:cubicBezTo>
                  <a:lnTo>
                    <a:pt x="2801" y="1468"/>
                  </a:lnTo>
                  <a:cubicBezTo>
                    <a:pt x="3206" y="1468"/>
                    <a:pt x="3535" y="1140"/>
                    <a:pt x="3535" y="734"/>
                  </a:cubicBezTo>
                  <a:cubicBezTo>
                    <a:pt x="3535" y="330"/>
                    <a:pt x="3206" y="1"/>
                    <a:pt x="28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4"/>
            <p:cNvSpPr/>
            <p:nvPr/>
          </p:nvSpPr>
          <p:spPr>
            <a:xfrm>
              <a:off x="3221558" y="470287"/>
              <a:ext cx="133022" cy="27658"/>
            </a:xfrm>
            <a:custGeom>
              <a:avLst/>
              <a:gdLst/>
              <a:ahLst/>
              <a:cxnLst/>
              <a:rect l="l" t="t" r="r" b="b"/>
              <a:pathLst>
                <a:path w="3535" h="735" extrusionOk="0">
                  <a:moveTo>
                    <a:pt x="734" y="1"/>
                  </a:moveTo>
                  <a:cubicBezTo>
                    <a:pt x="330" y="1"/>
                    <a:pt x="1" y="330"/>
                    <a:pt x="1" y="734"/>
                  </a:cubicBezTo>
                  <a:lnTo>
                    <a:pt x="3535" y="734"/>
                  </a:lnTo>
                  <a:cubicBezTo>
                    <a:pt x="3535" y="330"/>
                    <a:pt x="3206" y="1"/>
                    <a:pt x="28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4"/>
            <p:cNvSpPr/>
            <p:nvPr/>
          </p:nvSpPr>
          <p:spPr>
            <a:xfrm>
              <a:off x="3215273" y="550591"/>
              <a:ext cx="145553" cy="742628"/>
            </a:xfrm>
            <a:custGeom>
              <a:avLst/>
              <a:gdLst/>
              <a:ahLst/>
              <a:cxnLst/>
              <a:rect l="l" t="t" r="r" b="b"/>
              <a:pathLst>
                <a:path w="3868" h="19735" extrusionOk="0">
                  <a:moveTo>
                    <a:pt x="839" y="0"/>
                  </a:moveTo>
                  <a:cubicBezTo>
                    <a:pt x="375" y="0"/>
                    <a:pt x="1" y="374"/>
                    <a:pt x="1" y="838"/>
                  </a:cubicBezTo>
                  <a:lnTo>
                    <a:pt x="1" y="18898"/>
                  </a:lnTo>
                  <a:cubicBezTo>
                    <a:pt x="1" y="19362"/>
                    <a:pt x="375" y="19735"/>
                    <a:pt x="839" y="19735"/>
                  </a:cubicBezTo>
                  <a:lnTo>
                    <a:pt x="3031" y="19735"/>
                  </a:lnTo>
                  <a:cubicBezTo>
                    <a:pt x="3495" y="19735"/>
                    <a:pt x="3867" y="19362"/>
                    <a:pt x="3867" y="18898"/>
                  </a:cubicBezTo>
                  <a:lnTo>
                    <a:pt x="3867" y="838"/>
                  </a:lnTo>
                  <a:cubicBezTo>
                    <a:pt x="3867" y="374"/>
                    <a:pt x="3495" y="0"/>
                    <a:pt x="30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4"/>
            <p:cNvSpPr/>
            <p:nvPr/>
          </p:nvSpPr>
          <p:spPr>
            <a:xfrm>
              <a:off x="3288052" y="550591"/>
              <a:ext cx="72814" cy="742628"/>
            </a:xfrm>
            <a:custGeom>
              <a:avLst/>
              <a:gdLst/>
              <a:ahLst/>
              <a:cxnLst/>
              <a:rect l="l" t="t" r="r" b="b"/>
              <a:pathLst>
                <a:path w="1935" h="19735" extrusionOk="0">
                  <a:moveTo>
                    <a:pt x="0" y="0"/>
                  </a:moveTo>
                  <a:lnTo>
                    <a:pt x="0" y="19735"/>
                  </a:lnTo>
                  <a:lnTo>
                    <a:pt x="1097" y="19735"/>
                  </a:lnTo>
                  <a:cubicBezTo>
                    <a:pt x="1559" y="19735"/>
                    <a:pt x="1934" y="19361"/>
                    <a:pt x="1934" y="18898"/>
                  </a:cubicBezTo>
                  <a:lnTo>
                    <a:pt x="1934" y="838"/>
                  </a:lnTo>
                  <a:cubicBezTo>
                    <a:pt x="1934" y="375"/>
                    <a:pt x="1559" y="0"/>
                    <a:pt x="10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4"/>
            <p:cNvSpPr/>
            <p:nvPr/>
          </p:nvSpPr>
          <p:spPr>
            <a:xfrm>
              <a:off x="3215273" y="785710"/>
              <a:ext cx="145590" cy="134527"/>
            </a:xfrm>
            <a:custGeom>
              <a:avLst/>
              <a:gdLst/>
              <a:ahLst/>
              <a:cxnLst/>
              <a:rect l="l" t="t" r="r" b="b"/>
              <a:pathLst>
                <a:path w="3869" h="3575" extrusionOk="0">
                  <a:moveTo>
                    <a:pt x="1" y="1"/>
                  </a:moveTo>
                  <a:lnTo>
                    <a:pt x="1" y="3574"/>
                  </a:lnTo>
                  <a:lnTo>
                    <a:pt x="3868" y="3574"/>
                  </a:lnTo>
                  <a:lnTo>
                    <a:pt x="38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4"/>
            <p:cNvSpPr/>
            <p:nvPr/>
          </p:nvSpPr>
          <p:spPr>
            <a:xfrm>
              <a:off x="3288052" y="785710"/>
              <a:ext cx="72814" cy="134527"/>
            </a:xfrm>
            <a:custGeom>
              <a:avLst/>
              <a:gdLst/>
              <a:ahLst/>
              <a:cxnLst/>
              <a:rect l="l" t="t" r="r" b="b"/>
              <a:pathLst>
                <a:path w="1935" h="3575" extrusionOk="0">
                  <a:moveTo>
                    <a:pt x="0" y="1"/>
                  </a:moveTo>
                  <a:lnTo>
                    <a:pt x="0" y="3574"/>
                  </a:lnTo>
                  <a:lnTo>
                    <a:pt x="1934" y="3574"/>
                  </a:lnTo>
                  <a:lnTo>
                    <a:pt x="193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4"/>
            <p:cNvSpPr/>
            <p:nvPr/>
          </p:nvSpPr>
          <p:spPr>
            <a:xfrm>
              <a:off x="3007362" y="490382"/>
              <a:ext cx="49596" cy="70255"/>
            </a:xfrm>
            <a:custGeom>
              <a:avLst/>
              <a:gdLst/>
              <a:ahLst/>
              <a:cxnLst/>
              <a:rect l="l" t="t" r="r" b="b"/>
              <a:pathLst>
                <a:path w="1318" h="1867" extrusionOk="0">
                  <a:moveTo>
                    <a:pt x="0" y="1"/>
                  </a:moveTo>
                  <a:lnTo>
                    <a:pt x="0" y="1867"/>
                  </a:lnTo>
                  <a:lnTo>
                    <a:pt x="1317" y="1867"/>
                  </a:lnTo>
                  <a:lnTo>
                    <a:pt x="13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4"/>
            <p:cNvSpPr/>
            <p:nvPr/>
          </p:nvSpPr>
          <p:spPr>
            <a:xfrm>
              <a:off x="2965629" y="470287"/>
              <a:ext cx="133060" cy="55241"/>
            </a:xfrm>
            <a:custGeom>
              <a:avLst/>
              <a:gdLst/>
              <a:ahLst/>
              <a:cxnLst/>
              <a:rect l="l" t="t" r="r" b="b"/>
              <a:pathLst>
                <a:path w="3536" h="1468" extrusionOk="0">
                  <a:moveTo>
                    <a:pt x="734" y="1"/>
                  </a:moveTo>
                  <a:cubicBezTo>
                    <a:pt x="330" y="1"/>
                    <a:pt x="1" y="330"/>
                    <a:pt x="1" y="734"/>
                  </a:cubicBezTo>
                  <a:cubicBezTo>
                    <a:pt x="1" y="1140"/>
                    <a:pt x="330" y="1468"/>
                    <a:pt x="734" y="1468"/>
                  </a:cubicBezTo>
                  <a:lnTo>
                    <a:pt x="2801" y="1468"/>
                  </a:lnTo>
                  <a:cubicBezTo>
                    <a:pt x="3206" y="1468"/>
                    <a:pt x="3535" y="1140"/>
                    <a:pt x="3535" y="734"/>
                  </a:cubicBezTo>
                  <a:cubicBezTo>
                    <a:pt x="3535" y="330"/>
                    <a:pt x="3206" y="1"/>
                    <a:pt x="28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4"/>
            <p:cNvSpPr/>
            <p:nvPr/>
          </p:nvSpPr>
          <p:spPr>
            <a:xfrm>
              <a:off x="2965629" y="470287"/>
              <a:ext cx="133060" cy="27658"/>
            </a:xfrm>
            <a:custGeom>
              <a:avLst/>
              <a:gdLst/>
              <a:ahLst/>
              <a:cxnLst/>
              <a:rect l="l" t="t" r="r" b="b"/>
              <a:pathLst>
                <a:path w="3536" h="735" extrusionOk="0">
                  <a:moveTo>
                    <a:pt x="734" y="1"/>
                  </a:moveTo>
                  <a:cubicBezTo>
                    <a:pt x="330" y="1"/>
                    <a:pt x="1" y="330"/>
                    <a:pt x="1" y="734"/>
                  </a:cubicBezTo>
                  <a:lnTo>
                    <a:pt x="3535" y="734"/>
                  </a:lnTo>
                  <a:cubicBezTo>
                    <a:pt x="3535" y="330"/>
                    <a:pt x="3206" y="1"/>
                    <a:pt x="28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4"/>
            <p:cNvSpPr/>
            <p:nvPr/>
          </p:nvSpPr>
          <p:spPr>
            <a:xfrm>
              <a:off x="2959383" y="550591"/>
              <a:ext cx="145553" cy="742628"/>
            </a:xfrm>
            <a:custGeom>
              <a:avLst/>
              <a:gdLst/>
              <a:ahLst/>
              <a:cxnLst/>
              <a:rect l="l" t="t" r="r" b="b"/>
              <a:pathLst>
                <a:path w="3868" h="19735" extrusionOk="0">
                  <a:moveTo>
                    <a:pt x="838" y="0"/>
                  </a:moveTo>
                  <a:cubicBezTo>
                    <a:pt x="376" y="0"/>
                    <a:pt x="0" y="375"/>
                    <a:pt x="0" y="838"/>
                  </a:cubicBezTo>
                  <a:lnTo>
                    <a:pt x="0" y="18898"/>
                  </a:lnTo>
                  <a:cubicBezTo>
                    <a:pt x="0" y="19360"/>
                    <a:pt x="376" y="19735"/>
                    <a:pt x="838" y="19735"/>
                  </a:cubicBezTo>
                  <a:lnTo>
                    <a:pt x="3030" y="19735"/>
                  </a:lnTo>
                  <a:cubicBezTo>
                    <a:pt x="3493" y="19735"/>
                    <a:pt x="3868" y="19360"/>
                    <a:pt x="3868" y="18898"/>
                  </a:cubicBezTo>
                  <a:lnTo>
                    <a:pt x="3868" y="838"/>
                  </a:lnTo>
                  <a:cubicBezTo>
                    <a:pt x="3868" y="375"/>
                    <a:pt x="3493" y="0"/>
                    <a:pt x="30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4"/>
            <p:cNvSpPr/>
            <p:nvPr/>
          </p:nvSpPr>
          <p:spPr>
            <a:xfrm>
              <a:off x="3032161" y="550591"/>
              <a:ext cx="72776" cy="742628"/>
            </a:xfrm>
            <a:custGeom>
              <a:avLst/>
              <a:gdLst/>
              <a:ahLst/>
              <a:cxnLst/>
              <a:rect l="l" t="t" r="r" b="b"/>
              <a:pathLst>
                <a:path w="1934" h="19735" extrusionOk="0">
                  <a:moveTo>
                    <a:pt x="0" y="0"/>
                  </a:moveTo>
                  <a:lnTo>
                    <a:pt x="0" y="19735"/>
                  </a:lnTo>
                  <a:lnTo>
                    <a:pt x="1096" y="19735"/>
                  </a:lnTo>
                  <a:cubicBezTo>
                    <a:pt x="1559" y="19735"/>
                    <a:pt x="1934" y="19361"/>
                    <a:pt x="1934" y="18898"/>
                  </a:cubicBezTo>
                  <a:lnTo>
                    <a:pt x="1934" y="838"/>
                  </a:lnTo>
                  <a:cubicBezTo>
                    <a:pt x="1934" y="375"/>
                    <a:pt x="1559" y="0"/>
                    <a:pt x="10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4"/>
            <p:cNvSpPr/>
            <p:nvPr/>
          </p:nvSpPr>
          <p:spPr>
            <a:xfrm>
              <a:off x="2959383" y="785710"/>
              <a:ext cx="145553" cy="134527"/>
            </a:xfrm>
            <a:custGeom>
              <a:avLst/>
              <a:gdLst/>
              <a:ahLst/>
              <a:cxnLst/>
              <a:rect l="l" t="t" r="r" b="b"/>
              <a:pathLst>
                <a:path w="3868" h="3575" extrusionOk="0">
                  <a:moveTo>
                    <a:pt x="0" y="1"/>
                  </a:moveTo>
                  <a:lnTo>
                    <a:pt x="0" y="3574"/>
                  </a:lnTo>
                  <a:lnTo>
                    <a:pt x="3868" y="3574"/>
                  </a:lnTo>
                  <a:lnTo>
                    <a:pt x="38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4"/>
            <p:cNvSpPr/>
            <p:nvPr/>
          </p:nvSpPr>
          <p:spPr>
            <a:xfrm>
              <a:off x="3032123" y="785710"/>
              <a:ext cx="72814" cy="134527"/>
            </a:xfrm>
            <a:custGeom>
              <a:avLst/>
              <a:gdLst/>
              <a:ahLst/>
              <a:cxnLst/>
              <a:rect l="l" t="t" r="r" b="b"/>
              <a:pathLst>
                <a:path w="1935" h="3575" extrusionOk="0">
                  <a:moveTo>
                    <a:pt x="0" y="1"/>
                  </a:moveTo>
                  <a:lnTo>
                    <a:pt x="0" y="3574"/>
                  </a:lnTo>
                  <a:lnTo>
                    <a:pt x="1935" y="3574"/>
                  </a:lnTo>
                  <a:lnTo>
                    <a:pt x="193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4"/>
            <p:cNvSpPr/>
            <p:nvPr/>
          </p:nvSpPr>
          <p:spPr>
            <a:xfrm>
              <a:off x="2751434" y="490382"/>
              <a:ext cx="49596" cy="70255"/>
            </a:xfrm>
            <a:custGeom>
              <a:avLst/>
              <a:gdLst/>
              <a:ahLst/>
              <a:cxnLst/>
              <a:rect l="l" t="t" r="r" b="b"/>
              <a:pathLst>
                <a:path w="1318" h="1867" extrusionOk="0">
                  <a:moveTo>
                    <a:pt x="1" y="1"/>
                  </a:moveTo>
                  <a:lnTo>
                    <a:pt x="1" y="1867"/>
                  </a:lnTo>
                  <a:lnTo>
                    <a:pt x="1318" y="1867"/>
                  </a:lnTo>
                  <a:lnTo>
                    <a:pt x="13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4"/>
            <p:cNvSpPr/>
            <p:nvPr/>
          </p:nvSpPr>
          <p:spPr>
            <a:xfrm>
              <a:off x="2709739" y="470287"/>
              <a:ext cx="133022" cy="55241"/>
            </a:xfrm>
            <a:custGeom>
              <a:avLst/>
              <a:gdLst/>
              <a:ahLst/>
              <a:cxnLst/>
              <a:rect l="l" t="t" r="r" b="b"/>
              <a:pathLst>
                <a:path w="3535" h="1468" extrusionOk="0">
                  <a:moveTo>
                    <a:pt x="734" y="1"/>
                  </a:moveTo>
                  <a:cubicBezTo>
                    <a:pt x="329" y="1"/>
                    <a:pt x="0" y="330"/>
                    <a:pt x="0" y="734"/>
                  </a:cubicBezTo>
                  <a:cubicBezTo>
                    <a:pt x="0" y="1140"/>
                    <a:pt x="329" y="1468"/>
                    <a:pt x="734" y="1468"/>
                  </a:cubicBezTo>
                  <a:lnTo>
                    <a:pt x="2801" y="1468"/>
                  </a:lnTo>
                  <a:cubicBezTo>
                    <a:pt x="3206" y="1468"/>
                    <a:pt x="3534" y="1140"/>
                    <a:pt x="3534" y="734"/>
                  </a:cubicBezTo>
                  <a:cubicBezTo>
                    <a:pt x="3534" y="330"/>
                    <a:pt x="3206" y="1"/>
                    <a:pt x="28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4"/>
            <p:cNvSpPr/>
            <p:nvPr/>
          </p:nvSpPr>
          <p:spPr>
            <a:xfrm>
              <a:off x="2709776" y="470287"/>
              <a:ext cx="132984" cy="27658"/>
            </a:xfrm>
            <a:custGeom>
              <a:avLst/>
              <a:gdLst/>
              <a:ahLst/>
              <a:cxnLst/>
              <a:rect l="l" t="t" r="r" b="b"/>
              <a:pathLst>
                <a:path w="3534" h="735" extrusionOk="0">
                  <a:moveTo>
                    <a:pt x="734" y="1"/>
                  </a:moveTo>
                  <a:cubicBezTo>
                    <a:pt x="328" y="1"/>
                    <a:pt x="0" y="330"/>
                    <a:pt x="0" y="734"/>
                  </a:cubicBezTo>
                  <a:lnTo>
                    <a:pt x="3533" y="734"/>
                  </a:lnTo>
                  <a:cubicBezTo>
                    <a:pt x="3533" y="330"/>
                    <a:pt x="3205" y="1"/>
                    <a:pt x="28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4"/>
            <p:cNvSpPr/>
            <p:nvPr/>
          </p:nvSpPr>
          <p:spPr>
            <a:xfrm>
              <a:off x="2703492" y="550591"/>
              <a:ext cx="145515" cy="742628"/>
            </a:xfrm>
            <a:custGeom>
              <a:avLst/>
              <a:gdLst/>
              <a:ahLst/>
              <a:cxnLst/>
              <a:rect l="l" t="t" r="r" b="b"/>
              <a:pathLst>
                <a:path w="3867" h="19735" extrusionOk="0">
                  <a:moveTo>
                    <a:pt x="837" y="0"/>
                  </a:moveTo>
                  <a:cubicBezTo>
                    <a:pt x="376" y="0"/>
                    <a:pt x="1" y="375"/>
                    <a:pt x="1" y="838"/>
                  </a:cubicBezTo>
                  <a:lnTo>
                    <a:pt x="1" y="18898"/>
                  </a:lnTo>
                  <a:cubicBezTo>
                    <a:pt x="1" y="19360"/>
                    <a:pt x="376" y="19735"/>
                    <a:pt x="837" y="19735"/>
                  </a:cubicBezTo>
                  <a:lnTo>
                    <a:pt x="3029" y="19735"/>
                  </a:lnTo>
                  <a:cubicBezTo>
                    <a:pt x="3492" y="19735"/>
                    <a:pt x="3867" y="19360"/>
                    <a:pt x="3867" y="18898"/>
                  </a:cubicBezTo>
                  <a:lnTo>
                    <a:pt x="3867" y="838"/>
                  </a:lnTo>
                  <a:cubicBezTo>
                    <a:pt x="3867" y="375"/>
                    <a:pt x="3492" y="0"/>
                    <a:pt x="30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4"/>
            <p:cNvSpPr/>
            <p:nvPr/>
          </p:nvSpPr>
          <p:spPr>
            <a:xfrm>
              <a:off x="2776233" y="550591"/>
              <a:ext cx="72776" cy="742628"/>
            </a:xfrm>
            <a:custGeom>
              <a:avLst/>
              <a:gdLst/>
              <a:ahLst/>
              <a:cxnLst/>
              <a:rect l="l" t="t" r="r" b="b"/>
              <a:pathLst>
                <a:path w="1934" h="19735" extrusionOk="0">
                  <a:moveTo>
                    <a:pt x="1" y="0"/>
                  </a:moveTo>
                  <a:lnTo>
                    <a:pt x="1" y="19735"/>
                  </a:lnTo>
                  <a:lnTo>
                    <a:pt x="1096" y="19735"/>
                  </a:lnTo>
                  <a:cubicBezTo>
                    <a:pt x="1559" y="19735"/>
                    <a:pt x="1934" y="19361"/>
                    <a:pt x="1934" y="18898"/>
                  </a:cubicBezTo>
                  <a:lnTo>
                    <a:pt x="1934" y="838"/>
                  </a:lnTo>
                  <a:cubicBezTo>
                    <a:pt x="1934" y="375"/>
                    <a:pt x="1559" y="0"/>
                    <a:pt x="10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4"/>
            <p:cNvSpPr/>
            <p:nvPr/>
          </p:nvSpPr>
          <p:spPr>
            <a:xfrm>
              <a:off x="2703492" y="785710"/>
              <a:ext cx="145515" cy="134527"/>
            </a:xfrm>
            <a:custGeom>
              <a:avLst/>
              <a:gdLst/>
              <a:ahLst/>
              <a:cxnLst/>
              <a:rect l="l" t="t" r="r" b="b"/>
              <a:pathLst>
                <a:path w="3867" h="3575" extrusionOk="0">
                  <a:moveTo>
                    <a:pt x="1" y="1"/>
                  </a:moveTo>
                  <a:lnTo>
                    <a:pt x="1" y="3574"/>
                  </a:lnTo>
                  <a:lnTo>
                    <a:pt x="3867" y="3574"/>
                  </a:lnTo>
                  <a:lnTo>
                    <a:pt x="38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4"/>
            <p:cNvSpPr/>
            <p:nvPr/>
          </p:nvSpPr>
          <p:spPr>
            <a:xfrm>
              <a:off x="2776233" y="785710"/>
              <a:ext cx="72776" cy="134527"/>
            </a:xfrm>
            <a:custGeom>
              <a:avLst/>
              <a:gdLst/>
              <a:ahLst/>
              <a:cxnLst/>
              <a:rect l="l" t="t" r="r" b="b"/>
              <a:pathLst>
                <a:path w="1934" h="3575" extrusionOk="0">
                  <a:moveTo>
                    <a:pt x="1" y="1"/>
                  </a:moveTo>
                  <a:lnTo>
                    <a:pt x="1" y="3574"/>
                  </a:lnTo>
                  <a:lnTo>
                    <a:pt x="1934" y="3574"/>
                  </a:lnTo>
                  <a:lnTo>
                    <a:pt x="193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4"/>
            <p:cNvSpPr/>
            <p:nvPr/>
          </p:nvSpPr>
          <p:spPr>
            <a:xfrm>
              <a:off x="2703492" y="785973"/>
              <a:ext cx="1319496" cy="132721"/>
            </a:xfrm>
            <a:custGeom>
              <a:avLst/>
              <a:gdLst/>
              <a:ahLst/>
              <a:cxnLst/>
              <a:rect l="l" t="t" r="r" b="b"/>
              <a:pathLst>
                <a:path w="35065" h="3527" extrusionOk="0">
                  <a:moveTo>
                    <a:pt x="35065" y="0"/>
                  </a:moveTo>
                  <a:lnTo>
                    <a:pt x="34372" y="405"/>
                  </a:lnTo>
                  <a:cubicBezTo>
                    <a:pt x="34008" y="617"/>
                    <a:pt x="33593" y="729"/>
                    <a:pt x="33171" y="729"/>
                  </a:cubicBezTo>
                  <a:lnTo>
                    <a:pt x="1" y="729"/>
                  </a:lnTo>
                  <a:lnTo>
                    <a:pt x="1" y="2831"/>
                  </a:lnTo>
                  <a:lnTo>
                    <a:pt x="33229" y="2831"/>
                  </a:lnTo>
                  <a:cubicBezTo>
                    <a:pt x="33651" y="2831"/>
                    <a:pt x="34066" y="2943"/>
                    <a:pt x="34430" y="3156"/>
                  </a:cubicBezTo>
                  <a:lnTo>
                    <a:pt x="35065" y="3527"/>
                  </a:lnTo>
                  <a:lnTo>
                    <a:pt x="350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4"/>
            <p:cNvSpPr/>
            <p:nvPr/>
          </p:nvSpPr>
          <p:spPr>
            <a:xfrm>
              <a:off x="2703492" y="852919"/>
              <a:ext cx="1319496" cy="65777"/>
            </a:xfrm>
            <a:custGeom>
              <a:avLst/>
              <a:gdLst/>
              <a:ahLst/>
              <a:cxnLst/>
              <a:rect l="l" t="t" r="r" b="b"/>
              <a:pathLst>
                <a:path w="35065" h="1748" extrusionOk="0">
                  <a:moveTo>
                    <a:pt x="1" y="1"/>
                  </a:moveTo>
                  <a:lnTo>
                    <a:pt x="1" y="1052"/>
                  </a:lnTo>
                  <a:lnTo>
                    <a:pt x="33229" y="1052"/>
                  </a:lnTo>
                  <a:cubicBezTo>
                    <a:pt x="33651" y="1052"/>
                    <a:pt x="34066" y="1164"/>
                    <a:pt x="34430" y="1377"/>
                  </a:cubicBezTo>
                  <a:lnTo>
                    <a:pt x="35065" y="1748"/>
                  </a:lnTo>
                  <a:lnTo>
                    <a:pt x="35065" y="696"/>
                  </a:lnTo>
                  <a:lnTo>
                    <a:pt x="34430" y="325"/>
                  </a:lnTo>
                  <a:cubicBezTo>
                    <a:pt x="34066" y="113"/>
                    <a:pt x="33651" y="1"/>
                    <a:pt x="332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4"/>
            <p:cNvSpPr/>
            <p:nvPr/>
          </p:nvSpPr>
          <p:spPr>
            <a:xfrm>
              <a:off x="4018244" y="765126"/>
              <a:ext cx="53096" cy="172496"/>
            </a:xfrm>
            <a:custGeom>
              <a:avLst/>
              <a:gdLst/>
              <a:ahLst/>
              <a:cxnLst/>
              <a:rect l="l" t="t" r="r" b="b"/>
              <a:pathLst>
                <a:path w="1411" h="4584" extrusionOk="0">
                  <a:moveTo>
                    <a:pt x="706" y="0"/>
                  </a:moveTo>
                  <a:cubicBezTo>
                    <a:pt x="316" y="0"/>
                    <a:pt x="1" y="315"/>
                    <a:pt x="1" y="705"/>
                  </a:cubicBezTo>
                  <a:lnTo>
                    <a:pt x="1" y="3879"/>
                  </a:lnTo>
                  <a:cubicBezTo>
                    <a:pt x="1" y="4268"/>
                    <a:pt x="316" y="4584"/>
                    <a:pt x="706" y="4584"/>
                  </a:cubicBezTo>
                  <a:cubicBezTo>
                    <a:pt x="1095" y="4584"/>
                    <a:pt x="1411" y="4268"/>
                    <a:pt x="1411" y="3879"/>
                  </a:cubicBezTo>
                  <a:lnTo>
                    <a:pt x="1411" y="705"/>
                  </a:lnTo>
                  <a:cubicBezTo>
                    <a:pt x="1411" y="316"/>
                    <a:pt x="1095" y="0"/>
                    <a:pt x="7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8" name="Google Shape;628;p34"/>
          <p:cNvSpPr/>
          <p:nvPr/>
        </p:nvSpPr>
        <p:spPr>
          <a:xfrm flipH="1">
            <a:off x="4090503" y="4336800"/>
            <a:ext cx="254569" cy="254531"/>
          </a:xfrm>
          <a:custGeom>
            <a:avLst/>
            <a:gdLst/>
            <a:ahLst/>
            <a:cxnLst/>
            <a:rect l="l" t="t" r="r" b="b"/>
            <a:pathLst>
              <a:path w="6540" h="6539" extrusionOk="0">
                <a:moveTo>
                  <a:pt x="3270" y="1755"/>
                </a:moveTo>
                <a:cubicBezTo>
                  <a:pt x="4105" y="1755"/>
                  <a:pt x="4784" y="2435"/>
                  <a:pt x="4784" y="3269"/>
                </a:cubicBezTo>
                <a:cubicBezTo>
                  <a:pt x="4784" y="4104"/>
                  <a:pt x="4105" y="4784"/>
                  <a:pt x="3270" y="4784"/>
                </a:cubicBezTo>
                <a:cubicBezTo>
                  <a:pt x="2435" y="4784"/>
                  <a:pt x="1756" y="4104"/>
                  <a:pt x="1756" y="3269"/>
                </a:cubicBezTo>
                <a:cubicBezTo>
                  <a:pt x="1756" y="2435"/>
                  <a:pt x="2436" y="1755"/>
                  <a:pt x="3270" y="1755"/>
                </a:cubicBezTo>
                <a:close/>
                <a:moveTo>
                  <a:pt x="3270" y="1"/>
                </a:moveTo>
                <a:cubicBezTo>
                  <a:pt x="1468" y="1"/>
                  <a:pt x="0" y="1467"/>
                  <a:pt x="0" y="3269"/>
                </a:cubicBezTo>
                <a:cubicBezTo>
                  <a:pt x="0" y="5072"/>
                  <a:pt x="1468" y="6538"/>
                  <a:pt x="3270" y="6538"/>
                </a:cubicBezTo>
                <a:cubicBezTo>
                  <a:pt x="5073" y="6538"/>
                  <a:pt x="6539" y="5072"/>
                  <a:pt x="6539" y="3269"/>
                </a:cubicBezTo>
                <a:cubicBezTo>
                  <a:pt x="6539" y="1467"/>
                  <a:pt x="5073" y="1"/>
                  <a:pt x="327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29" name="Google Shape;629;p34"/>
          <p:cNvGrpSpPr/>
          <p:nvPr/>
        </p:nvGrpSpPr>
        <p:grpSpPr>
          <a:xfrm>
            <a:off x="4302290" y="941072"/>
            <a:ext cx="485908" cy="324657"/>
            <a:chOff x="4302290" y="941072"/>
            <a:chExt cx="485908" cy="324657"/>
          </a:xfrm>
        </p:grpSpPr>
        <p:sp>
          <p:nvSpPr>
            <p:cNvPr id="630" name="Google Shape;630;p34"/>
            <p:cNvSpPr/>
            <p:nvPr/>
          </p:nvSpPr>
          <p:spPr>
            <a:xfrm>
              <a:off x="4302290" y="1066666"/>
              <a:ext cx="160371" cy="199062"/>
            </a:xfrm>
            <a:custGeom>
              <a:avLst/>
              <a:gdLst/>
              <a:ahLst/>
              <a:cxnLst/>
              <a:rect l="l" t="t" r="r" b="b"/>
              <a:pathLst>
                <a:path w="4120" h="5114" extrusionOk="0">
                  <a:moveTo>
                    <a:pt x="2142" y="1"/>
                  </a:moveTo>
                  <a:cubicBezTo>
                    <a:pt x="1895" y="1"/>
                    <a:pt x="1697" y="200"/>
                    <a:pt x="1697" y="446"/>
                  </a:cubicBezTo>
                  <a:lnTo>
                    <a:pt x="1697" y="3356"/>
                  </a:lnTo>
                  <a:cubicBezTo>
                    <a:pt x="1664" y="3353"/>
                    <a:pt x="1629" y="3352"/>
                    <a:pt x="1594" y="3352"/>
                  </a:cubicBezTo>
                  <a:cubicBezTo>
                    <a:pt x="1358" y="3352"/>
                    <a:pt x="1090" y="3423"/>
                    <a:pt x="836" y="3570"/>
                  </a:cubicBezTo>
                  <a:cubicBezTo>
                    <a:pt x="280" y="3891"/>
                    <a:pt x="1" y="4447"/>
                    <a:pt x="211" y="4814"/>
                  </a:cubicBezTo>
                  <a:cubicBezTo>
                    <a:pt x="326" y="5012"/>
                    <a:pt x="562" y="5113"/>
                    <a:pt x="842" y="5113"/>
                  </a:cubicBezTo>
                  <a:cubicBezTo>
                    <a:pt x="1078" y="5113"/>
                    <a:pt x="1346" y="5041"/>
                    <a:pt x="1601" y="4895"/>
                  </a:cubicBezTo>
                  <a:cubicBezTo>
                    <a:pt x="2019" y="4652"/>
                    <a:pt x="2280" y="4277"/>
                    <a:pt x="2295" y="3951"/>
                  </a:cubicBezTo>
                  <a:lnTo>
                    <a:pt x="2296" y="3951"/>
                  </a:lnTo>
                  <a:lnTo>
                    <a:pt x="2296" y="1754"/>
                  </a:lnTo>
                  <a:lnTo>
                    <a:pt x="3749" y="1754"/>
                  </a:lnTo>
                  <a:cubicBezTo>
                    <a:pt x="4007" y="1754"/>
                    <a:pt x="4119" y="1428"/>
                    <a:pt x="3915" y="1269"/>
                  </a:cubicBezTo>
                  <a:lnTo>
                    <a:pt x="3916" y="1269"/>
                  </a:lnTo>
                  <a:lnTo>
                    <a:pt x="2416" y="95"/>
                  </a:lnTo>
                  <a:cubicBezTo>
                    <a:pt x="2338" y="34"/>
                    <a:pt x="2241" y="1"/>
                    <a:pt x="2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4"/>
            <p:cNvSpPr/>
            <p:nvPr/>
          </p:nvSpPr>
          <p:spPr>
            <a:xfrm>
              <a:off x="4554338" y="941072"/>
              <a:ext cx="233861" cy="199062"/>
            </a:xfrm>
            <a:custGeom>
              <a:avLst/>
              <a:gdLst/>
              <a:ahLst/>
              <a:cxnLst/>
              <a:rect l="l" t="t" r="r" b="b"/>
              <a:pathLst>
                <a:path w="6008" h="5114" extrusionOk="0">
                  <a:moveTo>
                    <a:pt x="2181" y="1"/>
                  </a:moveTo>
                  <a:cubicBezTo>
                    <a:pt x="1914" y="1"/>
                    <a:pt x="1697" y="218"/>
                    <a:pt x="1697" y="485"/>
                  </a:cubicBezTo>
                  <a:lnTo>
                    <a:pt x="1697" y="3356"/>
                  </a:lnTo>
                  <a:cubicBezTo>
                    <a:pt x="1664" y="3353"/>
                    <a:pt x="1630" y="3351"/>
                    <a:pt x="1595" y="3351"/>
                  </a:cubicBezTo>
                  <a:cubicBezTo>
                    <a:pt x="1359" y="3351"/>
                    <a:pt x="1090" y="3423"/>
                    <a:pt x="836" y="3570"/>
                  </a:cubicBezTo>
                  <a:cubicBezTo>
                    <a:pt x="280" y="3891"/>
                    <a:pt x="0" y="4448"/>
                    <a:pt x="212" y="4813"/>
                  </a:cubicBezTo>
                  <a:cubicBezTo>
                    <a:pt x="326" y="5012"/>
                    <a:pt x="562" y="5114"/>
                    <a:pt x="842" y="5114"/>
                  </a:cubicBezTo>
                  <a:cubicBezTo>
                    <a:pt x="1079" y="5114"/>
                    <a:pt x="1347" y="5041"/>
                    <a:pt x="1601" y="4894"/>
                  </a:cubicBezTo>
                  <a:cubicBezTo>
                    <a:pt x="2019" y="4653"/>
                    <a:pt x="2281" y="4278"/>
                    <a:pt x="2295" y="3951"/>
                  </a:cubicBezTo>
                  <a:lnTo>
                    <a:pt x="2295" y="1167"/>
                  </a:lnTo>
                  <a:lnTo>
                    <a:pt x="5408" y="1167"/>
                  </a:lnTo>
                  <a:lnTo>
                    <a:pt x="5408" y="3356"/>
                  </a:lnTo>
                  <a:cubicBezTo>
                    <a:pt x="5375" y="3353"/>
                    <a:pt x="5341" y="3351"/>
                    <a:pt x="5307" y="3351"/>
                  </a:cubicBezTo>
                  <a:cubicBezTo>
                    <a:pt x="5070" y="3351"/>
                    <a:pt x="4802" y="3423"/>
                    <a:pt x="4548" y="3570"/>
                  </a:cubicBezTo>
                  <a:cubicBezTo>
                    <a:pt x="3992" y="3891"/>
                    <a:pt x="3712" y="4448"/>
                    <a:pt x="3923" y="4813"/>
                  </a:cubicBezTo>
                  <a:cubicBezTo>
                    <a:pt x="4037" y="5012"/>
                    <a:pt x="4273" y="5114"/>
                    <a:pt x="4553" y="5114"/>
                  </a:cubicBezTo>
                  <a:cubicBezTo>
                    <a:pt x="4789" y="5114"/>
                    <a:pt x="5058" y="5041"/>
                    <a:pt x="5312" y="4894"/>
                  </a:cubicBezTo>
                  <a:cubicBezTo>
                    <a:pt x="5731" y="4653"/>
                    <a:pt x="5993" y="4278"/>
                    <a:pt x="6006" y="3951"/>
                  </a:cubicBezTo>
                  <a:lnTo>
                    <a:pt x="6007" y="3951"/>
                  </a:lnTo>
                  <a:lnTo>
                    <a:pt x="6007" y="485"/>
                  </a:lnTo>
                  <a:cubicBezTo>
                    <a:pt x="6007" y="218"/>
                    <a:pt x="5790" y="1"/>
                    <a:pt x="55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DAD12C7D-1ACB-2529-A2A9-4B9E8F60CBB5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9965" r="9965"/>
          <a:stretch>
            <a:fillRect/>
          </a:stretch>
        </p:blipFill>
        <p:spPr/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270DB9E-46A0-F9DE-2F46-2A2E65E4A223}"/>
              </a:ext>
            </a:extLst>
          </p:cNvPr>
          <p:cNvSpPr/>
          <p:nvPr/>
        </p:nvSpPr>
        <p:spPr>
          <a:xfrm>
            <a:off x="572248" y="3176785"/>
            <a:ext cx="4470068" cy="1765737"/>
          </a:xfrm>
          <a:prstGeom prst="roundRect">
            <a:avLst/>
          </a:prstGeom>
          <a:solidFill>
            <a:srgbClr val="FFF1D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accent1"/>
                </a:solidFill>
              </a:rPr>
              <a:t>A: </a:t>
            </a:r>
            <a:r>
              <a:rPr lang="en-US" sz="2000" dirty="0">
                <a:solidFill>
                  <a:schemeClr val="accent1"/>
                </a:solidFill>
              </a:rPr>
              <a:t>Do you like surfing the net?</a:t>
            </a:r>
            <a:br>
              <a:rPr lang="en-US" sz="2000" dirty="0">
                <a:solidFill>
                  <a:schemeClr val="accent1"/>
                </a:solidFill>
              </a:rPr>
            </a:br>
            <a:r>
              <a:rPr lang="en-US" sz="2000" b="1" dirty="0">
                <a:solidFill>
                  <a:schemeClr val="accent1"/>
                </a:solidFill>
              </a:rPr>
              <a:t>B: </a:t>
            </a:r>
            <a:r>
              <a:rPr lang="en-US" sz="2000" dirty="0">
                <a:solidFill>
                  <a:schemeClr val="accent1"/>
                </a:solidFill>
              </a:rPr>
              <a:t>No, I don’t.</a:t>
            </a:r>
            <a:br>
              <a:rPr lang="en-US" sz="2000" dirty="0">
                <a:solidFill>
                  <a:schemeClr val="accent1"/>
                </a:solidFill>
              </a:rPr>
            </a:br>
            <a:r>
              <a:rPr lang="en-US" sz="2000" b="1" dirty="0">
                <a:solidFill>
                  <a:schemeClr val="accent1"/>
                </a:solidFill>
              </a:rPr>
              <a:t>C: </a:t>
            </a:r>
            <a:r>
              <a:rPr lang="en-US" sz="2000" dirty="0">
                <a:solidFill>
                  <a:schemeClr val="accent1"/>
                </a:solidFill>
              </a:rPr>
              <a:t>Do you love messaging your friends? </a:t>
            </a:r>
          </a:p>
          <a:p>
            <a:r>
              <a:rPr lang="en-US" sz="2000" b="1" dirty="0">
                <a:solidFill>
                  <a:schemeClr val="accent1"/>
                </a:solidFill>
              </a:rPr>
              <a:t>B: </a:t>
            </a:r>
            <a:r>
              <a:rPr lang="en-US" sz="2000" dirty="0">
                <a:solidFill>
                  <a:schemeClr val="accent1"/>
                </a:solidFill>
              </a:rPr>
              <a:t>Yes, I do.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35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Let’s play in groups!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694" name="Google Shape;694;p35"/>
          <p:cNvSpPr/>
          <p:nvPr/>
        </p:nvSpPr>
        <p:spPr>
          <a:xfrm flipH="1">
            <a:off x="5750628" y="79025"/>
            <a:ext cx="254569" cy="254531"/>
          </a:xfrm>
          <a:custGeom>
            <a:avLst/>
            <a:gdLst/>
            <a:ahLst/>
            <a:cxnLst/>
            <a:rect l="l" t="t" r="r" b="b"/>
            <a:pathLst>
              <a:path w="6540" h="6539" extrusionOk="0">
                <a:moveTo>
                  <a:pt x="3270" y="1755"/>
                </a:moveTo>
                <a:cubicBezTo>
                  <a:pt x="4105" y="1755"/>
                  <a:pt x="4784" y="2435"/>
                  <a:pt x="4784" y="3269"/>
                </a:cubicBezTo>
                <a:cubicBezTo>
                  <a:pt x="4784" y="4104"/>
                  <a:pt x="4105" y="4784"/>
                  <a:pt x="3270" y="4784"/>
                </a:cubicBezTo>
                <a:cubicBezTo>
                  <a:pt x="2435" y="4784"/>
                  <a:pt x="1756" y="4104"/>
                  <a:pt x="1756" y="3269"/>
                </a:cubicBezTo>
                <a:cubicBezTo>
                  <a:pt x="1756" y="2435"/>
                  <a:pt x="2436" y="1755"/>
                  <a:pt x="3270" y="1755"/>
                </a:cubicBezTo>
                <a:close/>
                <a:moveTo>
                  <a:pt x="3270" y="1"/>
                </a:moveTo>
                <a:cubicBezTo>
                  <a:pt x="1468" y="1"/>
                  <a:pt x="0" y="1467"/>
                  <a:pt x="0" y="3269"/>
                </a:cubicBezTo>
                <a:cubicBezTo>
                  <a:pt x="0" y="5072"/>
                  <a:pt x="1468" y="6538"/>
                  <a:pt x="3270" y="6538"/>
                </a:cubicBezTo>
                <a:cubicBezTo>
                  <a:pt x="5073" y="6538"/>
                  <a:pt x="6539" y="5072"/>
                  <a:pt x="6539" y="3269"/>
                </a:cubicBezTo>
                <a:cubicBezTo>
                  <a:pt x="6539" y="1467"/>
                  <a:pt x="5073" y="1"/>
                  <a:pt x="327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" name="Google Shape;696;p35"/>
          <p:cNvSpPr/>
          <p:nvPr/>
        </p:nvSpPr>
        <p:spPr>
          <a:xfrm rot="-2700000" flipH="1">
            <a:off x="7962918" y="4588016"/>
            <a:ext cx="182953" cy="176297"/>
          </a:xfrm>
          <a:custGeom>
            <a:avLst/>
            <a:gdLst/>
            <a:ahLst/>
            <a:cxnLst/>
            <a:rect l="l" t="t" r="r" b="b"/>
            <a:pathLst>
              <a:path w="4700" h="4529" extrusionOk="0">
                <a:moveTo>
                  <a:pt x="964" y="0"/>
                </a:moveTo>
                <a:cubicBezTo>
                  <a:pt x="739" y="0"/>
                  <a:pt x="515" y="86"/>
                  <a:pt x="343" y="257"/>
                </a:cubicBezTo>
                <a:cubicBezTo>
                  <a:pt x="1" y="600"/>
                  <a:pt x="1" y="1156"/>
                  <a:pt x="343" y="1498"/>
                </a:cubicBezTo>
                <a:lnTo>
                  <a:pt x="488" y="1643"/>
                </a:lnTo>
                <a:cubicBezTo>
                  <a:pt x="831" y="1986"/>
                  <a:pt x="831" y="2542"/>
                  <a:pt x="488" y="2884"/>
                </a:cubicBezTo>
                <a:lnTo>
                  <a:pt x="343" y="3030"/>
                </a:lnTo>
                <a:cubicBezTo>
                  <a:pt x="1" y="3372"/>
                  <a:pt x="1" y="3928"/>
                  <a:pt x="343" y="4271"/>
                </a:cubicBezTo>
                <a:cubicBezTo>
                  <a:pt x="515" y="4443"/>
                  <a:pt x="739" y="4528"/>
                  <a:pt x="964" y="4528"/>
                </a:cubicBezTo>
                <a:cubicBezTo>
                  <a:pt x="1188" y="4528"/>
                  <a:pt x="1413" y="4443"/>
                  <a:pt x="1584" y="4271"/>
                </a:cubicBezTo>
                <a:lnTo>
                  <a:pt x="1729" y="4126"/>
                </a:lnTo>
                <a:cubicBezTo>
                  <a:pt x="1901" y="3955"/>
                  <a:pt x="2126" y="3869"/>
                  <a:pt x="2350" y="3869"/>
                </a:cubicBezTo>
                <a:cubicBezTo>
                  <a:pt x="2575" y="3869"/>
                  <a:pt x="2799" y="3955"/>
                  <a:pt x="2970" y="4126"/>
                </a:cubicBezTo>
                <a:lnTo>
                  <a:pt x="3115" y="4270"/>
                </a:lnTo>
                <a:cubicBezTo>
                  <a:pt x="3287" y="4442"/>
                  <a:pt x="3512" y="4528"/>
                  <a:pt x="3736" y="4528"/>
                </a:cubicBezTo>
                <a:cubicBezTo>
                  <a:pt x="3961" y="4528"/>
                  <a:pt x="4185" y="4442"/>
                  <a:pt x="4356" y="4270"/>
                </a:cubicBezTo>
                <a:cubicBezTo>
                  <a:pt x="4700" y="3928"/>
                  <a:pt x="4700" y="3372"/>
                  <a:pt x="4356" y="3030"/>
                </a:cubicBezTo>
                <a:lnTo>
                  <a:pt x="4212" y="2884"/>
                </a:lnTo>
                <a:cubicBezTo>
                  <a:pt x="3869" y="2542"/>
                  <a:pt x="3870" y="1986"/>
                  <a:pt x="4212" y="1643"/>
                </a:cubicBezTo>
                <a:lnTo>
                  <a:pt x="4356" y="1498"/>
                </a:lnTo>
                <a:cubicBezTo>
                  <a:pt x="4700" y="1155"/>
                  <a:pt x="4700" y="600"/>
                  <a:pt x="4356" y="257"/>
                </a:cubicBezTo>
                <a:cubicBezTo>
                  <a:pt x="4185" y="86"/>
                  <a:pt x="3961" y="0"/>
                  <a:pt x="3736" y="0"/>
                </a:cubicBezTo>
                <a:cubicBezTo>
                  <a:pt x="3512" y="0"/>
                  <a:pt x="3287" y="86"/>
                  <a:pt x="3116" y="257"/>
                </a:cubicBezTo>
                <a:lnTo>
                  <a:pt x="2970" y="403"/>
                </a:lnTo>
                <a:cubicBezTo>
                  <a:pt x="2799" y="574"/>
                  <a:pt x="2575" y="659"/>
                  <a:pt x="2350" y="659"/>
                </a:cubicBezTo>
                <a:cubicBezTo>
                  <a:pt x="2126" y="659"/>
                  <a:pt x="1901" y="574"/>
                  <a:pt x="1729" y="403"/>
                </a:cubicBezTo>
                <a:lnTo>
                  <a:pt x="1584" y="257"/>
                </a:lnTo>
                <a:cubicBezTo>
                  <a:pt x="1413" y="86"/>
                  <a:pt x="1188" y="0"/>
                  <a:pt x="96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35"/>
          <p:cNvSpPr/>
          <p:nvPr/>
        </p:nvSpPr>
        <p:spPr>
          <a:xfrm flipH="1">
            <a:off x="811186" y="1649666"/>
            <a:ext cx="182948" cy="176291"/>
          </a:xfrm>
          <a:custGeom>
            <a:avLst/>
            <a:gdLst/>
            <a:ahLst/>
            <a:cxnLst/>
            <a:rect l="l" t="t" r="r" b="b"/>
            <a:pathLst>
              <a:path w="4700" h="4529" extrusionOk="0">
                <a:moveTo>
                  <a:pt x="964" y="0"/>
                </a:moveTo>
                <a:cubicBezTo>
                  <a:pt x="739" y="0"/>
                  <a:pt x="515" y="86"/>
                  <a:pt x="343" y="257"/>
                </a:cubicBezTo>
                <a:cubicBezTo>
                  <a:pt x="1" y="600"/>
                  <a:pt x="1" y="1156"/>
                  <a:pt x="343" y="1498"/>
                </a:cubicBezTo>
                <a:lnTo>
                  <a:pt x="488" y="1643"/>
                </a:lnTo>
                <a:cubicBezTo>
                  <a:pt x="831" y="1986"/>
                  <a:pt x="831" y="2542"/>
                  <a:pt x="488" y="2884"/>
                </a:cubicBezTo>
                <a:lnTo>
                  <a:pt x="343" y="3030"/>
                </a:lnTo>
                <a:cubicBezTo>
                  <a:pt x="1" y="3372"/>
                  <a:pt x="1" y="3928"/>
                  <a:pt x="343" y="4271"/>
                </a:cubicBezTo>
                <a:cubicBezTo>
                  <a:pt x="515" y="4443"/>
                  <a:pt x="739" y="4528"/>
                  <a:pt x="964" y="4528"/>
                </a:cubicBezTo>
                <a:cubicBezTo>
                  <a:pt x="1188" y="4528"/>
                  <a:pt x="1413" y="4443"/>
                  <a:pt x="1584" y="4271"/>
                </a:cubicBezTo>
                <a:lnTo>
                  <a:pt x="1729" y="4126"/>
                </a:lnTo>
                <a:cubicBezTo>
                  <a:pt x="1901" y="3955"/>
                  <a:pt x="2126" y="3869"/>
                  <a:pt x="2350" y="3869"/>
                </a:cubicBezTo>
                <a:cubicBezTo>
                  <a:pt x="2575" y="3869"/>
                  <a:pt x="2799" y="3955"/>
                  <a:pt x="2970" y="4126"/>
                </a:cubicBezTo>
                <a:lnTo>
                  <a:pt x="3115" y="4270"/>
                </a:lnTo>
                <a:cubicBezTo>
                  <a:pt x="3287" y="4442"/>
                  <a:pt x="3512" y="4528"/>
                  <a:pt x="3736" y="4528"/>
                </a:cubicBezTo>
                <a:cubicBezTo>
                  <a:pt x="3961" y="4528"/>
                  <a:pt x="4185" y="4442"/>
                  <a:pt x="4356" y="4270"/>
                </a:cubicBezTo>
                <a:cubicBezTo>
                  <a:pt x="4700" y="3928"/>
                  <a:pt x="4700" y="3372"/>
                  <a:pt x="4356" y="3030"/>
                </a:cubicBezTo>
                <a:lnTo>
                  <a:pt x="4212" y="2884"/>
                </a:lnTo>
                <a:cubicBezTo>
                  <a:pt x="3869" y="2542"/>
                  <a:pt x="3870" y="1986"/>
                  <a:pt x="4212" y="1643"/>
                </a:cubicBezTo>
                <a:lnTo>
                  <a:pt x="4356" y="1498"/>
                </a:lnTo>
                <a:cubicBezTo>
                  <a:pt x="4700" y="1155"/>
                  <a:pt x="4700" y="600"/>
                  <a:pt x="4356" y="257"/>
                </a:cubicBezTo>
                <a:cubicBezTo>
                  <a:pt x="4185" y="86"/>
                  <a:pt x="3961" y="0"/>
                  <a:pt x="3736" y="0"/>
                </a:cubicBezTo>
                <a:cubicBezTo>
                  <a:pt x="3512" y="0"/>
                  <a:pt x="3287" y="86"/>
                  <a:pt x="3116" y="257"/>
                </a:cubicBezTo>
                <a:lnTo>
                  <a:pt x="2970" y="403"/>
                </a:lnTo>
                <a:cubicBezTo>
                  <a:pt x="2799" y="574"/>
                  <a:pt x="2575" y="659"/>
                  <a:pt x="2350" y="659"/>
                </a:cubicBezTo>
                <a:cubicBezTo>
                  <a:pt x="2126" y="659"/>
                  <a:pt x="1901" y="574"/>
                  <a:pt x="1729" y="403"/>
                </a:cubicBezTo>
                <a:lnTo>
                  <a:pt x="1584" y="257"/>
                </a:lnTo>
                <a:cubicBezTo>
                  <a:pt x="1413" y="86"/>
                  <a:pt x="1188" y="0"/>
                  <a:pt x="96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3 Minute Timer with Music for Kids! Countdown Videos HD!">
            <a:hlinkClick r:id="" action="ppaction://media"/>
            <a:extLst>
              <a:ext uri="{FF2B5EF4-FFF2-40B4-BE49-F238E27FC236}">
                <a16:creationId xmlns:a16="http://schemas.microsoft.com/office/drawing/2014/main" id="{98AE7738-490F-06C1-2C35-C8B43D7585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59837" y="1437982"/>
            <a:ext cx="5824326" cy="32761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02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52"/>
          <p:cNvSpPr txBox="1">
            <a:spLocks noGrp="1"/>
          </p:cNvSpPr>
          <p:nvPr>
            <p:ph type="title"/>
          </p:nvPr>
        </p:nvSpPr>
        <p:spPr>
          <a:xfrm>
            <a:off x="1692904" y="2003726"/>
            <a:ext cx="6201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/>
              <a:t>IT’S SHOW TIME</a:t>
            </a:r>
            <a:endParaRPr sz="8000" dirty="0"/>
          </a:p>
        </p:txBody>
      </p:sp>
      <p:sp>
        <p:nvSpPr>
          <p:cNvPr id="1363" name="Google Shape;1363;p52"/>
          <p:cNvSpPr/>
          <p:nvPr/>
        </p:nvSpPr>
        <p:spPr>
          <a:xfrm flipH="1">
            <a:off x="2707325" y="1882750"/>
            <a:ext cx="107100" cy="107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64" name="Google Shape;1364;p52"/>
          <p:cNvGrpSpPr/>
          <p:nvPr/>
        </p:nvGrpSpPr>
        <p:grpSpPr>
          <a:xfrm>
            <a:off x="6232725" y="1401972"/>
            <a:ext cx="476099" cy="398107"/>
            <a:chOff x="6232725" y="1401972"/>
            <a:chExt cx="476099" cy="398107"/>
          </a:xfrm>
        </p:grpSpPr>
        <p:sp>
          <p:nvSpPr>
            <p:cNvPr id="1365" name="Google Shape;1365;p52"/>
            <p:cNvSpPr/>
            <p:nvPr/>
          </p:nvSpPr>
          <p:spPr>
            <a:xfrm>
              <a:off x="6548453" y="1601016"/>
              <a:ext cx="160371" cy="199062"/>
            </a:xfrm>
            <a:custGeom>
              <a:avLst/>
              <a:gdLst/>
              <a:ahLst/>
              <a:cxnLst/>
              <a:rect l="l" t="t" r="r" b="b"/>
              <a:pathLst>
                <a:path w="4120" h="5114" extrusionOk="0">
                  <a:moveTo>
                    <a:pt x="2142" y="1"/>
                  </a:moveTo>
                  <a:cubicBezTo>
                    <a:pt x="1895" y="1"/>
                    <a:pt x="1697" y="200"/>
                    <a:pt x="1697" y="446"/>
                  </a:cubicBezTo>
                  <a:lnTo>
                    <a:pt x="1697" y="3356"/>
                  </a:lnTo>
                  <a:cubicBezTo>
                    <a:pt x="1664" y="3353"/>
                    <a:pt x="1629" y="3352"/>
                    <a:pt x="1594" y="3352"/>
                  </a:cubicBezTo>
                  <a:cubicBezTo>
                    <a:pt x="1358" y="3352"/>
                    <a:pt x="1090" y="3423"/>
                    <a:pt x="836" y="3570"/>
                  </a:cubicBezTo>
                  <a:cubicBezTo>
                    <a:pt x="280" y="3891"/>
                    <a:pt x="1" y="4447"/>
                    <a:pt x="211" y="4814"/>
                  </a:cubicBezTo>
                  <a:cubicBezTo>
                    <a:pt x="326" y="5012"/>
                    <a:pt x="562" y="5113"/>
                    <a:pt x="842" y="5113"/>
                  </a:cubicBezTo>
                  <a:cubicBezTo>
                    <a:pt x="1078" y="5113"/>
                    <a:pt x="1346" y="5041"/>
                    <a:pt x="1601" y="4895"/>
                  </a:cubicBezTo>
                  <a:cubicBezTo>
                    <a:pt x="2019" y="4652"/>
                    <a:pt x="2280" y="4277"/>
                    <a:pt x="2295" y="3951"/>
                  </a:cubicBezTo>
                  <a:lnTo>
                    <a:pt x="2296" y="3951"/>
                  </a:lnTo>
                  <a:lnTo>
                    <a:pt x="2296" y="1754"/>
                  </a:lnTo>
                  <a:lnTo>
                    <a:pt x="3749" y="1754"/>
                  </a:lnTo>
                  <a:cubicBezTo>
                    <a:pt x="4007" y="1754"/>
                    <a:pt x="4119" y="1428"/>
                    <a:pt x="3915" y="1269"/>
                  </a:cubicBezTo>
                  <a:lnTo>
                    <a:pt x="3916" y="1269"/>
                  </a:lnTo>
                  <a:lnTo>
                    <a:pt x="2416" y="95"/>
                  </a:lnTo>
                  <a:cubicBezTo>
                    <a:pt x="2338" y="34"/>
                    <a:pt x="2241" y="1"/>
                    <a:pt x="2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52"/>
            <p:cNvSpPr/>
            <p:nvPr/>
          </p:nvSpPr>
          <p:spPr>
            <a:xfrm>
              <a:off x="6232725" y="1401972"/>
              <a:ext cx="233861" cy="199062"/>
            </a:xfrm>
            <a:custGeom>
              <a:avLst/>
              <a:gdLst/>
              <a:ahLst/>
              <a:cxnLst/>
              <a:rect l="l" t="t" r="r" b="b"/>
              <a:pathLst>
                <a:path w="6008" h="5114" extrusionOk="0">
                  <a:moveTo>
                    <a:pt x="2181" y="1"/>
                  </a:moveTo>
                  <a:cubicBezTo>
                    <a:pt x="1914" y="1"/>
                    <a:pt x="1697" y="218"/>
                    <a:pt x="1697" y="485"/>
                  </a:cubicBezTo>
                  <a:lnTo>
                    <a:pt x="1697" y="3356"/>
                  </a:lnTo>
                  <a:cubicBezTo>
                    <a:pt x="1664" y="3353"/>
                    <a:pt x="1630" y="3351"/>
                    <a:pt x="1595" y="3351"/>
                  </a:cubicBezTo>
                  <a:cubicBezTo>
                    <a:pt x="1359" y="3351"/>
                    <a:pt x="1090" y="3423"/>
                    <a:pt x="836" y="3570"/>
                  </a:cubicBezTo>
                  <a:cubicBezTo>
                    <a:pt x="280" y="3891"/>
                    <a:pt x="0" y="4448"/>
                    <a:pt x="212" y="4813"/>
                  </a:cubicBezTo>
                  <a:cubicBezTo>
                    <a:pt x="326" y="5012"/>
                    <a:pt x="562" y="5114"/>
                    <a:pt x="842" y="5114"/>
                  </a:cubicBezTo>
                  <a:cubicBezTo>
                    <a:pt x="1079" y="5114"/>
                    <a:pt x="1347" y="5041"/>
                    <a:pt x="1601" y="4894"/>
                  </a:cubicBezTo>
                  <a:cubicBezTo>
                    <a:pt x="2019" y="4653"/>
                    <a:pt x="2281" y="4278"/>
                    <a:pt x="2295" y="3951"/>
                  </a:cubicBezTo>
                  <a:lnTo>
                    <a:pt x="2295" y="1167"/>
                  </a:lnTo>
                  <a:lnTo>
                    <a:pt x="5408" y="1167"/>
                  </a:lnTo>
                  <a:lnTo>
                    <a:pt x="5408" y="3356"/>
                  </a:lnTo>
                  <a:cubicBezTo>
                    <a:pt x="5375" y="3353"/>
                    <a:pt x="5341" y="3351"/>
                    <a:pt x="5307" y="3351"/>
                  </a:cubicBezTo>
                  <a:cubicBezTo>
                    <a:pt x="5070" y="3351"/>
                    <a:pt x="4802" y="3423"/>
                    <a:pt x="4548" y="3570"/>
                  </a:cubicBezTo>
                  <a:cubicBezTo>
                    <a:pt x="3992" y="3891"/>
                    <a:pt x="3712" y="4448"/>
                    <a:pt x="3923" y="4813"/>
                  </a:cubicBezTo>
                  <a:cubicBezTo>
                    <a:pt x="4037" y="5012"/>
                    <a:pt x="4273" y="5114"/>
                    <a:pt x="4553" y="5114"/>
                  </a:cubicBezTo>
                  <a:cubicBezTo>
                    <a:pt x="4789" y="5114"/>
                    <a:pt x="5058" y="5041"/>
                    <a:pt x="5312" y="4894"/>
                  </a:cubicBezTo>
                  <a:cubicBezTo>
                    <a:pt x="5731" y="4653"/>
                    <a:pt x="5993" y="4278"/>
                    <a:pt x="6006" y="3951"/>
                  </a:cubicBezTo>
                  <a:lnTo>
                    <a:pt x="6007" y="3951"/>
                  </a:lnTo>
                  <a:lnTo>
                    <a:pt x="6007" y="485"/>
                  </a:lnTo>
                  <a:cubicBezTo>
                    <a:pt x="6007" y="218"/>
                    <a:pt x="5790" y="1"/>
                    <a:pt x="55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67" name="Google Shape;1367;p52"/>
          <p:cNvSpPr/>
          <p:nvPr/>
        </p:nvSpPr>
        <p:spPr>
          <a:xfrm flipH="1">
            <a:off x="2996538" y="4698975"/>
            <a:ext cx="107100" cy="107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68" name="Google Shape;1368;p52"/>
          <p:cNvGrpSpPr/>
          <p:nvPr/>
        </p:nvGrpSpPr>
        <p:grpSpPr>
          <a:xfrm>
            <a:off x="483868" y="3499413"/>
            <a:ext cx="949030" cy="1024097"/>
            <a:chOff x="5304450" y="395250"/>
            <a:chExt cx="700650" cy="760675"/>
          </a:xfrm>
        </p:grpSpPr>
        <p:sp>
          <p:nvSpPr>
            <p:cNvPr id="1369" name="Google Shape;1369;p52"/>
            <p:cNvSpPr/>
            <p:nvPr/>
          </p:nvSpPr>
          <p:spPr>
            <a:xfrm>
              <a:off x="5740400" y="409300"/>
              <a:ext cx="100" cy="25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1" y="1"/>
                  </a:moveTo>
                  <a:lnTo>
                    <a:pt x="2" y="1"/>
                  </a:lnTo>
                  <a:cubicBezTo>
                    <a:pt x="3" y="1"/>
                    <a:pt x="3" y="1"/>
                    <a:pt x="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52"/>
            <p:cNvSpPr/>
            <p:nvPr/>
          </p:nvSpPr>
          <p:spPr>
            <a:xfrm>
              <a:off x="5304450" y="395250"/>
              <a:ext cx="700650" cy="760675"/>
            </a:xfrm>
            <a:custGeom>
              <a:avLst/>
              <a:gdLst/>
              <a:ahLst/>
              <a:cxnLst/>
              <a:rect l="l" t="t" r="r" b="b"/>
              <a:pathLst>
                <a:path w="28026" h="30427" extrusionOk="0">
                  <a:moveTo>
                    <a:pt x="13527" y="0"/>
                  </a:moveTo>
                  <a:cubicBezTo>
                    <a:pt x="13500" y="0"/>
                    <a:pt x="13472" y="0"/>
                    <a:pt x="13445" y="1"/>
                  </a:cubicBezTo>
                  <a:lnTo>
                    <a:pt x="13353" y="1"/>
                  </a:lnTo>
                  <a:cubicBezTo>
                    <a:pt x="13330" y="2"/>
                    <a:pt x="13307" y="2"/>
                    <a:pt x="13284" y="3"/>
                  </a:cubicBezTo>
                  <a:cubicBezTo>
                    <a:pt x="13260" y="3"/>
                    <a:pt x="13234" y="4"/>
                    <a:pt x="13210" y="4"/>
                  </a:cubicBezTo>
                  <a:lnTo>
                    <a:pt x="13182" y="6"/>
                  </a:lnTo>
                  <a:cubicBezTo>
                    <a:pt x="13162" y="6"/>
                    <a:pt x="13141" y="7"/>
                    <a:pt x="13122" y="7"/>
                  </a:cubicBezTo>
                  <a:cubicBezTo>
                    <a:pt x="13091" y="8"/>
                    <a:pt x="13060" y="9"/>
                    <a:pt x="13028" y="10"/>
                  </a:cubicBezTo>
                  <a:lnTo>
                    <a:pt x="13021" y="11"/>
                  </a:lnTo>
                  <a:cubicBezTo>
                    <a:pt x="12989" y="12"/>
                    <a:pt x="12957" y="13"/>
                    <a:pt x="12925" y="14"/>
                  </a:cubicBezTo>
                  <a:cubicBezTo>
                    <a:pt x="12885" y="16"/>
                    <a:pt x="12843" y="19"/>
                    <a:pt x="12801" y="21"/>
                  </a:cubicBezTo>
                  <a:cubicBezTo>
                    <a:pt x="12784" y="22"/>
                    <a:pt x="12766" y="23"/>
                    <a:pt x="12749" y="24"/>
                  </a:cubicBezTo>
                  <a:lnTo>
                    <a:pt x="12724" y="25"/>
                  </a:lnTo>
                  <a:cubicBezTo>
                    <a:pt x="12695" y="27"/>
                    <a:pt x="12666" y="30"/>
                    <a:pt x="12639" y="31"/>
                  </a:cubicBezTo>
                  <a:cubicBezTo>
                    <a:pt x="12618" y="33"/>
                    <a:pt x="12598" y="34"/>
                    <a:pt x="12579" y="35"/>
                  </a:cubicBezTo>
                  <a:lnTo>
                    <a:pt x="12565" y="36"/>
                  </a:lnTo>
                  <a:cubicBezTo>
                    <a:pt x="12535" y="38"/>
                    <a:pt x="12505" y="41"/>
                    <a:pt x="12476" y="43"/>
                  </a:cubicBezTo>
                  <a:cubicBezTo>
                    <a:pt x="12450" y="45"/>
                    <a:pt x="12425" y="47"/>
                    <a:pt x="12399" y="49"/>
                  </a:cubicBezTo>
                  <a:cubicBezTo>
                    <a:pt x="12370" y="52"/>
                    <a:pt x="12341" y="55"/>
                    <a:pt x="12311" y="57"/>
                  </a:cubicBezTo>
                  <a:cubicBezTo>
                    <a:pt x="12286" y="59"/>
                    <a:pt x="12261" y="63"/>
                    <a:pt x="12236" y="65"/>
                  </a:cubicBezTo>
                  <a:cubicBezTo>
                    <a:pt x="12206" y="68"/>
                    <a:pt x="12176" y="70"/>
                    <a:pt x="12147" y="74"/>
                  </a:cubicBezTo>
                  <a:cubicBezTo>
                    <a:pt x="12122" y="77"/>
                    <a:pt x="12097" y="79"/>
                    <a:pt x="12072" y="81"/>
                  </a:cubicBezTo>
                  <a:cubicBezTo>
                    <a:pt x="12043" y="84"/>
                    <a:pt x="12012" y="89"/>
                    <a:pt x="11981" y="92"/>
                  </a:cubicBezTo>
                  <a:lnTo>
                    <a:pt x="11971" y="93"/>
                  </a:lnTo>
                  <a:cubicBezTo>
                    <a:pt x="11950" y="95"/>
                    <a:pt x="11930" y="98"/>
                    <a:pt x="11910" y="101"/>
                  </a:cubicBezTo>
                  <a:cubicBezTo>
                    <a:pt x="11877" y="104"/>
                    <a:pt x="11845" y="109"/>
                    <a:pt x="11813" y="113"/>
                  </a:cubicBezTo>
                  <a:lnTo>
                    <a:pt x="11798" y="115"/>
                  </a:lnTo>
                  <a:cubicBezTo>
                    <a:pt x="11780" y="117"/>
                    <a:pt x="11763" y="120"/>
                    <a:pt x="11746" y="122"/>
                  </a:cubicBezTo>
                  <a:cubicBezTo>
                    <a:pt x="11708" y="126"/>
                    <a:pt x="11671" y="132"/>
                    <a:pt x="11632" y="137"/>
                  </a:cubicBezTo>
                  <a:lnTo>
                    <a:pt x="11623" y="139"/>
                  </a:lnTo>
                  <a:cubicBezTo>
                    <a:pt x="11609" y="140"/>
                    <a:pt x="11596" y="143"/>
                    <a:pt x="11583" y="145"/>
                  </a:cubicBezTo>
                  <a:cubicBezTo>
                    <a:pt x="11530" y="152"/>
                    <a:pt x="11476" y="160"/>
                    <a:pt x="11422" y="169"/>
                  </a:cubicBezTo>
                  <a:cubicBezTo>
                    <a:pt x="11409" y="171"/>
                    <a:pt x="11394" y="173"/>
                    <a:pt x="11381" y="175"/>
                  </a:cubicBezTo>
                  <a:lnTo>
                    <a:pt x="11370" y="178"/>
                  </a:lnTo>
                  <a:cubicBezTo>
                    <a:pt x="11333" y="184"/>
                    <a:pt x="11296" y="190"/>
                    <a:pt x="11259" y="196"/>
                  </a:cubicBezTo>
                  <a:cubicBezTo>
                    <a:pt x="11242" y="200"/>
                    <a:pt x="11226" y="202"/>
                    <a:pt x="11209" y="205"/>
                  </a:cubicBezTo>
                  <a:lnTo>
                    <a:pt x="11194" y="208"/>
                  </a:lnTo>
                  <a:cubicBezTo>
                    <a:pt x="11161" y="214"/>
                    <a:pt x="11128" y="219"/>
                    <a:pt x="11095" y="226"/>
                  </a:cubicBezTo>
                  <a:lnTo>
                    <a:pt x="11036" y="237"/>
                  </a:lnTo>
                  <a:lnTo>
                    <a:pt x="11027" y="239"/>
                  </a:lnTo>
                  <a:cubicBezTo>
                    <a:pt x="10995" y="245"/>
                    <a:pt x="10964" y="251"/>
                    <a:pt x="10932" y="257"/>
                  </a:cubicBezTo>
                  <a:cubicBezTo>
                    <a:pt x="10908" y="262"/>
                    <a:pt x="10885" y="266"/>
                    <a:pt x="10862" y="271"/>
                  </a:cubicBezTo>
                  <a:cubicBezTo>
                    <a:pt x="10830" y="277"/>
                    <a:pt x="10799" y="284"/>
                    <a:pt x="10767" y="291"/>
                  </a:cubicBezTo>
                  <a:cubicBezTo>
                    <a:pt x="10744" y="295"/>
                    <a:pt x="10721" y="300"/>
                    <a:pt x="10698" y="305"/>
                  </a:cubicBezTo>
                  <a:cubicBezTo>
                    <a:pt x="10666" y="313"/>
                    <a:pt x="10635" y="319"/>
                    <a:pt x="10602" y="326"/>
                  </a:cubicBezTo>
                  <a:lnTo>
                    <a:pt x="10594" y="328"/>
                  </a:lnTo>
                  <a:cubicBezTo>
                    <a:pt x="10574" y="332"/>
                    <a:pt x="10555" y="337"/>
                    <a:pt x="10535" y="341"/>
                  </a:cubicBezTo>
                  <a:cubicBezTo>
                    <a:pt x="10501" y="349"/>
                    <a:pt x="10468" y="358"/>
                    <a:pt x="10435" y="365"/>
                  </a:cubicBezTo>
                  <a:lnTo>
                    <a:pt x="10421" y="368"/>
                  </a:lnTo>
                  <a:cubicBezTo>
                    <a:pt x="10404" y="372"/>
                    <a:pt x="10388" y="376"/>
                    <a:pt x="10371" y="379"/>
                  </a:cubicBezTo>
                  <a:cubicBezTo>
                    <a:pt x="10334" y="389"/>
                    <a:pt x="10296" y="398"/>
                    <a:pt x="10258" y="408"/>
                  </a:cubicBezTo>
                  <a:lnTo>
                    <a:pt x="10248" y="410"/>
                  </a:lnTo>
                  <a:cubicBezTo>
                    <a:pt x="10234" y="413"/>
                    <a:pt x="10222" y="417"/>
                    <a:pt x="10209" y="420"/>
                  </a:cubicBezTo>
                  <a:cubicBezTo>
                    <a:pt x="10154" y="434"/>
                    <a:pt x="10099" y="449"/>
                    <a:pt x="10047" y="463"/>
                  </a:cubicBezTo>
                  <a:cubicBezTo>
                    <a:pt x="10037" y="465"/>
                    <a:pt x="10027" y="468"/>
                    <a:pt x="10017" y="470"/>
                  </a:cubicBezTo>
                  <a:lnTo>
                    <a:pt x="10015" y="472"/>
                  </a:lnTo>
                  <a:cubicBezTo>
                    <a:pt x="9971" y="483"/>
                    <a:pt x="9928" y="495"/>
                    <a:pt x="9885" y="507"/>
                  </a:cubicBezTo>
                  <a:cubicBezTo>
                    <a:pt x="9870" y="511"/>
                    <a:pt x="9856" y="515"/>
                    <a:pt x="9842" y="520"/>
                  </a:cubicBezTo>
                  <a:lnTo>
                    <a:pt x="9828" y="523"/>
                  </a:lnTo>
                  <a:cubicBezTo>
                    <a:pt x="9792" y="533"/>
                    <a:pt x="9757" y="543"/>
                    <a:pt x="9723" y="554"/>
                  </a:cubicBezTo>
                  <a:cubicBezTo>
                    <a:pt x="9706" y="558"/>
                    <a:pt x="9688" y="564"/>
                    <a:pt x="9671" y="569"/>
                  </a:cubicBezTo>
                  <a:lnTo>
                    <a:pt x="9658" y="572"/>
                  </a:lnTo>
                  <a:cubicBezTo>
                    <a:pt x="9626" y="582"/>
                    <a:pt x="9593" y="592"/>
                    <a:pt x="9561" y="602"/>
                  </a:cubicBezTo>
                  <a:cubicBezTo>
                    <a:pt x="9539" y="609"/>
                    <a:pt x="9516" y="616"/>
                    <a:pt x="9494" y="623"/>
                  </a:cubicBezTo>
                  <a:cubicBezTo>
                    <a:pt x="9462" y="633"/>
                    <a:pt x="9431" y="643"/>
                    <a:pt x="9399" y="654"/>
                  </a:cubicBezTo>
                  <a:cubicBezTo>
                    <a:pt x="9376" y="660"/>
                    <a:pt x="9354" y="668"/>
                    <a:pt x="9331" y="676"/>
                  </a:cubicBezTo>
                  <a:cubicBezTo>
                    <a:pt x="9299" y="685"/>
                    <a:pt x="9267" y="696"/>
                    <a:pt x="9235" y="707"/>
                  </a:cubicBezTo>
                  <a:lnTo>
                    <a:pt x="9232" y="708"/>
                  </a:lnTo>
                  <a:cubicBezTo>
                    <a:pt x="9211" y="715"/>
                    <a:pt x="9190" y="722"/>
                    <a:pt x="9170" y="729"/>
                  </a:cubicBezTo>
                  <a:cubicBezTo>
                    <a:pt x="9137" y="740"/>
                    <a:pt x="9104" y="751"/>
                    <a:pt x="9071" y="763"/>
                  </a:cubicBezTo>
                  <a:lnTo>
                    <a:pt x="9057" y="768"/>
                  </a:lnTo>
                  <a:cubicBezTo>
                    <a:pt x="9041" y="773"/>
                    <a:pt x="9025" y="780"/>
                    <a:pt x="9008" y="785"/>
                  </a:cubicBezTo>
                  <a:cubicBezTo>
                    <a:pt x="8972" y="797"/>
                    <a:pt x="8936" y="811"/>
                    <a:pt x="8901" y="824"/>
                  </a:cubicBezTo>
                  <a:lnTo>
                    <a:pt x="8889" y="828"/>
                  </a:lnTo>
                  <a:cubicBezTo>
                    <a:pt x="8875" y="833"/>
                    <a:pt x="8861" y="838"/>
                    <a:pt x="8848" y="843"/>
                  </a:cubicBezTo>
                  <a:cubicBezTo>
                    <a:pt x="8791" y="864"/>
                    <a:pt x="8740" y="884"/>
                    <a:pt x="8687" y="904"/>
                  </a:cubicBezTo>
                  <a:cubicBezTo>
                    <a:pt x="8649" y="918"/>
                    <a:pt x="8611" y="933"/>
                    <a:pt x="8573" y="947"/>
                  </a:cubicBezTo>
                  <a:cubicBezTo>
                    <a:pt x="8572" y="947"/>
                    <a:pt x="8572" y="949"/>
                    <a:pt x="8572" y="949"/>
                  </a:cubicBezTo>
                  <a:cubicBezTo>
                    <a:pt x="8047" y="1155"/>
                    <a:pt x="7576" y="1463"/>
                    <a:pt x="7175" y="1864"/>
                  </a:cubicBezTo>
                  <a:cubicBezTo>
                    <a:pt x="6798" y="2240"/>
                    <a:pt x="6498" y="2682"/>
                    <a:pt x="6282" y="3178"/>
                  </a:cubicBezTo>
                  <a:cubicBezTo>
                    <a:pt x="6055" y="3699"/>
                    <a:pt x="5933" y="4251"/>
                    <a:pt x="5918" y="4822"/>
                  </a:cubicBezTo>
                  <a:cubicBezTo>
                    <a:pt x="5904" y="5414"/>
                    <a:pt x="6006" y="5993"/>
                    <a:pt x="6223" y="6542"/>
                  </a:cubicBezTo>
                  <a:lnTo>
                    <a:pt x="6568" y="7417"/>
                  </a:lnTo>
                  <a:cubicBezTo>
                    <a:pt x="7779" y="10492"/>
                    <a:pt x="6449" y="14028"/>
                    <a:pt x="3604" y="15299"/>
                  </a:cubicBezTo>
                  <a:lnTo>
                    <a:pt x="2559" y="15766"/>
                  </a:lnTo>
                  <a:cubicBezTo>
                    <a:pt x="2034" y="16001"/>
                    <a:pt x="1572" y="16336"/>
                    <a:pt x="1182" y="16765"/>
                  </a:cubicBezTo>
                  <a:cubicBezTo>
                    <a:pt x="672" y="17329"/>
                    <a:pt x="318" y="18026"/>
                    <a:pt x="160" y="18782"/>
                  </a:cubicBezTo>
                  <a:cubicBezTo>
                    <a:pt x="0" y="19545"/>
                    <a:pt x="46" y="20339"/>
                    <a:pt x="294" y="21077"/>
                  </a:cubicBezTo>
                  <a:cubicBezTo>
                    <a:pt x="328" y="21179"/>
                    <a:pt x="365" y="21281"/>
                    <a:pt x="408" y="21379"/>
                  </a:cubicBezTo>
                  <a:cubicBezTo>
                    <a:pt x="435" y="21443"/>
                    <a:pt x="462" y="21509"/>
                    <a:pt x="492" y="21575"/>
                  </a:cubicBezTo>
                  <a:cubicBezTo>
                    <a:pt x="492" y="21576"/>
                    <a:pt x="492" y="21577"/>
                    <a:pt x="493" y="21578"/>
                  </a:cubicBezTo>
                  <a:cubicBezTo>
                    <a:pt x="495" y="21584"/>
                    <a:pt x="498" y="21591"/>
                    <a:pt x="501" y="21598"/>
                  </a:cubicBezTo>
                  <a:cubicBezTo>
                    <a:pt x="520" y="21643"/>
                    <a:pt x="540" y="21686"/>
                    <a:pt x="560" y="21731"/>
                  </a:cubicBezTo>
                  <a:lnTo>
                    <a:pt x="579" y="21774"/>
                  </a:lnTo>
                  <a:lnTo>
                    <a:pt x="586" y="21788"/>
                  </a:lnTo>
                  <a:cubicBezTo>
                    <a:pt x="601" y="21821"/>
                    <a:pt x="617" y="21855"/>
                    <a:pt x="632" y="21888"/>
                  </a:cubicBezTo>
                  <a:cubicBezTo>
                    <a:pt x="641" y="21909"/>
                    <a:pt x="651" y="21929"/>
                    <a:pt x="659" y="21949"/>
                  </a:cubicBezTo>
                  <a:cubicBezTo>
                    <a:pt x="676" y="21984"/>
                    <a:pt x="692" y="22019"/>
                    <a:pt x="710" y="22054"/>
                  </a:cubicBezTo>
                  <a:lnTo>
                    <a:pt x="715" y="22067"/>
                  </a:lnTo>
                  <a:cubicBezTo>
                    <a:pt x="722" y="22079"/>
                    <a:pt x="727" y="22092"/>
                    <a:pt x="734" y="22104"/>
                  </a:cubicBezTo>
                  <a:cubicBezTo>
                    <a:pt x="757" y="22155"/>
                    <a:pt x="781" y="22204"/>
                    <a:pt x="805" y="22253"/>
                  </a:cubicBezTo>
                  <a:cubicBezTo>
                    <a:pt x="812" y="22264"/>
                    <a:pt x="817" y="22276"/>
                    <a:pt x="823" y="22287"/>
                  </a:cubicBezTo>
                  <a:lnTo>
                    <a:pt x="828" y="22298"/>
                  </a:lnTo>
                  <a:cubicBezTo>
                    <a:pt x="846" y="22334"/>
                    <a:pt x="864" y="22370"/>
                    <a:pt x="882" y="22405"/>
                  </a:cubicBezTo>
                  <a:cubicBezTo>
                    <a:pt x="892" y="22426"/>
                    <a:pt x="902" y="22445"/>
                    <a:pt x="913" y="22465"/>
                  </a:cubicBezTo>
                  <a:cubicBezTo>
                    <a:pt x="929" y="22497"/>
                    <a:pt x="944" y="22529"/>
                    <a:pt x="961" y="22559"/>
                  </a:cubicBezTo>
                  <a:lnTo>
                    <a:pt x="965" y="22568"/>
                  </a:lnTo>
                  <a:cubicBezTo>
                    <a:pt x="974" y="22585"/>
                    <a:pt x="983" y="22601"/>
                    <a:pt x="992" y="22617"/>
                  </a:cubicBezTo>
                  <a:cubicBezTo>
                    <a:pt x="1011" y="22655"/>
                    <a:pt x="1031" y="22692"/>
                    <a:pt x="1051" y="22728"/>
                  </a:cubicBezTo>
                  <a:lnTo>
                    <a:pt x="1055" y="22736"/>
                  </a:lnTo>
                  <a:cubicBezTo>
                    <a:pt x="1061" y="22747"/>
                    <a:pt x="1065" y="22757"/>
                    <a:pt x="1072" y="22767"/>
                  </a:cubicBezTo>
                  <a:cubicBezTo>
                    <a:pt x="1097" y="22815"/>
                    <a:pt x="1123" y="22862"/>
                    <a:pt x="1149" y="22909"/>
                  </a:cubicBezTo>
                  <a:lnTo>
                    <a:pt x="1172" y="22951"/>
                  </a:lnTo>
                  <a:lnTo>
                    <a:pt x="1180" y="22964"/>
                  </a:lnTo>
                  <a:cubicBezTo>
                    <a:pt x="1198" y="22995"/>
                    <a:pt x="1214" y="23026"/>
                    <a:pt x="1232" y="23056"/>
                  </a:cubicBezTo>
                  <a:cubicBezTo>
                    <a:pt x="1244" y="23077"/>
                    <a:pt x="1255" y="23097"/>
                    <a:pt x="1267" y="23116"/>
                  </a:cubicBezTo>
                  <a:cubicBezTo>
                    <a:pt x="1284" y="23147"/>
                    <a:pt x="1301" y="23177"/>
                    <a:pt x="1319" y="23208"/>
                  </a:cubicBezTo>
                  <a:lnTo>
                    <a:pt x="1327" y="23222"/>
                  </a:lnTo>
                  <a:cubicBezTo>
                    <a:pt x="1335" y="23235"/>
                    <a:pt x="1344" y="23249"/>
                    <a:pt x="1351" y="23263"/>
                  </a:cubicBezTo>
                  <a:cubicBezTo>
                    <a:pt x="1379" y="23308"/>
                    <a:pt x="1406" y="23354"/>
                    <a:pt x="1433" y="23400"/>
                  </a:cubicBezTo>
                  <a:cubicBezTo>
                    <a:pt x="1440" y="23410"/>
                    <a:pt x="1447" y="23421"/>
                    <a:pt x="1453" y="23432"/>
                  </a:cubicBezTo>
                  <a:lnTo>
                    <a:pt x="1459" y="23442"/>
                  </a:lnTo>
                  <a:cubicBezTo>
                    <a:pt x="1480" y="23476"/>
                    <a:pt x="1499" y="23509"/>
                    <a:pt x="1520" y="23542"/>
                  </a:cubicBezTo>
                  <a:cubicBezTo>
                    <a:pt x="1532" y="23562"/>
                    <a:pt x="1544" y="23580"/>
                    <a:pt x="1556" y="23600"/>
                  </a:cubicBezTo>
                  <a:cubicBezTo>
                    <a:pt x="1574" y="23628"/>
                    <a:pt x="1591" y="23656"/>
                    <a:pt x="1610" y="23684"/>
                  </a:cubicBezTo>
                  <a:cubicBezTo>
                    <a:pt x="1622" y="23704"/>
                    <a:pt x="1635" y="23725"/>
                    <a:pt x="1648" y="23745"/>
                  </a:cubicBezTo>
                  <a:cubicBezTo>
                    <a:pt x="1667" y="23774"/>
                    <a:pt x="1686" y="23803"/>
                    <a:pt x="1704" y="23831"/>
                  </a:cubicBezTo>
                  <a:lnTo>
                    <a:pt x="1713" y="23844"/>
                  </a:lnTo>
                  <a:cubicBezTo>
                    <a:pt x="1722" y="23858"/>
                    <a:pt x="1730" y="23871"/>
                    <a:pt x="1738" y="23884"/>
                  </a:cubicBezTo>
                  <a:cubicBezTo>
                    <a:pt x="1767" y="23928"/>
                    <a:pt x="1795" y="23971"/>
                    <a:pt x="1824" y="24012"/>
                  </a:cubicBezTo>
                  <a:cubicBezTo>
                    <a:pt x="1834" y="24028"/>
                    <a:pt x="1844" y="24042"/>
                    <a:pt x="1853" y="24056"/>
                  </a:cubicBezTo>
                  <a:lnTo>
                    <a:pt x="1863" y="24070"/>
                  </a:lnTo>
                  <a:cubicBezTo>
                    <a:pt x="1881" y="24097"/>
                    <a:pt x="1900" y="24123"/>
                    <a:pt x="1918" y="24150"/>
                  </a:cubicBezTo>
                  <a:cubicBezTo>
                    <a:pt x="1932" y="24171"/>
                    <a:pt x="1947" y="24192"/>
                    <a:pt x="1960" y="24212"/>
                  </a:cubicBezTo>
                  <a:cubicBezTo>
                    <a:pt x="1977" y="24237"/>
                    <a:pt x="1995" y="24261"/>
                    <a:pt x="2012" y="24286"/>
                  </a:cubicBezTo>
                  <a:lnTo>
                    <a:pt x="2019" y="24296"/>
                  </a:lnTo>
                  <a:cubicBezTo>
                    <a:pt x="2031" y="24314"/>
                    <a:pt x="2043" y="24330"/>
                    <a:pt x="2055" y="24347"/>
                  </a:cubicBezTo>
                  <a:cubicBezTo>
                    <a:pt x="2076" y="24376"/>
                    <a:pt x="2097" y="24406"/>
                    <a:pt x="2119" y="24434"/>
                  </a:cubicBezTo>
                  <a:cubicBezTo>
                    <a:pt x="2139" y="24462"/>
                    <a:pt x="2158" y="24489"/>
                    <a:pt x="2178" y="24517"/>
                  </a:cubicBezTo>
                  <a:cubicBezTo>
                    <a:pt x="2199" y="24545"/>
                    <a:pt x="2220" y="24574"/>
                    <a:pt x="2241" y="24601"/>
                  </a:cubicBezTo>
                  <a:cubicBezTo>
                    <a:pt x="2255" y="24620"/>
                    <a:pt x="2269" y="24638"/>
                    <a:pt x="2282" y="24657"/>
                  </a:cubicBezTo>
                  <a:lnTo>
                    <a:pt x="2288" y="24664"/>
                  </a:lnTo>
                  <a:cubicBezTo>
                    <a:pt x="2305" y="24687"/>
                    <a:pt x="2322" y="24710"/>
                    <a:pt x="2339" y="24732"/>
                  </a:cubicBezTo>
                  <a:cubicBezTo>
                    <a:pt x="2356" y="24753"/>
                    <a:pt x="2371" y="24774"/>
                    <a:pt x="2389" y="24796"/>
                  </a:cubicBezTo>
                  <a:cubicBezTo>
                    <a:pt x="2405" y="24818"/>
                    <a:pt x="2423" y="24840"/>
                    <a:pt x="2440" y="24863"/>
                  </a:cubicBezTo>
                  <a:lnTo>
                    <a:pt x="2450" y="24876"/>
                  </a:lnTo>
                  <a:cubicBezTo>
                    <a:pt x="2463" y="24893"/>
                    <a:pt x="2475" y="24909"/>
                    <a:pt x="2488" y="24926"/>
                  </a:cubicBezTo>
                  <a:cubicBezTo>
                    <a:pt x="2519" y="24964"/>
                    <a:pt x="2549" y="25001"/>
                    <a:pt x="2579" y="25040"/>
                  </a:cubicBezTo>
                  <a:cubicBezTo>
                    <a:pt x="2593" y="25056"/>
                    <a:pt x="2607" y="25074"/>
                    <a:pt x="2620" y="25090"/>
                  </a:cubicBezTo>
                  <a:lnTo>
                    <a:pt x="2630" y="25102"/>
                  </a:lnTo>
                  <a:cubicBezTo>
                    <a:pt x="2646" y="25123"/>
                    <a:pt x="2664" y="25144"/>
                    <a:pt x="2681" y="25165"/>
                  </a:cubicBezTo>
                  <a:cubicBezTo>
                    <a:pt x="2699" y="25187"/>
                    <a:pt x="2716" y="25209"/>
                    <a:pt x="2735" y="25230"/>
                  </a:cubicBezTo>
                  <a:cubicBezTo>
                    <a:pt x="2752" y="25250"/>
                    <a:pt x="2768" y="25270"/>
                    <a:pt x="2784" y="25289"/>
                  </a:cubicBezTo>
                  <a:cubicBezTo>
                    <a:pt x="2803" y="25311"/>
                    <a:pt x="2821" y="25332"/>
                    <a:pt x="2839" y="25354"/>
                  </a:cubicBezTo>
                  <a:cubicBezTo>
                    <a:pt x="2854" y="25372"/>
                    <a:pt x="2869" y="25388"/>
                    <a:pt x="2883" y="25405"/>
                  </a:cubicBezTo>
                  <a:lnTo>
                    <a:pt x="2889" y="25412"/>
                  </a:lnTo>
                  <a:cubicBezTo>
                    <a:pt x="2921" y="25451"/>
                    <a:pt x="2954" y="25489"/>
                    <a:pt x="2987" y="25525"/>
                  </a:cubicBezTo>
                  <a:lnTo>
                    <a:pt x="2996" y="25536"/>
                  </a:lnTo>
                  <a:cubicBezTo>
                    <a:pt x="3010" y="25552"/>
                    <a:pt x="3025" y="25568"/>
                    <a:pt x="3038" y="25582"/>
                  </a:cubicBezTo>
                  <a:cubicBezTo>
                    <a:pt x="3055" y="25603"/>
                    <a:pt x="3074" y="25623"/>
                    <a:pt x="3091" y="25644"/>
                  </a:cubicBezTo>
                  <a:lnTo>
                    <a:pt x="3100" y="25653"/>
                  </a:lnTo>
                  <a:cubicBezTo>
                    <a:pt x="3114" y="25669"/>
                    <a:pt x="3130" y="25686"/>
                    <a:pt x="3144" y="25702"/>
                  </a:cubicBezTo>
                  <a:cubicBezTo>
                    <a:pt x="3164" y="25724"/>
                    <a:pt x="3185" y="25746"/>
                    <a:pt x="3205" y="25769"/>
                  </a:cubicBezTo>
                  <a:cubicBezTo>
                    <a:pt x="3221" y="25785"/>
                    <a:pt x="3236" y="25802"/>
                    <a:pt x="3250" y="25818"/>
                  </a:cubicBezTo>
                  <a:lnTo>
                    <a:pt x="3255" y="25823"/>
                  </a:lnTo>
                  <a:cubicBezTo>
                    <a:pt x="3275" y="25843"/>
                    <a:pt x="3294" y="25865"/>
                    <a:pt x="3314" y="25886"/>
                  </a:cubicBezTo>
                  <a:cubicBezTo>
                    <a:pt x="3324" y="25897"/>
                    <a:pt x="3334" y="25907"/>
                    <a:pt x="3344" y="25917"/>
                  </a:cubicBezTo>
                  <a:lnTo>
                    <a:pt x="3352" y="25927"/>
                  </a:lnTo>
                  <a:cubicBezTo>
                    <a:pt x="3393" y="25970"/>
                    <a:pt x="3435" y="26013"/>
                    <a:pt x="3477" y="26058"/>
                  </a:cubicBezTo>
                  <a:lnTo>
                    <a:pt x="3487" y="26068"/>
                  </a:lnTo>
                  <a:cubicBezTo>
                    <a:pt x="3497" y="26078"/>
                    <a:pt x="3508" y="26089"/>
                    <a:pt x="3519" y="26100"/>
                  </a:cubicBezTo>
                  <a:cubicBezTo>
                    <a:pt x="3541" y="26123"/>
                    <a:pt x="3563" y="26146"/>
                    <a:pt x="3586" y="26168"/>
                  </a:cubicBezTo>
                  <a:cubicBezTo>
                    <a:pt x="3600" y="26182"/>
                    <a:pt x="3615" y="26198"/>
                    <a:pt x="3629" y="26211"/>
                  </a:cubicBezTo>
                  <a:cubicBezTo>
                    <a:pt x="3651" y="26234"/>
                    <a:pt x="3674" y="26258"/>
                    <a:pt x="3697" y="26279"/>
                  </a:cubicBezTo>
                  <a:cubicBezTo>
                    <a:pt x="3707" y="26290"/>
                    <a:pt x="3718" y="26300"/>
                    <a:pt x="3729" y="26311"/>
                  </a:cubicBezTo>
                  <a:lnTo>
                    <a:pt x="3736" y="26319"/>
                  </a:lnTo>
                  <a:cubicBezTo>
                    <a:pt x="3817" y="26398"/>
                    <a:pt x="3900" y="26477"/>
                    <a:pt x="3981" y="26553"/>
                  </a:cubicBezTo>
                  <a:lnTo>
                    <a:pt x="3985" y="26557"/>
                  </a:lnTo>
                  <a:lnTo>
                    <a:pt x="4018" y="26589"/>
                  </a:lnTo>
                  <a:cubicBezTo>
                    <a:pt x="4019" y="26589"/>
                    <a:pt x="4019" y="26590"/>
                    <a:pt x="4020" y="26590"/>
                  </a:cubicBezTo>
                  <a:cubicBezTo>
                    <a:pt x="4044" y="26613"/>
                    <a:pt x="4068" y="26636"/>
                    <a:pt x="4094" y="26658"/>
                  </a:cubicBezTo>
                  <a:cubicBezTo>
                    <a:pt x="4106" y="26670"/>
                    <a:pt x="4119" y="26682"/>
                    <a:pt x="4132" y="26694"/>
                  </a:cubicBezTo>
                  <a:cubicBezTo>
                    <a:pt x="4157" y="26717"/>
                    <a:pt x="4184" y="26740"/>
                    <a:pt x="4209" y="26763"/>
                  </a:cubicBezTo>
                  <a:cubicBezTo>
                    <a:pt x="4215" y="26770"/>
                    <a:pt x="4222" y="26776"/>
                    <a:pt x="4230" y="26782"/>
                  </a:cubicBezTo>
                  <a:lnTo>
                    <a:pt x="4233" y="26785"/>
                  </a:lnTo>
                  <a:cubicBezTo>
                    <a:pt x="4289" y="26836"/>
                    <a:pt x="4346" y="26885"/>
                    <a:pt x="4402" y="26933"/>
                  </a:cubicBezTo>
                  <a:lnTo>
                    <a:pt x="4404" y="26936"/>
                  </a:lnTo>
                  <a:cubicBezTo>
                    <a:pt x="4411" y="26941"/>
                    <a:pt x="4417" y="26948"/>
                    <a:pt x="4423" y="26952"/>
                  </a:cubicBezTo>
                  <a:cubicBezTo>
                    <a:pt x="4450" y="26975"/>
                    <a:pt x="4476" y="26998"/>
                    <a:pt x="4504" y="27021"/>
                  </a:cubicBezTo>
                  <a:cubicBezTo>
                    <a:pt x="4516" y="27032"/>
                    <a:pt x="4528" y="27042"/>
                    <a:pt x="4539" y="27052"/>
                  </a:cubicBezTo>
                  <a:cubicBezTo>
                    <a:pt x="4566" y="27075"/>
                    <a:pt x="4594" y="27098"/>
                    <a:pt x="4620" y="27120"/>
                  </a:cubicBezTo>
                  <a:cubicBezTo>
                    <a:pt x="4630" y="27127"/>
                    <a:pt x="4639" y="27135"/>
                    <a:pt x="4649" y="27143"/>
                  </a:cubicBezTo>
                  <a:lnTo>
                    <a:pt x="4653" y="27147"/>
                  </a:lnTo>
                  <a:cubicBezTo>
                    <a:pt x="4745" y="27223"/>
                    <a:pt x="4838" y="27299"/>
                    <a:pt x="4930" y="27372"/>
                  </a:cubicBezTo>
                  <a:lnTo>
                    <a:pt x="4959" y="27394"/>
                  </a:lnTo>
                  <a:cubicBezTo>
                    <a:pt x="4987" y="27417"/>
                    <a:pt x="5016" y="27439"/>
                    <a:pt x="5044" y="27461"/>
                  </a:cubicBezTo>
                  <a:lnTo>
                    <a:pt x="5078" y="27487"/>
                  </a:lnTo>
                  <a:cubicBezTo>
                    <a:pt x="5107" y="27509"/>
                    <a:pt x="5137" y="27531"/>
                    <a:pt x="5166" y="27554"/>
                  </a:cubicBezTo>
                  <a:lnTo>
                    <a:pt x="5186" y="27568"/>
                  </a:lnTo>
                  <a:cubicBezTo>
                    <a:pt x="5186" y="27569"/>
                    <a:pt x="5187" y="27569"/>
                    <a:pt x="5187" y="27569"/>
                  </a:cubicBezTo>
                  <a:cubicBezTo>
                    <a:pt x="5283" y="27643"/>
                    <a:pt x="5383" y="27715"/>
                    <a:pt x="5482" y="27787"/>
                  </a:cubicBezTo>
                  <a:lnTo>
                    <a:pt x="5513" y="27808"/>
                  </a:lnTo>
                  <a:cubicBezTo>
                    <a:pt x="5542" y="27829"/>
                    <a:pt x="5572" y="27850"/>
                    <a:pt x="5603" y="27871"/>
                  </a:cubicBezTo>
                  <a:lnTo>
                    <a:pt x="5633" y="27893"/>
                  </a:lnTo>
                  <a:cubicBezTo>
                    <a:pt x="5734" y="27963"/>
                    <a:pt x="5837" y="28032"/>
                    <a:pt x="5939" y="28100"/>
                  </a:cubicBezTo>
                  <a:lnTo>
                    <a:pt x="5956" y="28110"/>
                  </a:lnTo>
                  <a:cubicBezTo>
                    <a:pt x="5956" y="28110"/>
                    <a:pt x="5957" y="28111"/>
                    <a:pt x="5957" y="28111"/>
                  </a:cubicBezTo>
                  <a:cubicBezTo>
                    <a:pt x="5989" y="28132"/>
                    <a:pt x="6019" y="28153"/>
                    <a:pt x="6051" y="28173"/>
                  </a:cubicBezTo>
                  <a:lnTo>
                    <a:pt x="6084" y="28193"/>
                  </a:lnTo>
                  <a:cubicBezTo>
                    <a:pt x="6115" y="28213"/>
                    <a:pt x="6145" y="28233"/>
                    <a:pt x="6177" y="28253"/>
                  </a:cubicBezTo>
                  <a:lnTo>
                    <a:pt x="6202" y="28269"/>
                  </a:lnTo>
                  <a:cubicBezTo>
                    <a:pt x="7168" y="28874"/>
                    <a:pt x="8202" y="29362"/>
                    <a:pt x="9276" y="29719"/>
                  </a:cubicBezTo>
                  <a:cubicBezTo>
                    <a:pt x="10356" y="30078"/>
                    <a:pt x="11476" y="30303"/>
                    <a:pt x="12601" y="30389"/>
                  </a:cubicBezTo>
                  <a:cubicBezTo>
                    <a:pt x="12944" y="30414"/>
                    <a:pt x="13287" y="30427"/>
                    <a:pt x="13631" y="30427"/>
                  </a:cubicBezTo>
                  <a:cubicBezTo>
                    <a:pt x="14437" y="30427"/>
                    <a:pt x="15242" y="30356"/>
                    <a:pt x="16035" y="30213"/>
                  </a:cubicBezTo>
                  <a:cubicBezTo>
                    <a:pt x="17197" y="30005"/>
                    <a:pt x="18337" y="29643"/>
                    <a:pt x="19419" y="29139"/>
                  </a:cubicBezTo>
                  <a:cubicBezTo>
                    <a:pt x="21191" y="28313"/>
                    <a:pt x="22759" y="27145"/>
                    <a:pt x="24080" y="25667"/>
                  </a:cubicBezTo>
                  <a:cubicBezTo>
                    <a:pt x="25348" y="24248"/>
                    <a:pt x="26335" y="22604"/>
                    <a:pt x="27013" y="20782"/>
                  </a:cubicBezTo>
                  <a:cubicBezTo>
                    <a:pt x="27689" y="18964"/>
                    <a:pt x="28026" y="17057"/>
                    <a:pt x="28014" y="15112"/>
                  </a:cubicBezTo>
                  <a:lnTo>
                    <a:pt x="28014" y="15112"/>
                  </a:lnTo>
                  <a:lnTo>
                    <a:pt x="28014" y="15113"/>
                  </a:lnTo>
                  <a:cubicBezTo>
                    <a:pt x="28002" y="13096"/>
                    <a:pt x="27613" y="11127"/>
                    <a:pt x="26860" y="9256"/>
                  </a:cubicBezTo>
                  <a:cubicBezTo>
                    <a:pt x="26118" y="7416"/>
                    <a:pt x="25056" y="5774"/>
                    <a:pt x="23705" y="4376"/>
                  </a:cubicBezTo>
                  <a:cubicBezTo>
                    <a:pt x="22391" y="3017"/>
                    <a:pt x="20859" y="1945"/>
                    <a:pt x="19154" y="1191"/>
                  </a:cubicBezTo>
                  <a:cubicBezTo>
                    <a:pt x="19153" y="1190"/>
                    <a:pt x="19151" y="1190"/>
                    <a:pt x="19150" y="1190"/>
                  </a:cubicBezTo>
                  <a:lnTo>
                    <a:pt x="19145" y="1188"/>
                  </a:lnTo>
                  <a:cubicBezTo>
                    <a:pt x="19102" y="1168"/>
                    <a:pt x="19058" y="1149"/>
                    <a:pt x="19014" y="1131"/>
                  </a:cubicBezTo>
                  <a:cubicBezTo>
                    <a:pt x="19013" y="1129"/>
                    <a:pt x="19012" y="1129"/>
                    <a:pt x="19011" y="1128"/>
                  </a:cubicBezTo>
                  <a:lnTo>
                    <a:pt x="19006" y="1126"/>
                  </a:lnTo>
                  <a:cubicBezTo>
                    <a:pt x="18962" y="1108"/>
                    <a:pt x="18917" y="1089"/>
                    <a:pt x="18873" y="1070"/>
                  </a:cubicBezTo>
                  <a:lnTo>
                    <a:pt x="18872" y="1070"/>
                  </a:lnTo>
                  <a:cubicBezTo>
                    <a:pt x="18872" y="1070"/>
                    <a:pt x="18872" y="1070"/>
                    <a:pt x="18871" y="1069"/>
                  </a:cubicBezTo>
                  <a:cubicBezTo>
                    <a:pt x="18598" y="956"/>
                    <a:pt x="18318" y="850"/>
                    <a:pt x="18038" y="753"/>
                  </a:cubicBezTo>
                  <a:lnTo>
                    <a:pt x="18022" y="748"/>
                  </a:lnTo>
                  <a:cubicBezTo>
                    <a:pt x="17981" y="734"/>
                    <a:pt x="17940" y="720"/>
                    <a:pt x="17898" y="706"/>
                  </a:cubicBezTo>
                  <a:lnTo>
                    <a:pt x="17873" y="697"/>
                  </a:lnTo>
                  <a:cubicBezTo>
                    <a:pt x="17833" y="684"/>
                    <a:pt x="17794" y="671"/>
                    <a:pt x="17754" y="659"/>
                  </a:cubicBezTo>
                  <a:lnTo>
                    <a:pt x="17726" y="650"/>
                  </a:lnTo>
                  <a:cubicBezTo>
                    <a:pt x="17686" y="637"/>
                    <a:pt x="17646" y="625"/>
                    <a:pt x="17606" y="612"/>
                  </a:cubicBezTo>
                  <a:lnTo>
                    <a:pt x="17580" y="604"/>
                  </a:lnTo>
                  <a:cubicBezTo>
                    <a:pt x="17538" y="592"/>
                    <a:pt x="17498" y="579"/>
                    <a:pt x="17456" y="567"/>
                  </a:cubicBezTo>
                  <a:lnTo>
                    <a:pt x="17455" y="567"/>
                  </a:lnTo>
                  <a:lnTo>
                    <a:pt x="17440" y="563"/>
                  </a:lnTo>
                  <a:cubicBezTo>
                    <a:pt x="17254" y="508"/>
                    <a:pt x="17067" y="456"/>
                    <a:pt x="16882" y="410"/>
                  </a:cubicBezTo>
                  <a:lnTo>
                    <a:pt x="16873" y="408"/>
                  </a:lnTo>
                  <a:lnTo>
                    <a:pt x="16871" y="408"/>
                  </a:lnTo>
                  <a:cubicBezTo>
                    <a:pt x="16830" y="398"/>
                    <a:pt x="16791" y="388"/>
                    <a:pt x="16751" y="378"/>
                  </a:cubicBezTo>
                  <a:lnTo>
                    <a:pt x="16716" y="371"/>
                  </a:lnTo>
                  <a:cubicBezTo>
                    <a:pt x="16679" y="362"/>
                    <a:pt x="16643" y="353"/>
                    <a:pt x="16605" y="344"/>
                  </a:cubicBezTo>
                  <a:lnTo>
                    <a:pt x="16561" y="334"/>
                  </a:lnTo>
                  <a:cubicBezTo>
                    <a:pt x="16526" y="327"/>
                    <a:pt x="16490" y="319"/>
                    <a:pt x="16455" y="310"/>
                  </a:cubicBezTo>
                  <a:cubicBezTo>
                    <a:pt x="16439" y="307"/>
                    <a:pt x="16423" y="304"/>
                    <a:pt x="16407" y="300"/>
                  </a:cubicBezTo>
                  <a:cubicBezTo>
                    <a:pt x="16372" y="293"/>
                    <a:pt x="16337" y="286"/>
                    <a:pt x="16302" y="279"/>
                  </a:cubicBezTo>
                  <a:cubicBezTo>
                    <a:pt x="16288" y="276"/>
                    <a:pt x="16274" y="273"/>
                    <a:pt x="16261" y="271"/>
                  </a:cubicBezTo>
                  <a:lnTo>
                    <a:pt x="16253" y="269"/>
                  </a:lnTo>
                  <a:cubicBezTo>
                    <a:pt x="16217" y="262"/>
                    <a:pt x="16182" y="254"/>
                    <a:pt x="16147" y="248"/>
                  </a:cubicBezTo>
                  <a:lnTo>
                    <a:pt x="16112" y="241"/>
                  </a:lnTo>
                  <a:lnTo>
                    <a:pt x="16102" y="239"/>
                  </a:lnTo>
                  <a:cubicBezTo>
                    <a:pt x="16065" y="233"/>
                    <a:pt x="16027" y="226"/>
                    <a:pt x="15990" y="218"/>
                  </a:cubicBezTo>
                  <a:cubicBezTo>
                    <a:pt x="15982" y="217"/>
                    <a:pt x="15974" y="216"/>
                    <a:pt x="15965" y="214"/>
                  </a:cubicBezTo>
                  <a:lnTo>
                    <a:pt x="15963" y="214"/>
                  </a:lnTo>
                  <a:cubicBezTo>
                    <a:pt x="15833" y="191"/>
                    <a:pt x="15701" y="169"/>
                    <a:pt x="15570" y="149"/>
                  </a:cubicBezTo>
                  <a:lnTo>
                    <a:pt x="15565" y="149"/>
                  </a:lnTo>
                  <a:cubicBezTo>
                    <a:pt x="15555" y="147"/>
                    <a:pt x="15546" y="146"/>
                    <a:pt x="15535" y="145"/>
                  </a:cubicBezTo>
                  <a:cubicBezTo>
                    <a:pt x="15502" y="139"/>
                    <a:pt x="15469" y="135"/>
                    <a:pt x="15436" y="131"/>
                  </a:cubicBezTo>
                  <a:lnTo>
                    <a:pt x="15418" y="127"/>
                  </a:lnTo>
                  <a:cubicBezTo>
                    <a:pt x="15405" y="126"/>
                    <a:pt x="15390" y="124"/>
                    <a:pt x="15377" y="122"/>
                  </a:cubicBezTo>
                  <a:cubicBezTo>
                    <a:pt x="15344" y="117"/>
                    <a:pt x="15311" y="113"/>
                    <a:pt x="15280" y="110"/>
                  </a:cubicBezTo>
                  <a:lnTo>
                    <a:pt x="15276" y="109"/>
                  </a:lnTo>
                  <a:cubicBezTo>
                    <a:pt x="15257" y="106"/>
                    <a:pt x="15238" y="104"/>
                    <a:pt x="15218" y="102"/>
                  </a:cubicBezTo>
                  <a:cubicBezTo>
                    <a:pt x="15186" y="98"/>
                    <a:pt x="15155" y="94"/>
                    <a:pt x="15123" y="90"/>
                  </a:cubicBezTo>
                  <a:cubicBezTo>
                    <a:pt x="15101" y="88"/>
                    <a:pt x="15080" y="86"/>
                    <a:pt x="15059" y="83"/>
                  </a:cubicBezTo>
                  <a:cubicBezTo>
                    <a:pt x="15027" y="79"/>
                    <a:pt x="14997" y="76"/>
                    <a:pt x="14966" y="72"/>
                  </a:cubicBezTo>
                  <a:cubicBezTo>
                    <a:pt x="14944" y="70"/>
                    <a:pt x="14921" y="68"/>
                    <a:pt x="14899" y="66"/>
                  </a:cubicBezTo>
                  <a:cubicBezTo>
                    <a:pt x="14868" y="64"/>
                    <a:pt x="14838" y="60"/>
                    <a:pt x="14807" y="57"/>
                  </a:cubicBezTo>
                  <a:cubicBezTo>
                    <a:pt x="14788" y="56"/>
                    <a:pt x="14769" y="54"/>
                    <a:pt x="14749" y="53"/>
                  </a:cubicBezTo>
                  <a:lnTo>
                    <a:pt x="14732" y="50"/>
                  </a:lnTo>
                  <a:cubicBezTo>
                    <a:pt x="14704" y="48"/>
                    <a:pt x="14675" y="46"/>
                    <a:pt x="14647" y="44"/>
                  </a:cubicBezTo>
                  <a:cubicBezTo>
                    <a:pt x="14630" y="42"/>
                    <a:pt x="14614" y="41"/>
                    <a:pt x="14596" y="40"/>
                  </a:cubicBezTo>
                  <a:lnTo>
                    <a:pt x="14567" y="37"/>
                  </a:lnTo>
                  <a:cubicBezTo>
                    <a:pt x="14539" y="35"/>
                    <a:pt x="14513" y="34"/>
                    <a:pt x="14487" y="32"/>
                  </a:cubicBezTo>
                  <a:cubicBezTo>
                    <a:pt x="14475" y="31"/>
                    <a:pt x="14462" y="30"/>
                    <a:pt x="14448" y="30"/>
                  </a:cubicBezTo>
                  <a:lnTo>
                    <a:pt x="14439" y="29"/>
                  </a:lnTo>
                  <a:cubicBezTo>
                    <a:pt x="14375" y="24"/>
                    <a:pt x="14309" y="21"/>
                    <a:pt x="14244" y="18"/>
                  </a:cubicBezTo>
                  <a:lnTo>
                    <a:pt x="14229" y="16"/>
                  </a:lnTo>
                  <a:cubicBezTo>
                    <a:pt x="14212" y="15"/>
                    <a:pt x="14194" y="15"/>
                    <a:pt x="14176" y="14"/>
                  </a:cubicBezTo>
                  <a:cubicBezTo>
                    <a:pt x="14152" y="13"/>
                    <a:pt x="14128" y="12"/>
                    <a:pt x="14104" y="11"/>
                  </a:cubicBezTo>
                  <a:lnTo>
                    <a:pt x="14074" y="10"/>
                  </a:lnTo>
                  <a:cubicBezTo>
                    <a:pt x="14055" y="9"/>
                    <a:pt x="14035" y="9"/>
                    <a:pt x="14015" y="8"/>
                  </a:cubicBezTo>
                  <a:cubicBezTo>
                    <a:pt x="13990" y="7"/>
                    <a:pt x="13964" y="7"/>
                    <a:pt x="13938" y="6"/>
                  </a:cubicBezTo>
                  <a:lnTo>
                    <a:pt x="13930" y="6"/>
                  </a:lnTo>
                  <a:cubicBezTo>
                    <a:pt x="13903" y="4"/>
                    <a:pt x="13878" y="3"/>
                    <a:pt x="13853" y="3"/>
                  </a:cubicBezTo>
                  <a:cubicBezTo>
                    <a:pt x="13826" y="2"/>
                    <a:pt x="13797" y="2"/>
                    <a:pt x="13769" y="2"/>
                  </a:cubicBezTo>
                  <a:cubicBezTo>
                    <a:pt x="13742" y="1"/>
                    <a:pt x="13717" y="1"/>
                    <a:pt x="13691" y="1"/>
                  </a:cubicBezTo>
                  <a:cubicBezTo>
                    <a:pt x="13662" y="0"/>
                    <a:pt x="13635" y="0"/>
                    <a:pt x="136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000000" algn="bl" rotWithShape="0">
                <a:schemeClr val="dk1">
                  <a:alpha val="4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52"/>
            <p:cNvSpPr/>
            <p:nvPr/>
          </p:nvSpPr>
          <p:spPr>
            <a:xfrm>
              <a:off x="5350150" y="432000"/>
              <a:ext cx="645250" cy="657925"/>
            </a:xfrm>
            <a:custGeom>
              <a:avLst/>
              <a:gdLst/>
              <a:ahLst/>
              <a:cxnLst/>
              <a:rect l="l" t="t" r="r" b="b"/>
              <a:pathLst>
                <a:path w="25810" h="26317" extrusionOk="0">
                  <a:moveTo>
                    <a:pt x="11731" y="0"/>
                  </a:moveTo>
                  <a:cubicBezTo>
                    <a:pt x="10352" y="0"/>
                    <a:pt x="8955" y="247"/>
                    <a:pt x="7594" y="768"/>
                  </a:cubicBezTo>
                  <a:cubicBezTo>
                    <a:pt x="7561" y="780"/>
                    <a:pt x="7528" y="793"/>
                    <a:pt x="7495" y="806"/>
                  </a:cubicBezTo>
                  <a:cubicBezTo>
                    <a:pt x="6389" y="1241"/>
                    <a:pt x="5851" y="2576"/>
                    <a:pt x="6308" y="3733"/>
                  </a:cubicBezTo>
                  <a:lnTo>
                    <a:pt x="6652" y="4608"/>
                  </a:lnTo>
                  <a:cubicBezTo>
                    <a:pt x="8264" y="8698"/>
                    <a:pt x="6456" y="13405"/>
                    <a:pt x="2614" y="15121"/>
                  </a:cubicBezTo>
                  <a:lnTo>
                    <a:pt x="1569" y="15588"/>
                  </a:lnTo>
                  <a:cubicBezTo>
                    <a:pt x="494" y="16068"/>
                    <a:pt x="0" y="17396"/>
                    <a:pt x="475" y="18529"/>
                  </a:cubicBezTo>
                  <a:cubicBezTo>
                    <a:pt x="499" y="18586"/>
                    <a:pt x="523" y="18643"/>
                    <a:pt x="549" y="18700"/>
                  </a:cubicBezTo>
                  <a:cubicBezTo>
                    <a:pt x="2627" y="23479"/>
                    <a:pt x="7124" y="26317"/>
                    <a:pt x="11805" y="26317"/>
                  </a:cubicBezTo>
                  <a:cubicBezTo>
                    <a:pt x="13454" y="26317"/>
                    <a:pt x="15126" y="25964"/>
                    <a:pt x="16724" y="25220"/>
                  </a:cubicBezTo>
                  <a:cubicBezTo>
                    <a:pt x="22929" y="22328"/>
                    <a:pt x="25810" y="14633"/>
                    <a:pt x="23124" y="7969"/>
                  </a:cubicBezTo>
                  <a:cubicBezTo>
                    <a:pt x="21132" y="3022"/>
                    <a:pt x="16548" y="0"/>
                    <a:pt x="11731" y="0"/>
                  </a:cubicBezTo>
                  <a:close/>
                </a:path>
              </a:pathLst>
            </a:custGeom>
            <a:solidFill>
              <a:srgbClr val="998996">
                <a:alpha val="27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52"/>
            <p:cNvSpPr/>
            <p:nvPr/>
          </p:nvSpPr>
          <p:spPr>
            <a:xfrm>
              <a:off x="5659600" y="909225"/>
              <a:ext cx="136650" cy="128150"/>
            </a:xfrm>
            <a:custGeom>
              <a:avLst/>
              <a:gdLst/>
              <a:ahLst/>
              <a:cxnLst/>
              <a:rect l="l" t="t" r="r" b="b"/>
              <a:pathLst>
                <a:path w="5466" h="5126" extrusionOk="0">
                  <a:moveTo>
                    <a:pt x="2731" y="1"/>
                  </a:moveTo>
                  <a:cubicBezTo>
                    <a:pt x="2421" y="1"/>
                    <a:pt x="2106" y="65"/>
                    <a:pt x="1802" y="201"/>
                  </a:cubicBezTo>
                  <a:cubicBezTo>
                    <a:pt x="577" y="748"/>
                    <a:pt x="0" y="2249"/>
                    <a:pt x="514" y="3554"/>
                  </a:cubicBezTo>
                  <a:cubicBezTo>
                    <a:pt x="900" y="4535"/>
                    <a:pt x="1793" y="5126"/>
                    <a:pt x="2734" y="5126"/>
                  </a:cubicBezTo>
                  <a:cubicBezTo>
                    <a:pt x="3044" y="5126"/>
                    <a:pt x="3359" y="5062"/>
                    <a:pt x="3664" y="4926"/>
                  </a:cubicBezTo>
                  <a:cubicBezTo>
                    <a:pt x="4888" y="4379"/>
                    <a:pt x="5465" y="2878"/>
                    <a:pt x="4951" y="1573"/>
                  </a:cubicBezTo>
                  <a:cubicBezTo>
                    <a:pt x="4564" y="591"/>
                    <a:pt x="3672" y="1"/>
                    <a:pt x="27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52"/>
            <p:cNvSpPr/>
            <p:nvPr/>
          </p:nvSpPr>
          <p:spPr>
            <a:xfrm>
              <a:off x="5659600" y="909225"/>
              <a:ext cx="127825" cy="103025"/>
            </a:xfrm>
            <a:custGeom>
              <a:avLst/>
              <a:gdLst/>
              <a:ahLst/>
              <a:cxnLst/>
              <a:rect l="l" t="t" r="r" b="b"/>
              <a:pathLst>
                <a:path w="5113" h="4121" extrusionOk="0">
                  <a:moveTo>
                    <a:pt x="2731" y="1"/>
                  </a:moveTo>
                  <a:cubicBezTo>
                    <a:pt x="2421" y="1"/>
                    <a:pt x="2106" y="65"/>
                    <a:pt x="1802" y="201"/>
                  </a:cubicBezTo>
                  <a:cubicBezTo>
                    <a:pt x="577" y="748"/>
                    <a:pt x="0" y="2249"/>
                    <a:pt x="513" y="3554"/>
                  </a:cubicBezTo>
                  <a:cubicBezTo>
                    <a:pt x="595" y="3762"/>
                    <a:pt x="703" y="3950"/>
                    <a:pt x="826" y="4121"/>
                  </a:cubicBezTo>
                  <a:cubicBezTo>
                    <a:pt x="677" y="2996"/>
                    <a:pt x="1245" y="1862"/>
                    <a:pt x="2275" y="1402"/>
                  </a:cubicBezTo>
                  <a:lnTo>
                    <a:pt x="2275" y="1403"/>
                  </a:lnTo>
                  <a:cubicBezTo>
                    <a:pt x="2579" y="1267"/>
                    <a:pt x="2893" y="1203"/>
                    <a:pt x="3203" y="1203"/>
                  </a:cubicBezTo>
                  <a:cubicBezTo>
                    <a:pt x="3943" y="1203"/>
                    <a:pt x="4654" y="1571"/>
                    <a:pt x="5112" y="2206"/>
                  </a:cubicBezTo>
                  <a:cubicBezTo>
                    <a:pt x="5085" y="1994"/>
                    <a:pt x="5033" y="1780"/>
                    <a:pt x="4951" y="1573"/>
                  </a:cubicBezTo>
                  <a:cubicBezTo>
                    <a:pt x="4564" y="591"/>
                    <a:pt x="3672" y="1"/>
                    <a:pt x="27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52"/>
            <p:cNvSpPr/>
            <p:nvPr/>
          </p:nvSpPr>
          <p:spPr>
            <a:xfrm>
              <a:off x="5783425" y="608075"/>
              <a:ext cx="120300" cy="128125"/>
            </a:xfrm>
            <a:custGeom>
              <a:avLst/>
              <a:gdLst/>
              <a:ahLst/>
              <a:cxnLst/>
              <a:rect l="l" t="t" r="r" b="b"/>
              <a:pathLst>
                <a:path w="4812" h="5125" extrusionOk="0">
                  <a:moveTo>
                    <a:pt x="2406" y="1"/>
                  </a:moveTo>
                  <a:cubicBezTo>
                    <a:pt x="1078" y="1"/>
                    <a:pt x="0" y="1148"/>
                    <a:pt x="0" y="2562"/>
                  </a:cubicBezTo>
                  <a:cubicBezTo>
                    <a:pt x="0" y="3978"/>
                    <a:pt x="1078" y="5125"/>
                    <a:pt x="2406" y="5125"/>
                  </a:cubicBezTo>
                  <a:cubicBezTo>
                    <a:pt x="3735" y="5125"/>
                    <a:pt x="4812" y="3978"/>
                    <a:pt x="4812" y="2562"/>
                  </a:cubicBezTo>
                  <a:cubicBezTo>
                    <a:pt x="4812" y="1148"/>
                    <a:pt x="3735" y="1"/>
                    <a:pt x="24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52"/>
            <p:cNvSpPr/>
            <p:nvPr/>
          </p:nvSpPr>
          <p:spPr>
            <a:xfrm>
              <a:off x="5775275" y="608075"/>
              <a:ext cx="127825" cy="103025"/>
            </a:xfrm>
            <a:custGeom>
              <a:avLst/>
              <a:gdLst/>
              <a:ahLst/>
              <a:cxnLst/>
              <a:rect l="l" t="t" r="r" b="b"/>
              <a:pathLst>
                <a:path w="5113" h="4121" extrusionOk="0">
                  <a:moveTo>
                    <a:pt x="2731" y="0"/>
                  </a:moveTo>
                  <a:cubicBezTo>
                    <a:pt x="2421" y="0"/>
                    <a:pt x="2106" y="64"/>
                    <a:pt x="1802" y="200"/>
                  </a:cubicBezTo>
                  <a:cubicBezTo>
                    <a:pt x="577" y="747"/>
                    <a:pt x="0" y="2249"/>
                    <a:pt x="514" y="3553"/>
                  </a:cubicBezTo>
                  <a:cubicBezTo>
                    <a:pt x="596" y="3762"/>
                    <a:pt x="702" y="3949"/>
                    <a:pt x="826" y="4120"/>
                  </a:cubicBezTo>
                  <a:cubicBezTo>
                    <a:pt x="677" y="2995"/>
                    <a:pt x="1245" y="1861"/>
                    <a:pt x="2275" y="1401"/>
                  </a:cubicBezTo>
                  <a:cubicBezTo>
                    <a:pt x="2578" y="1266"/>
                    <a:pt x="2892" y="1202"/>
                    <a:pt x="3202" y="1202"/>
                  </a:cubicBezTo>
                  <a:cubicBezTo>
                    <a:pt x="3943" y="1202"/>
                    <a:pt x="4654" y="1570"/>
                    <a:pt x="5113" y="2206"/>
                  </a:cubicBezTo>
                  <a:cubicBezTo>
                    <a:pt x="5084" y="1992"/>
                    <a:pt x="5034" y="1779"/>
                    <a:pt x="4951" y="1572"/>
                  </a:cubicBezTo>
                  <a:cubicBezTo>
                    <a:pt x="4565" y="591"/>
                    <a:pt x="3671" y="0"/>
                    <a:pt x="27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52"/>
            <p:cNvSpPr/>
            <p:nvPr/>
          </p:nvSpPr>
          <p:spPr>
            <a:xfrm>
              <a:off x="5776075" y="784150"/>
              <a:ext cx="136500" cy="128150"/>
            </a:xfrm>
            <a:custGeom>
              <a:avLst/>
              <a:gdLst/>
              <a:ahLst/>
              <a:cxnLst/>
              <a:rect l="l" t="t" r="r" b="b"/>
              <a:pathLst>
                <a:path w="5460" h="5126" extrusionOk="0">
                  <a:moveTo>
                    <a:pt x="2730" y="1"/>
                  </a:moveTo>
                  <a:cubicBezTo>
                    <a:pt x="1782" y="1"/>
                    <a:pt x="884" y="602"/>
                    <a:pt x="504" y="1594"/>
                  </a:cubicBezTo>
                  <a:cubicBezTo>
                    <a:pt x="0" y="2903"/>
                    <a:pt x="589" y="4399"/>
                    <a:pt x="1819" y="4934"/>
                  </a:cubicBezTo>
                  <a:cubicBezTo>
                    <a:pt x="2118" y="5064"/>
                    <a:pt x="2427" y="5126"/>
                    <a:pt x="2730" y="5126"/>
                  </a:cubicBezTo>
                  <a:cubicBezTo>
                    <a:pt x="3678" y="5126"/>
                    <a:pt x="4576" y="4525"/>
                    <a:pt x="4957" y="3533"/>
                  </a:cubicBezTo>
                  <a:cubicBezTo>
                    <a:pt x="5460" y="2223"/>
                    <a:pt x="4871" y="728"/>
                    <a:pt x="3641" y="193"/>
                  </a:cubicBezTo>
                  <a:cubicBezTo>
                    <a:pt x="3342" y="63"/>
                    <a:pt x="3034" y="1"/>
                    <a:pt x="27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52"/>
            <p:cNvSpPr/>
            <p:nvPr/>
          </p:nvSpPr>
          <p:spPr>
            <a:xfrm>
              <a:off x="5780275" y="784150"/>
              <a:ext cx="123575" cy="103050"/>
            </a:xfrm>
            <a:custGeom>
              <a:avLst/>
              <a:gdLst/>
              <a:ahLst/>
              <a:cxnLst/>
              <a:rect l="l" t="t" r="r" b="b"/>
              <a:pathLst>
                <a:path w="4943" h="4122" extrusionOk="0">
                  <a:moveTo>
                    <a:pt x="2563" y="0"/>
                  </a:moveTo>
                  <a:cubicBezTo>
                    <a:pt x="1615" y="0"/>
                    <a:pt x="716" y="601"/>
                    <a:pt x="336" y="1594"/>
                  </a:cubicBezTo>
                  <a:cubicBezTo>
                    <a:pt x="0" y="2467"/>
                    <a:pt x="152" y="3422"/>
                    <a:pt x="655" y="4122"/>
                  </a:cubicBezTo>
                  <a:cubicBezTo>
                    <a:pt x="597" y="3686"/>
                    <a:pt x="642" y="3231"/>
                    <a:pt x="808" y="2795"/>
                  </a:cubicBezTo>
                  <a:cubicBezTo>
                    <a:pt x="1190" y="1803"/>
                    <a:pt x="2088" y="1202"/>
                    <a:pt x="3037" y="1202"/>
                  </a:cubicBezTo>
                  <a:cubicBezTo>
                    <a:pt x="3340" y="1202"/>
                    <a:pt x="3648" y="1264"/>
                    <a:pt x="3946" y="1393"/>
                  </a:cubicBezTo>
                  <a:cubicBezTo>
                    <a:pt x="4356" y="1572"/>
                    <a:pt x="4692" y="1858"/>
                    <a:pt x="4942" y="2207"/>
                  </a:cubicBezTo>
                  <a:cubicBezTo>
                    <a:pt x="4826" y="1335"/>
                    <a:pt x="4293" y="549"/>
                    <a:pt x="3473" y="192"/>
                  </a:cubicBezTo>
                  <a:cubicBezTo>
                    <a:pt x="3175" y="62"/>
                    <a:pt x="2866" y="0"/>
                    <a:pt x="25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52"/>
            <p:cNvSpPr/>
            <p:nvPr/>
          </p:nvSpPr>
          <p:spPr>
            <a:xfrm>
              <a:off x="5494275" y="910025"/>
              <a:ext cx="136500" cy="128150"/>
            </a:xfrm>
            <a:custGeom>
              <a:avLst/>
              <a:gdLst/>
              <a:ahLst/>
              <a:cxnLst/>
              <a:rect l="l" t="t" r="r" b="b"/>
              <a:pathLst>
                <a:path w="5460" h="5126" extrusionOk="0">
                  <a:moveTo>
                    <a:pt x="2732" y="1"/>
                  </a:moveTo>
                  <a:cubicBezTo>
                    <a:pt x="1783" y="1"/>
                    <a:pt x="884" y="601"/>
                    <a:pt x="503" y="1593"/>
                  </a:cubicBezTo>
                  <a:cubicBezTo>
                    <a:pt x="1" y="2903"/>
                    <a:pt x="590" y="4398"/>
                    <a:pt x="1820" y="4934"/>
                  </a:cubicBezTo>
                  <a:cubicBezTo>
                    <a:pt x="2118" y="5064"/>
                    <a:pt x="2426" y="5126"/>
                    <a:pt x="2729" y="5126"/>
                  </a:cubicBezTo>
                  <a:cubicBezTo>
                    <a:pt x="3677" y="5126"/>
                    <a:pt x="4576" y="4525"/>
                    <a:pt x="4957" y="3533"/>
                  </a:cubicBezTo>
                  <a:cubicBezTo>
                    <a:pt x="5459" y="2223"/>
                    <a:pt x="4871" y="727"/>
                    <a:pt x="3641" y="192"/>
                  </a:cubicBezTo>
                  <a:cubicBezTo>
                    <a:pt x="3343" y="62"/>
                    <a:pt x="3035" y="1"/>
                    <a:pt x="2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52"/>
            <p:cNvSpPr/>
            <p:nvPr/>
          </p:nvSpPr>
          <p:spPr>
            <a:xfrm>
              <a:off x="5498450" y="910025"/>
              <a:ext cx="123600" cy="103025"/>
            </a:xfrm>
            <a:custGeom>
              <a:avLst/>
              <a:gdLst/>
              <a:ahLst/>
              <a:cxnLst/>
              <a:rect l="l" t="t" r="r" b="b"/>
              <a:pathLst>
                <a:path w="4944" h="4121" extrusionOk="0">
                  <a:moveTo>
                    <a:pt x="2565" y="1"/>
                  </a:moveTo>
                  <a:cubicBezTo>
                    <a:pt x="1616" y="1"/>
                    <a:pt x="717" y="601"/>
                    <a:pt x="336" y="1593"/>
                  </a:cubicBezTo>
                  <a:cubicBezTo>
                    <a:pt x="1" y="2467"/>
                    <a:pt x="153" y="3422"/>
                    <a:pt x="656" y="4121"/>
                  </a:cubicBezTo>
                  <a:cubicBezTo>
                    <a:pt x="598" y="3687"/>
                    <a:pt x="642" y="3230"/>
                    <a:pt x="810" y="2794"/>
                  </a:cubicBezTo>
                  <a:cubicBezTo>
                    <a:pt x="1190" y="1802"/>
                    <a:pt x="2090" y="1202"/>
                    <a:pt x="3038" y="1202"/>
                  </a:cubicBezTo>
                  <a:cubicBezTo>
                    <a:pt x="3341" y="1202"/>
                    <a:pt x="3649" y="1263"/>
                    <a:pt x="3947" y="1393"/>
                  </a:cubicBezTo>
                  <a:cubicBezTo>
                    <a:pt x="4356" y="1571"/>
                    <a:pt x="4693" y="1858"/>
                    <a:pt x="4944" y="2206"/>
                  </a:cubicBezTo>
                  <a:cubicBezTo>
                    <a:pt x="4828" y="1334"/>
                    <a:pt x="4295" y="549"/>
                    <a:pt x="3474" y="192"/>
                  </a:cubicBezTo>
                  <a:cubicBezTo>
                    <a:pt x="3176" y="62"/>
                    <a:pt x="2868" y="1"/>
                    <a:pt x="25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52"/>
            <p:cNvSpPr/>
            <p:nvPr/>
          </p:nvSpPr>
          <p:spPr>
            <a:xfrm>
              <a:off x="5657850" y="484100"/>
              <a:ext cx="136525" cy="128150"/>
            </a:xfrm>
            <a:custGeom>
              <a:avLst/>
              <a:gdLst/>
              <a:ahLst/>
              <a:cxnLst/>
              <a:rect l="l" t="t" r="r" b="b"/>
              <a:pathLst>
                <a:path w="5461" h="5126" extrusionOk="0">
                  <a:moveTo>
                    <a:pt x="2732" y="1"/>
                  </a:moveTo>
                  <a:cubicBezTo>
                    <a:pt x="1784" y="1"/>
                    <a:pt x="886" y="601"/>
                    <a:pt x="504" y="1593"/>
                  </a:cubicBezTo>
                  <a:cubicBezTo>
                    <a:pt x="1" y="2902"/>
                    <a:pt x="591" y="4398"/>
                    <a:pt x="1820" y="4934"/>
                  </a:cubicBezTo>
                  <a:cubicBezTo>
                    <a:pt x="2118" y="5064"/>
                    <a:pt x="2427" y="5125"/>
                    <a:pt x="2730" y="5125"/>
                  </a:cubicBezTo>
                  <a:cubicBezTo>
                    <a:pt x="3678" y="5125"/>
                    <a:pt x="4577" y="4525"/>
                    <a:pt x="4957" y="3533"/>
                  </a:cubicBezTo>
                  <a:cubicBezTo>
                    <a:pt x="5461" y="2224"/>
                    <a:pt x="4872" y="727"/>
                    <a:pt x="3641" y="192"/>
                  </a:cubicBezTo>
                  <a:cubicBezTo>
                    <a:pt x="3344" y="62"/>
                    <a:pt x="3035" y="1"/>
                    <a:pt x="27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52"/>
            <p:cNvSpPr/>
            <p:nvPr/>
          </p:nvSpPr>
          <p:spPr>
            <a:xfrm>
              <a:off x="5662050" y="484100"/>
              <a:ext cx="123575" cy="103025"/>
            </a:xfrm>
            <a:custGeom>
              <a:avLst/>
              <a:gdLst/>
              <a:ahLst/>
              <a:cxnLst/>
              <a:rect l="l" t="t" r="r" b="b"/>
              <a:pathLst>
                <a:path w="4943" h="4121" extrusionOk="0">
                  <a:moveTo>
                    <a:pt x="2564" y="1"/>
                  </a:moveTo>
                  <a:cubicBezTo>
                    <a:pt x="1616" y="1"/>
                    <a:pt x="718" y="601"/>
                    <a:pt x="336" y="1593"/>
                  </a:cubicBezTo>
                  <a:cubicBezTo>
                    <a:pt x="1" y="2467"/>
                    <a:pt x="153" y="3422"/>
                    <a:pt x="655" y="4121"/>
                  </a:cubicBezTo>
                  <a:cubicBezTo>
                    <a:pt x="598" y="3687"/>
                    <a:pt x="642" y="3230"/>
                    <a:pt x="809" y="2795"/>
                  </a:cubicBezTo>
                  <a:cubicBezTo>
                    <a:pt x="1190" y="1803"/>
                    <a:pt x="2088" y="1202"/>
                    <a:pt x="3036" y="1202"/>
                  </a:cubicBezTo>
                  <a:cubicBezTo>
                    <a:pt x="3340" y="1202"/>
                    <a:pt x="3649" y="1264"/>
                    <a:pt x="3947" y="1394"/>
                  </a:cubicBezTo>
                  <a:cubicBezTo>
                    <a:pt x="4356" y="1571"/>
                    <a:pt x="4693" y="1857"/>
                    <a:pt x="4943" y="2206"/>
                  </a:cubicBezTo>
                  <a:cubicBezTo>
                    <a:pt x="4828" y="1334"/>
                    <a:pt x="4295" y="549"/>
                    <a:pt x="3473" y="192"/>
                  </a:cubicBezTo>
                  <a:cubicBezTo>
                    <a:pt x="3176" y="62"/>
                    <a:pt x="2867" y="1"/>
                    <a:pt x="2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52"/>
            <p:cNvSpPr/>
            <p:nvPr/>
          </p:nvSpPr>
          <p:spPr>
            <a:xfrm>
              <a:off x="5350150" y="432000"/>
              <a:ext cx="553850" cy="613100"/>
            </a:xfrm>
            <a:custGeom>
              <a:avLst/>
              <a:gdLst/>
              <a:ahLst/>
              <a:cxnLst/>
              <a:rect l="l" t="t" r="r" b="b"/>
              <a:pathLst>
                <a:path w="22154" h="24524" extrusionOk="0">
                  <a:moveTo>
                    <a:pt x="11731" y="0"/>
                  </a:moveTo>
                  <a:cubicBezTo>
                    <a:pt x="10352" y="0"/>
                    <a:pt x="8955" y="248"/>
                    <a:pt x="7594" y="768"/>
                  </a:cubicBezTo>
                  <a:cubicBezTo>
                    <a:pt x="7561" y="780"/>
                    <a:pt x="7528" y="793"/>
                    <a:pt x="7494" y="806"/>
                  </a:cubicBezTo>
                  <a:cubicBezTo>
                    <a:pt x="6389" y="1241"/>
                    <a:pt x="5851" y="2576"/>
                    <a:pt x="6308" y="3733"/>
                  </a:cubicBezTo>
                  <a:lnTo>
                    <a:pt x="6652" y="4608"/>
                  </a:lnTo>
                  <a:cubicBezTo>
                    <a:pt x="8264" y="8698"/>
                    <a:pt x="6456" y="13405"/>
                    <a:pt x="2614" y="15121"/>
                  </a:cubicBezTo>
                  <a:lnTo>
                    <a:pt x="1569" y="15588"/>
                  </a:lnTo>
                  <a:cubicBezTo>
                    <a:pt x="494" y="16068"/>
                    <a:pt x="0" y="17396"/>
                    <a:pt x="475" y="18529"/>
                  </a:cubicBezTo>
                  <a:cubicBezTo>
                    <a:pt x="499" y="18586"/>
                    <a:pt x="523" y="18643"/>
                    <a:pt x="549" y="18700"/>
                  </a:cubicBezTo>
                  <a:cubicBezTo>
                    <a:pt x="1648" y="21230"/>
                    <a:pt x="3426" y="23214"/>
                    <a:pt x="5550" y="24524"/>
                  </a:cubicBezTo>
                  <a:cubicBezTo>
                    <a:pt x="6087" y="17218"/>
                    <a:pt x="10349" y="10482"/>
                    <a:pt x="17132" y="7454"/>
                  </a:cubicBezTo>
                  <a:cubicBezTo>
                    <a:pt x="18777" y="6718"/>
                    <a:pt x="20465" y="6250"/>
                    <a:pt x="22154" y="6027"/>
                  </a:cubicBezTo>
                  <a:cubicBezTo>
                    <a:pt x="19857" y="2243"/>
                    <a:pt x="15880" y="0"/>
                    <a:pt x="11731" y="0"/>
                  </a:cubicBezTo>
                  <a:close/>
                </a:path>
              </a:pathLst>
            </a:custGeom>
            <a:solidFill>
              <a:srgbClr val="998996">
                <a:alpha val="27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3" name="Google Shape;1383;p52"/>
          <p:cNvGrpSpPr/>
          <p:nvPr/>
        </p:nvGrpSpPr>
        <p:grpSpPr>
          <a:xfrm rot="-4130347">
            <a:off x="7584688" y="235460"/>
            <a:ext cx="212563" cy="1386586"/>
            <a:chOff x="2464375" y="3753300"/>
            <a:chExt cx="157400" cy="1026750"/>
          </a:xfrm>
        </p:grpSpPr>
        <p:sp>
          <p:nvSpPr>
            <p:cNvPr id="1384" name="Google Shape;1384;p52"/>
            <p:cNvSpPr/>
            <p:nvPr/>
          </p:nvSpPr>
          <p:spPr>
            <a:xfrm>
              <a:off x="2464375" y="3753300"/>
              <a:ext cx="157400" cy="1026750"/>
            </a:xfrm>
            <a:custGeom>
              <a:avLst/>
              <a:gdLst/>
              <a:ahLst/>
              <a:cxnLst/>
              <a:rect l="l" t="t" r="r" b="b"/>
              <a:pathLst>
                <a:path w="6296" h="41070" extrusionOk="0">
                  <a:moveTo>
                    <a:pt x="3173" y="0"/>
                  </a:moveTo>
                  <a:cubicBezTo>
                    <a:pt x="2551" y="0"/>
                    <a:pt x="1997" y="391"/>
                    <a:pt x="1786" y="975"/>
                  </a:cubicBezTo>
                  <a:lnTo>
                    <a:pt x="331" y="5006"/>
                  </a:lnTo>
                  <a:cubicBezTo>
                    <a:pt x="90" y="5674"/>
                    <a:pt x="1" y="6416"/>
                    <a:pt x="77" y="7151"/>
                  </a:cubicBezTo>
                  <a:cubicBezTo>
                    <a:pt x="80" y="7185"/>
                    <a:pt x="83" y="7218"/>
                    <a:pt x="87" y="7251"/>
                  </a:cubicBezTo>
                  <a:cubicBezTo>
                    <a:pt x="87" y="7253"/>
                    <a:pt x="89" y="7255"/>
                    <a:pt x="89" y="7257"/>
                  </a:cubicBezTo>
                  <a:cubicBezTo>
                    <a:pt x="138" y="7660"/>
                    <a:pt x="236" y="8046"/>
                    <a:pt x="377" y="8403"/>
                  </a:cubicBezTo>
                  <a:cubicBezTo>
                    <a:pt x="173" y="8724"/>
                    <a:pt x="55" y="9105"/>
                    <a:pt x="55" y="9513"/>
                  </a:cubicBezTo>
                  <a:lnTo>
                    <a:pt x="55" y="17416"/>
                  </a:lnTo>
                  <a:cubicBezTo>
                    <a:pt x="55" y="17782"/>
                    <a:pt x="150" y="18126"/>
                    <a:pt x="317" y="18425"/>
                  </a:cubicBezTo>
                  <a:cubicBezTo>
                    <a:pt x="298" y="18546"/>
                    <a:pt x="282" y="18672"/>
                    <a:pt x="266" y="18801"/>
                  </a:cubicBezTo>
                  <a:lnTo>
                    <a:pt x="266" y="18802"/>
                  </a:lnTo>
                  <a:cubicBezTo>
                    <a:pt x="263" y="18827"/>
                    <a:pt x="260" y="18852"/>
                    <a:pt x="256" y="18877"/>
                  </a:cubicBezTo>
                  <a:cubicBezTo>
                    <a:pt x="120" y="20042"/>
                    <a:pt x="55" y="21828"/>
                    <a:pt x="55" y="24340"/>
                  </a:cubicBezTo>
                  <a:cubicBezTo>
                    <a:pt x="55" y="28467"/>
                    <a:pt x="229" y="32353"/>
                    <a:pt x="545" y="35285"/>
                  </a:cubicBezTo>
                  <a:cubicBezTo>
                    <a:pt x="703" y="36755"/>
                    <a:pt x="891" y="37924"/>
                    <a:pt x="1104" y="38760"/>
                  </a:cubicBezTo>
                  <a:cubicBezTo>
                    <a:pt x="1233" y="39269"/>
                    <a:pt x="1375" y="39665"/>
                    <a:pt x="1537" y="39972"/>
                  </a:cubicBezTo>
                  <a:cubicBezTo>
                    <a:pt x="1669" y="40222"/>
                    <a:pt x="1818" y="40423"/>
                    <a:pt x="1993" y="40589"/>
                  </a:cubicBezTo>
                  <a:cubicBezTo>
                    <a:pt x="2322" y="40899"/>
                    <a:pt x="2741" y="41069"/>
                    <a:pt x="3173" y="41069"/>
                  </a:cubicBezTo>
                  <a:cubicBezTo>
                    <a:pt x="3605" y="41069"/>
                    <a:pt x="4024" y="40899"/>
                    <a:pt x="4353" y="40589"/>
                  </a:cubicBezTo>
                  <a:cubicBezTo>
                    <a:pt x="4529" y="40423"/>
                    <a:pt x="4678" y="40222"/>
                    <a:pt x="4809" y="39972"/>
                  </a:cubicBezTo>
                  <a:cubicBezTo>
                    <a:pt x="4970" y="39665"/>
                    <a:pt x="5112" y="39269"/>
                    <a:pt x="5241" y="38760"/>
                  </a:cubicBezTo>
                  <a:cubicBezTo>
                    <a:pt x="5455" y="37924"/>
                    <a:pt x="5643" y="36755"/>
                    <a:pt x="5802" y="35285"/>
                  </a:cubicBezTo>
                  <a:cubicBezTo>
                    <a:pt x="6100" y="32511"/>
                    <a:pt x="6272" y="28881"/>
                    <a:pt x="6290" y="25004"/>
                  </a:cubicBezTo>
                  <a:cubicBezTo>
                    <a:pt x="6290" y="24985"/>
                    <a:pt x="6290" y="24968"/>
                    <a:pt x="6290" y="24950"/>
                  </a:cubicBezTo>
                  <a:cubicBezTo>
                    <a:pt x="6290" y="24914"/>
                    <a:pt x="6290" y="24878"/>
                    <a:pt x="6291" y="24842"/>
                  </a:cubicBezTo>
                  <a:cubicBezTo>
                    <a:pt x="6291" y="24805"/>
                    <a:pt x="6291" y="24768"/>
                    <a:pt x="6291" y="24732"/>
                  </a:cubicBezTo>
                  <a:lnTo>
                    <a:pt x="6291" y="24702"/>
                  </a:lnTo>
                  <a:cubicBezTo>
                    <a:pt x="6291" y="24582"/>
                    <a:pt x="6291" y="24461"/>
                    <a:pt x="6291" y="24341"/>
                  </a:cubicBezTo>
                  <a:cubicBezTo>
                    <a:pt x="6291" y="21828"/>
                    <a:pt x="6225" y="20042"/>
                    <a:pt x="6089" y="18878"/>
                  </a:cubicBezTo>
                  <a:cubicBezTo>
                    <a:pt x="6071" y="18722"/>
                    <a:pt x="6051" y="18570"/>
                    <a:pt x="6029" y="18425"/>
                  </a:cubicBezTo>
                  <a:cubicBezTo>
                    <a:pt x="6195" y="18126"/>
                    <a:pt x="6291" y="17782"/>
                    <a:pt x="6291" y="17416"/>
                  </a:cubicBezTo>
                  <a:lnTo>
                    <a:pt x="6291" y="9513"/>
                  </a:lnTo>
                  <a:cubicBezTo>
                    <a:pt x="6291" y="9105"/>
                    <a:pt x="6172" y="8724"/>
                    <a:pt x="5968" y="8403"/>
                  </a:cubicBezTo>
                  <a:cubicBezTo>
                    <a:pt x="6100" y="8071"/>
                    <a:pt x="6194" y="7713"/>
                    <a:pt x="6247" y="7341"/>
                  </a:cubicBezTo>
                  <a:cubicBezTo>
                    <a:pt x="6247" y="7337"/>
                    <a:pt x="6247" y="7335"/>
                    <a:pt x="6248" y="7332"/>
                  </a:cubicBezTo>
                  <a:cubicBezTo>
                    <a:pt x="6251" y="7308"/>
                    <a:pt x="6254" y="7283"/>
                    <a:pt x="6257" y="7257"/>
                  </a:cubicBezTo>
                  <a:cubicBezTo>
                    <a:pt x="6258" y="7254"/>
                    <a:pt x="6258" y="7251"/>
                    <a:pt x="6259" y="7247"/>
                  </a:cubicBezTo>
                  <a:cubicBezTo>
                    <a:pt x="6262" y="7216"/>
                    <a:pt x="6265" y="7184"/>
                    <a:pt x="6269" y="7152"/>
                  </a:cubicBezTo>
                  <a:cubicBezTo>
                    <a:pt x="6270" y="7141"/>
                    <a:pt x="6271" y="7131"/>
                    <a:pt x="6272" y="7121"/>
                  </a:cubicBezTo>
                  <a:cubicBezTo>
                    <a:pt x="6274" y="7099"/>
                    <a:pt x="6276" y="7076"/>
                    <a:pt x="6277" y="7054"/>
                  </a:cubicBezTo>
                  <a:cubicBezTo>
                    <a:pt x="6280" y="7037"/>
                    <a:pt x="6281" y="7019"/>
                    <a:pt x="6282" y="7001"/>
                  </a:cubicBezTo>
                  <a:cubicBezTo>
                    <a:pt x="6283" y="6985"/>
                    <a:pt x="6284" y="6969"/>
                    <a:pt x="6285" y="6952"/>
                  </a:cubicBezTo>
                  <a:cubicBezTo>
                    <a:pt x="6287" y="6912"/>
                    <a:pt x="6290" y="6872"/>
                    <a:pt x="6291" y="6832"/>
                  </a:cubicBezTo>
                  <a:cubicBezTo>
                    <a:pt x="6292" y="6826"/>
                    <a:pt x="6292" y="6821"/>
                    <a:pt x="6292" y="6814"/>
                  </a:cubicBezTo>
                  <a:cubicBezTo>
                    <a:pt x="6294" y="6756"/>
                    <a:pt x="6295" y="6699"/>
                    <a:pt x="6295" y="6641"/>
                  </a:cubicBezTo>
                  <a:cubicBezTo>
                    <a:pt x="6295" y="6076"/>
                    <a:pt x="6201" y="5519"/>
                    <a:pt x="6015" y="5006"/>
                  </a:cubicBezTo>
                  <a:lnTo>
                    <a:pt x="4560" y="975"/>
                  </a:lnTo>
                  <a:cubicBezTo>
                    <a:pt x="4349" y="391"/>
                    <a:pt x="3794" y="0"/>
                    <a:pt x="3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000000" algn="bl" rotWithShape="0">
                <a:schemeClr val="dk1">
                  <a:alpha val="4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52"/>
            <p:cNvSpPr/>
            <p:nvPr/>
          </p:nvSpPr>
          <p:spPr>
            <a:xfrm>
              <a:off x="2496325" y="3800550"/>
              <a:ext cx="89750" cy="189800"/>
            </a:xfrm>
            <a:custGeom>
              <a:avLst/>
              <a:gdLst/>
              <a:ahLst/>
              <a:cxnLst/>
              <a:rect l="l" t="t" r="r" b="b"/>
              <a:pathLst>
                <a:path w="3590" h="7592" extrusionOk="0">
                  <a:moveTo>
                    <a:pt x="1794" y="1"/>
                  </a:moveTo>
                  <a:lnTo>
                    <a:pt x="339" y="4032"/>
                  </a:lnTo>
                  <a:cubicBezTo>
                    <a:pt x="0" y="4973"/>
                    <a:pt x="118" y="6128"/>
                    <a:pt x="630" y="6882"/>
                  </a:cubicBezTo>
                  <a:cubicBezTo>
                    <a:pt x="952" y="7355"/>
                    <a:pt x="1373" y="7591"/>
                    <a:pt x="1795" y="7591"/>
                  </a:cubicBezTo>
                  <a:cubicBezTo>
                    <a:pt x="2216" y="7591"/>
                    <a:pt x="2638" y="7355"/>
                    <a:pt x="2960" y="6882"/>
                  </a:cubicBezTo>
                  <a:cubicBezTo>
                    <a:pt x="3472" y="6128"/>
                    <a:pt x="3589" y="4973"/>
                    <a:pt x="3249" y="4032"/>
                  </a:cubicBezTo>
                  <a:lnTo>
                    <a:pt x="17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52"/>
            <p:cNvSpPr/>
            <p:nvPr/>
          </p:nvSpPr>
          <p:spPr>
            <a:xfrm>
              <a:off x="2498525" y="3920375"/>
              <a:ext cx="85350" cy="69975"/>
            </a:xfrm>
            <a:custGeom>
              <a:avLst/>
              <a:gdLst/>
              <a:ahLst/>
              <a:cxnLst/>
              <a:rect l="l" t="t" r="r" b="b"/>
              <a:pathLst>
                <a:path w="3414" h="2799" extrusionOk="0">
                  <a:moveTo>
                    <a:pt x="79" y="1"/>
                  </a:moveTo>
                  <a:lnTo>
                    <a:pt x="79" y="1"/>
                  </a:lnTo>
                  <a:cubicBezTo>
                    <a:pt x="0" y="750"/>
                    <a:pt x="162" y="1530"/>
                    <a:pt x="542" y="2089"/>
                  </a:cubicBezTo>
                  <a:cubicBezTo>
                    <a:pt x="864" y="2562"/>
                    <a:pt x="1285" y="2798"/>
                    <a:pt x="1707" y="2798"/>
                  </a:cubicBezTo>
                  <a:cubicBezTo>
                    <a:pt x="2128" y="2798"/>
                    <a:pt x="2550" y="2562"/>
                    <a:pt x="2872" y="2089"/>
                  </a:cubicBezTo>
                  <a:cubicBezTo>
                    <a:pt x="3251" y="1530"/>
                    <a:pt x="3414" y="750"/>
                    <a:pt x="3334" y="1"/>
                  </a:cubicBezTo>
                  <a:lnTo>
                    <a:pt x="3334" y="1"/>
                  </a:lnTo>
                  <a:cubicBezTo>
                    <a:pt x="3256" y="192"/>
                    <a:pt x="3161" y="369"/>
                    <a:pt x="3051" y="532"/>
                  </a:cubicBezTo>
                  <a:cubicBezTo>
                    <a:pt x="2679" y="1078"/>
                    <a:pt x="2193" y="1351"/>
                    <a:pt x="1706" y="1351"/>
                  </a:cubicBezTo>
                  <a:cubicBezTo>
                    <a:pt x="1220" y="1351"/>
                    <a:pt x="733" y="1078"/>
                    <a:pt x="362" y="532"/>
                  </a:cubicBezTo>
                  <a:cubicBezTo>
                    <a:pt x="252" y="369"/>
                    <a:pt x="158" y="192"/>
                    <a:pt x="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52"/>
            <p:cNvSpPr/>
            <p:nvPr/>
          </p:nvSpPr>
          <p:spPr>
            <a:xfrm>
              <a:off x="2500100" y="4195925"/>
              <a:ext cx="82175" cy="557600"/>
            </a:xfrm>
            <a:custGeom>
              <a:avLst/>
              <a:gdLst/>
              <a:ahLst/>
              <a:cxnLst/>
              <a:rect l="l" t="t" r="r" b="b"/>
              <a:pathLst>
                <a:path w="3287" h="22304" extrusionOk="0">
                  <a:moveTo>
                    <a:pt x="982" y="1"/>
                  </a:moveTo>
                  <a:cubicBezTo>
                    <a:pt x="404" y="1"/>
                    <a:pt x="1" y="810"/>
                    <a:pt x="1" y="7051"/>
                  </a:cubicBezTo>
                  <a:cubicBezTo>
                    <a:pt x="1" y="15475"/>
                    <a:pt x="736" y="22304"/>
                    <a:pt x="1643" y="22304"/>
                  </a:cubicBezTo>
                  <a:cubicBezTo>
                    <a:pt x="2551" y="22304"/>
                    <a:pt x="3287" y="15475"/>
                    <a:pt x="3287" y="7051"/>
                  </a:cubicBezTo>
                  <a:cubicBezTo>
                    <a:pt x="3287" y="810"/>
                    <a:pt x="2883" y="1"/>
                    <a:pt x="2305" y="1"/>
                  </a:cubicBezTo>
                  <a:cubicBezTo>
                    <a:pt x="2102" y="1"/>
                    <a:pt x="1879" y="100"/>
                    <a:pt x="1643" y="100"/>
                  </a:cubicBezTo>
                  <a:cubicBezTo>
                    <a:pt x="1408" y="100"/>
                    <a:pt x="1185" y="1"/>
                    <a:pt x="9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52"/>
            <p:cNvSpPr/>
            <p:nvPr/>
          </p:nvSpPr>
          <p:spPr>
            <a:xfrm>
              <a:off x="2505100" y="4195925"/>
              <a:ext cx="77175" cy="464250"/>
            </a:xfrm>
            <a:custGeom>
              <a:avLst/>
              <a:gdLst/>
              <a:ahLst/>
              <a:cxnLst/>
              <a:rect l="l" t="t" r="r" b="b"/>
              <a:pathLst>
                <a:path w="3087" h="18570" extrusionOk="0">
                  <a:moveTo>
                    <a:pt x="2105" y="1"/>
                  </a:moveTo>
                  <a:cubicBezTo>
                    <a:pt x="1902" y="1"/>
                    <a:pt x="1679" y="100"/>
                    <a:pt x="1443" y="100"/>
                  </a:cubicBezTo>
                  <a:cubicBezTo>
                    <a:pt x="1208" y="100"/>
                    <a:pt x="985" y="1"/>
                    <a:pt x="783" y="1"/>
                  </a:cubicBezTo>
                  <a:cubicBezTo>
                    <a:pt x="450" y="1"/>
                    <a:pt x="174" y="269"/>
                    <a:pt x="0" y="1690"/>
                  </a:cubicBezTo>
                  <a:cubicBezTo>
                    <a:pt x="161" y="1570"/>
                    <a:pt x="329" y="1512"/>
                    <a:pt x="501" y="1512"/>
                  </a:cubicBezTo>
                  <a:lnTo>
                    <a:pt x="501" y="1513"/>
                  </a:lnTo>
                  <a:cubicBezTo>
                    <a:pt x="1749" y="1513"/>
                    <a:pt x="2760" y="4529"/>
                    <a:pt x="2760" y="12278"/>
                  </a:cubicBezTo>
                  <a:cubicBezTo>
                    <a:pt x="2760" y="14540"/>
                    <a:pt x="2674" y="16676"/>
                    <a:pt x="2521" y="18569"/>
                  </a:cubicBezTo>
                  <a:cubicBezTo>
                    <a:pt x="2868" y="15772"/>
                    <a:pt x="3087" y="11649"/>
                    <a:pt x="3087" y="7051"/>
                  </a:cubicBezTo>
                  <a:cubicBezTo>
                    <a:pt x="3087" y="810"/>
                    <a:pt x="2683" y="1"/>
                    <a:pt x="21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52"/>
            <p:cNvSpPr/>
            <p:nvPr/>
          </p:nvSpPr>
          <p:spPr>
            <a:xfrm>
              <a:off x="2500100" y="3986500"/>
              <a:ext cx="82175" cy="227550"/>
            </a:xfrm>
            <a:custGeom>
              <a:avLst/>
              <a:gdLst/>
              <a:ahLst/>
              <a:cxnLst/>
              <a:rect l="l" t="t" r="r" b="b"/>
              <a:pathLst>
                <a:path w="3287" h="9102" extrusionOk="0">
                  <a:moveTo>
                    <a:pt x="599" y="1"/>
                  </a:moveTo>
                  <a:cubicBezTo>
                    <a:pt x="268" y="1"/>
                    <a:pt x="1" y="269"/>
                    <a:pt x="1" y="599"/>
                  </a:cubicBezTo>
                  <a:lnTo>
                    <a:pt x="1" y="8503"/>
                  </a:lnTo>
                  <a:cubicBezTo>
                    <a:pt x="1" y="8833"/>
                    <a:pt x="268" y="9102"/>
                    <a:pt x="599" y="9102"/>
                  </a:cubicBezTo>
                  <a:lnTo>
                    <a:pt x="2688" y="9102"/>
                  </a:lnTo>
                  <a:cubicBezTo>
                    <a:pt x="3018" y="9102"/>
                    <a:pt x="3287" y="8833"/>
                    <a:pt x="3287" y="8503"/>
                  </a:cubicBezTo>
                  <a:lnTo>
                    <a:pt x="3287" y="599"/>
                  </a:lnTo>
                  <a:cubicBezTo>
                    <a:pt x="3287" y="269"/>
                    <a:pt x="3018" y="1"/>
                    <a:pt x="26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52"/>
            <p:cNvSpPr/>
            <p:nvPr/>
          </p:nvSpPr>
          <p:spPr>
            <a:xfrm>
              <a:off x="2500100" y="4047450"/>
              <a:ext cx="82175" cy="166575"/>
            </a:xfrm>
            <a:custGeom>
              <a:avLst/>
              <a:gdLst/>
              <a:ahLst/>
              <a:cxnLst/>
              <a:rect l="l" t="t" r="r" b="b"/>
              <a:pathLst>
                <a:path w="3287" h="6663" extrusionOk="0">
                  <a:moveTo>
                    <a:pt x="3287" y="0"/>
                  </a:moveTo>
                  <a:cubicBezTo>
                    <a:pt x="2562" y="2237"/>
                    <a:pt x="1398" y="3979"/>
                    <a:pt x="1" y="4861"/>
                  </a:cubicBezTo>
                  <a:lnTo>
                    <a:pt x="1" y="6064"/>
                  </a:lnTo>
                  <a:cubicBezTo>
                    <a:pt x="1" y="6395"/>
                    <a:pt x="268" y="6663"/>
                    <a:pt x="599" y="6663"/>
                  </a:cubicBezTo>
                  <a:lnTo>
                    <a:pt x="2688" y="6663"/>
                  </a:lnTo>
                  <a:cubicBezTo>
                    <a:pt x="3018" y="6663"/>
                    <a:pt x="3287" y="6395"/>
                    <a:pt x="3287" y="6064"/>
                  </a:cubicBezTo>
                  <a:lnTo>
                    <a:pt x="328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37"/>
          <p:cNvSpPr txBox="1">
            <a:spLocks noGrp="1"/>
          </p:cNvSpPr>
          <p:nvPr>
            <p:ph type="title"/>
          </p:nvPr>
        </p:nvSpPr>
        <p:spPr>
          <a:xfrm>
            <a:off x="720000" y="108166"/>
            <a:ext cx="7704000" cy="8741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chemeClr val="accent2"/>
                </a:solidFill>
              </a:rPr>
              <a:t>WRAP - UP</a:t>
            </a:r>
            <a:endParaRPr sz="6000" dirty="0">
              <a:solidFill>
                <a:schemeClr val="accent2"/>
              </a:solidFill>
            </a:endParaRPr>
          </a:p>
        </p:txBody>
      </p:sp>
      <p:sp>
        <p:nvSpPr>
          <p:cNvPr id="746" name="Google Shape;746;p37"/>
          <p:cNvSpPr/>
          <p:nvPr/>
        </p:nvSpPr>
        <p:spPr>
          <a:xfrm flipH="1">
            <a:off x="6787528" y="1340725"/>
            <a:ext cx="254570" cy="254531"/>
          </a:xfrm>
          <a:custGeom>
            <a:avLst/>
            <a:gdLst/>
            <a:ahLst/>
            <a:cxnLst/>
            <a:rect l="l" t="t" r="r" b="b"/>
            <a:pathLst>
              <a:path w="6540" h="6539" extrusionOk="0">
                <a:moveTo>
                  <a:pt x="3270" y="1755"/>
                </a:moveTo>
                <a:cubicBezTo>
                  <a:pt x="4105" y="1755"/>
                  <a:pt x="4784" y="2435"/>
                  <a:pt x="4784" y="3269"/>
                </a:cubicBezTo>
                <a:cubicBezTo>
                  <a:pt x="4784" y="4104"/>
                  <a:pt x="4105" y="4784"/>
                  <a:pt x="3270" y="4784"/>
                </a:cubicBezTo>
                <a:cubicBezTo>
                  <a:pt x="2435" y="4784"/>
                  <a:pt x="1756" y="4104"/>
                  <a:pt x="1756" y="3269"/>
                </a:cubicBezTo>
                <a:cubicBezTo>
                  <a:pt x="1756" y="2435"/>
                  <a:pt x="2436" y="1755"/>
                  <a:pt x="3270" y="1755"/>
                </a:cubicBezTo>
                <a:close/>
                <a:moveTo>
                  <a:pt x="3270" y="1"/>
                </a:moveTo>
                <a:cubicBezTo>
                  <a:pt x="1468" y="1"/>
                  <a:pt x="0" y="1467"/>
                  <a:pt x="0" y="3269"/>
                </a:cubicBezTo>
                <a:cubicBezTo>
                  <a:pt x="0" y="5072"/>
                  <a:pt x="1468" y="6538"/>
                  <a:pt x="3270" y="6538"/>
                </a:cubicBezTo>
                <a:cubicBezTo>
                  <a:pt x="5073" y="6538"/>
                  <a:pt x="6539" y="5072"/>
                  <a:pt x="6539" y="3269"/>
                </a:cubicBezTo>
                <a:cubicBezTo>
                  <a:pt x="6539" y="1467"/>
                  <a:pt x="5073" y="1"/>
                  <a:pt x="327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7" name="Google Shape;747;p37"/>
          <p:cNvSpPr/>
          <p:nvPr/>
        </p:nvSpPr>
        <p:spPr>
          <a:xfrm flipH="1">
            <a:off x="2926525" y="329850"/>
            <a:ext cx="107100" cy="107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37"/>
          <p:cNvSpPr/>
          <p:nvPr/>
        </p:nvSpPr>
        <p:spPr>
          <a:xfrm rot="-2700000" flipH="1">
            <a:off x="4480530" y="4515853"/>
            <a:ext cx="182953" cy="176297"/>
          </a:xfrm>
          <a:custGeom>
            <a:avLst/>
            <a:gdLst/>
            <a:ahLst/>
            <a:cxnLst/>
            <a:rect l="l" t="t" r="r" b="b"/>
            <a:pathLst>
              <a:path w="4700" h="4529" extrusionOk="0">
                <a:moveTo>
                  <a:pt x="964" y="0"/>
                </a:moveTo>
                <a:cubicBezTo>
                  <a:pt x="739" y="0"/>
                  <a:pt x="515" y="86"/>
                  <a:pt x="343" y="257"/>
                </a:cubicBezTo>
                <a:cubicBezTo>
                  <a:pt x="1" y="600"/>
                  <a:pt x="1" y="1156"/>
                  <a:pt x="343" y="1498"/>
                </a:cubicBezTo>
                <a:lnTo>
                  <a:pt x="488" y="1643"/>
                </a:lnTo>
                <a:cubicBezTo>
                  <a:pt x="831" y="1986"/>
                  <a:pt x="831" y="2542"/>
                  <a:pt x="488" y="2884"/>
                </a:cubicBezTo>
                <a:lnTo>
                  <a:pt x="343" y="3030"/>
                </a:lnTo>
                <a:cubicBezTo>
                  <a:pt x="1" y="3372"/>
                  <a:pt x="1" y="3928"/>
                  <a:pt x="343" y="4271"/>
                </a:cubicBezTo>
                <a:cubicBezTo>
                  <a:pt x="515" y="4443"/>
                  <a:pt x="739" y="4528"/>
                  <a:pt x="964" y="4528"/>
                </a:cubicBezTo>
                <a:cubicBezTo>
                  <a:pt x="1188" y="4528"/>
                  <a:pt x="1413" y="4443"/>
                  <a:pt x="1584" y="4271"/>
                </a:cubicBezTo>
                <a:lnTo>
                  <a:pt x="1729" y="4126"/>
                </a:lnTo>
                <a:cubicBezTo>
                  <a:pt x="1901" y="3955"/>
                  <a:pt x="2126" y="3869"/>
                  <a:pt x="2350" y="3869"/>
                </a:cubicBezTo>
                <a:cubicBezTo>
                  <a:pt x="2575" y="3869"/>
                  <a:pt x="2799" y="3955"/>
                  <a:pt x="2970" y="4126"/>
                </a:cubicBezTo>
                <a:lnTo>
                  <a:pt x="3115" y="4270"/>
                </a:lnTo>
                <a:cubicBezTo>
                  <a:pt x="3287" y="4442"/>
                  <a:pt x="3512" y="4528"/>
                  <a:pt x="3736" y="4528"/>
                </a:cubicBezTo>
                <a:cubicBezTo>
                  <a:pt x="3961" y="4528"/>
                  <a:pt x="4185" y="4442"/>
                  <a:pt x="4356" y="4270"/>
                </a:cubicBezTo>
                <a:cubicBezTo>
                  <a:pt x="4700" y="3928"/>
                  <a:pt x="4700" y="3372"/>
                  <a:pt x="4356" y="3030"/>
                </a:cubicBezTo>
                <a:lnTo>
                  <a:pt x="4212" y="2884"/>
                </a:lnTo>
                <a:cubicBezTo>
                  <a:pt x="3869" y="2542"/>
                  <a:pt x="3870" y="1986"/>
                  <a:pt x="4212" y="1643"/>
                </a:cubicBezTo>
                <a:lnTo>
                  <a:pt x="4356" y="1498"/>
                </a:lnTo>
                <a:cubicBezTo>
                  <a:pt x="4700" y="1155"/>
                  <a:pt x="4700" y="600"/>
                  <a:pt x="4356" y="257"/>
                </a:cubicBezTo>
                <a:cubicBezTo>
                  <a:pt x="4185" y="86"/>
                  <a:pt x="3961" y="0"/>
                  <a:pt x="3736" y="0"/>
                </a:cubicBezTo>
                <a:cubicBezTo>
                  <a:pt x="3512" y="0"/>
                  <a:pt x="3287" y="86"/>
                  <a:pt x="3116" y="257"/>
                </a:cubicBezTo>
                <a:lnTo>
                  <a:pt x="2970" y="403"/>
                </a:lnTo>
                <a:cubicBezTo>
                  <a:pt x="2799" y="574"/>
                  <a:pt x="2575" y="659"/>
                  <a:pt x="2350" y="659"/>
                </a:cubicBezTo>
                <a:cubicBezTo>
                  <a:pt x="2126" y="659"/>
                  <a:pt x="1901" y="574"/>
                  <a:pt x="1729" y="403"/>
                </a:cubicBezTo>
                <a:lnTo>
                  <a:pt x="1584" y="257"/>
                </a:lnTo>
                <a:cubicBezTo>
                  <a:pt x="1413" y="86"/>
                  <a:pt x="1188" y="0"/>
                  <a:pt x="96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9" name="Google Shape;749;p37"/>
          <p:cNvGrpSpPr/>
          <p:nvPr/>
        </p:nvGrpSpPr>
        <p:grpSpPr>
          <a:xfrm>
            <a:off x="4444988" y="1612341"/>
            <a:ext cx="466924" cy="420918"/>
            <a:chOff x="2025713" y="1209791"/>
            <a:chExt cx="466924" cy="420918"/>
          </a:xfrm>
        </p:grpSpPr>
        <p:sp>
          <p:nvSpPr>
            <p:cNvPr id="750" name="Google Shape;750;p37"/>
            <p:cNvSpPr/>
            <p:nvPr/>
          </p:nvSpPr>
          <p:spPr>
            <a:xfrm>
              <a:off x="2332265" y="1209791"/>
              <a:ext cx="160371" cy="199062"/>
            </a:xfrm>
            <a:custGeom>
              <a:avLst/>
              <a:gdLst/>
              <a:ahLst/>
              <a:cxnLst/>
              <a:rect l="l" t="t" r="r" b="b"/>
              <a:pathLst>
                <a:path w="4120" h="5114" extrusionOk="0">
                  <a:moveTo>
                    <a:pt x="2142" y="1"/>
                  </a:moveTo>
                  <a:cubicBezTo>
                    <a:pt x="1895" y="1"/>
                    <a:pt x="1697" y="200"/>
                    <a:pt x="1697" y="446"/>
                  </a:cubicBezTo>
                  <a:lnTo>
                    <a:pt x="1697" y="3356"/>
                  </a:lnTo>
                  <a:cubicBezTo>
                    <a:pt x="1664" y="3353"/>
                    <a:pt x="1629" y="3352"/>
                    <a:pt x="1594" y="3352"/>
                  </a:cubicBezTo>
                  <a:cubicBezTo>
                    <a:pt x="1358" y="3352"/>
                    <a:pt x="1090" y="3423"/>
                    <a:pt x="836" y="3570"/>
                  </a:cubicBezTo>
                  <a:cubicBezTo>
                    <a:pt x="280" y="3891"/>
                    <a:pt x="1" y="4447"/>
                    <a:pt x="211" y="4814"/>
                  </a:cubicBezTo>
                  <a:cubicBezTo>
                    <a:pt x="326" y="5012"/>
                    <a:pt x="562" y="5113"/>
                    <a:pt x="842" y="5113"/>
                  </a:cubicBezTo>
                  <a:cubicBezTo>
                    <a:pt x="1078" y="5113"/>
                    <a:pt x="1346" y="5041"/>
                    <a:pt x="1601" y="4895"/>
                  </a:cubicBezTo>
                  <a:cubicBezTo>
                    <a:pt x="2019" y="4652"/>
                    <a:pt x="2280" y="4277"/>
                    <a:pt x="2295" y="3951"/>
                  </a:cubicBezTo>
                  <a:lnTo>
                    <a:pt x="2296" y="3951"/>
                  </a:lnTo>
                  <a:lnTo>
                    <a:pt x="2296" y="1754"/>
                  </a:lnTo>
                  <a:lnTo>
                    <a:pt x="3749" y="1754"/>
                  </a:lnTo>
                  <a:cubicBezTo>
                    <a:pt x="4007" y="1754"/>
                    <a:pt x="4119" y="1428"/>
                    <a:pt x="3915" y="1269"/>
                  </a:cubicBezTo>
                  <a:lnTo>
                    <a:pt x="3916" y="1269"/>
                  </a:lnTo>
                  <a:lnTo>
                    <a:pt x="2416" y="95"/>
                  </a:lnTo>
                  <a:cubicBezTo>
                    <a:pt x="2338" y="34"/>
                    <a:pt x="2241" y="1"/>
                    <a:pt x="2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37"/>
            <p:cNvSpPr/>
            <p:nvPr/>
          </p:nvSpPr>
          <p:spPr>
            <a:xfrm>
              <a:off x="2025713" y="1431647"/>
              <a:ext cx="233861" cy="199062"/>
            </a:xfrm>
            <a:custGeom>
              <a:avLst/>
              <a:gdLst/>
              <a:ahLst/>
              <a:cxnLst/>
              <a:rect l="l" t="t" r="r" b="b"/>
              <a:pathLst>
                <a:path w="6008" h="5114" extrusionOk="0">
                  <a:moveTo>
                    <a:pt x="2181" y="1"/>
                  </a:moveTo>
                  <a:cubicBezTo>
                    <a:pt x="1914" y="1"/>
                    <a:pt x="1697" y="218"/>
                    <a:pt x="1697" y="485"/>
                  </a:cubicBezTo>
                  <a:lnTo>
                    <a:pt x="1697" y="3356"/>
                  </a:lnTo>
                  <a:cubicBezTo>
                    <a:pt x="1664" y="3353"/>
                    <a:pt x="1630" y="3351"/>
                    <a:pt x="1595" y="3351"/>
                  </a:cubicBezTo>
                  <a:cubicBezTo>
                    <a:pt x="1359" y="3351"/>
                    <a:pt x="1090" y="3423"/>
                    <a:pt x="836" y="3570"/>
                  </a:cubicBezTo>
                  <a:cubicBezTo>
                    <a:pt x="280" y="3891"/>
                    <a:pt x="0" y="4448"/>
                    <a:pt x="212" y="4813"/>
                  </a:cubicBezTo>
                  <a:cubicBezTo>
                    <a:pt x="326" y="5012"/>
                    <a:pt x="562" y="5114"/>
                    <a:pt x="842" y="5114"/>
                  </a:cubicBezTo>
                  <a:cubicBezTo>
                    <a:pt x="1079" y="5114"/>
                    <a:pt x="1347" y="5041"/>
                    <a:pt x="1601" y="4894"/>
                  </a:cubicBezTo>
                  <a:cubicBezTo>
                    <a:pt x="2019" y="4653"/>
                    <a:pt x="2281" y="4278"/>
                    <a:pt x="2295" y="3951"/>
                  </a:cubicBezTo>
                  <a:lnTo>
                    <a:pt x="2295" y="1167"/>
                  </a:lnTo>
                  <a:lnTo>
                    <a:pt x="5408" y="1167"/>
                  </a:lnTo>
                  <a:lnTo>
                    <a:pt x="5408" y="3356"/>
                  </a:lnTo>
                  <a:cubicBezTo>
                    <a:pt x="5375" y="3353"/>
                    <a:pt x="5341" y="3351"/>
                    <a:pt x="5307" y="3351"/>
                  </a:cubicBezTo>
                  <a:cubicBezTo>
                    <a:pt x="5070" y="3351"/>
                    <a:pt x="4802" y="3423"/>
                    <a:pt x="4548" y="3570"/>
                  </a:cubicBezTo>
                  <a:cubicBezTo>
                    <a:pt x="3992" y="3891"/>
                    <a:pt x="3712" y="4448"/>
                    <a:pt x="3923" y="4813"/>
                  </a:cubicBezTo>
                  <a:cubicBezTo>
                    <a:pt x="4037" y="5012"/>
                    <a:pt x="4273" y="5114"/>
                    <a:pt x="4553" y="5114"/>
                  </a:cubicBezTo>
                  <a:cubicBezTo>
                    <a:pt x="4789" y="5114"/>
                    <a:pt x="5058" y="5041"/>
                    <a:pt x="5312" y="4894"/>
                  </a:cubicBezTo>
                  <a:cubicBezTo>
                    <a:pt x="5731" y="4653"/>
                    <a:pt x="5993" y="4278"/>
                    <a:pt x="6006" y="3951"/>
                  </a:cubicBezTo>
                  <a:lnTo>
                    <a:pt x="6007" y="3951"/>
                  </a:lnTo>
                  <a:lnTo>
                    <a:pt x="6007" y="485"/>
                  </a:lnTo>
                  <a:cubicBezTo>
                    <a:pt x="6007" y="218"/>
                    <a:pt x="5790" y="1"/>
                    <a:pt x="55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2" name="Google Shape;752;p37"/>
          <p:cNvSpPr/>
          <p:nvPr/>
        </p:nvSpPr>
        <p:spPr>
          <a:xfrm flipH="1">
            <a:off x="621761" y="1491616"/>
            <a:ext cx="182948" cy="176291"/>
          </a:xfrm>
          <a:custGeom>
            <a:avLst/>
            <a:gdLst/>
            <a:ahLst/>
            <a:cxnLst/>
            <a:rect l="l" t="t" r="r" b="b"/>
            <a:pathLst>
              <a:path w="4700" h="4529" extrusionOk="0">
                <a:moveTo>
                  <a:pt x="964" y="0"/>
                </a:moveTo>
                <a:cubicBezTo>
                  <a:pt x="739" y="0"/>
                  <a:pt x="515" y="86"/>
                  <a:pt x="343" y="257"/>
                </a:cubicBezTo>
                <a:cubicBezTo>
                  <a:pt x="1" y="600"/>
                  <a:pt x="1" y="1156"/>
                  <a:pt x="343" y="1498"/>
                </a:cubicBezTo>
                <a:lnTo>
                  <a:pt x="488" y="1643"/>
                </a:lnTo>
                <a:cubicBezTo>
                  <a:pt x="831" y="1986"/>
                  <a:pt x="831" y="2542"/>
                  <a:pt x="488" y="2884"/>
                </a:cubicBezTo>
                <a:lnTo>
                  <a:pt x="343" y="3030"/>
                </a:lnTo>
                <a:cubicBezTo>
                  <a:pt x="1" y="3372"/>
                  <a:pt x="1" y="3928"/>
                  <a:pt x="343" y="4271"/>
                </a:cubicBezTo>
                <a:cubicBezTo>
                  <a:pt x="515" y="4443"/>
                  <a:pt x="739" y="4528"/>
                  <a:pt x="964" y="4528"/>
                </a:cubicBezTo>
                <a:cubicBezTo>
                  <a:pt x="1188" y="4528"/>
                  <a:pt x="1413" y="4443"/>
                  <a:pt x="1584" y="4271"/>
                </a:cubicBezTo>
                <a:lnTo>
                  <a:pt x="1729" y="4126"/>
                </a:lnTo>
                <a:cubicBezTo>
                  <a:pt x="1901" y="3955"/>
                  <a:pt x="2126" y="3869"/>
                  <a:pt x="2350" y="3869"/>
                </a:cubicBezTo>
                <a:cubicBezTo>
                  <a:pt x="2575" y="3869"/>
                  <a:pt x="2799" y="3955"/>
                  <a:pt x="2970" y="4126"/>
                </a:cubicBezTo>
                <a:lnTo>
                  <a:pt x="3115" y="4270"/>
                </a:lnTo>
                <a:cubicBezTo>
                  <a:pt x="3287" y="4442"/>
                  <a:pt x="3512" y="4528"/>
                  <a:pt x="3736" y="4528"/>
                </a:cubicBezTo>
                <a:cubicBezTo>
                  <a:pt x="3961" y="4528"/>
                  <a:pt x="4185" y="4442"/>
                  <a:pt x="4356" y="4270"/>
                </a:cubicBezTo>
                <a:cubicBezTo>
                  <a:pt x="4700" y="3928"/>
                  <a:pt x="4700" y="3372"/>
                  <a:pt x="4356" y="3030"/>
                </a:cubicBezTo>
                <a:lnTo>
                  <a:pt x="4212" y="2884"/>
                </a:lnTo>
                <a:cubicBezTo>
                  <a:pt x="3869" y="2542"/>
                  <a:pt x="3870" y="1986"/>
                  <a:pt x="4212" y="1643"/>
                </a:cubicBezTo>
                <a:lnTo>
                  <a:pt x="4356" y="1498"/>
                </a:lnTo>
                <a:cubicBezTo>
                  <a:pt x="4700" y="1155"/>
                  <a:pt x="4700" y="600"/>
                  <a:pt x="4356" y="257"/>
                </a:cubicBezTo>
                <a:cubicBezTo>
                  <a:pt x="4185" y="86"/>
                  <a:pt x="3961" y="0"/>
                  <a:pt x="3736" y="0"/>
                </a:cubicBezTo>
                <a:cubicBezTo>
                  <a:pt x="3512" y="0"/>
                  <a:pt x="3287" y="86"/>
                  <a:pt x="3116" y="257"/>
                </a:cubicBezTo>
                <a:lnTo>
                  <a:pt x="2970" y="403"/>
                </a:lnTo>
                <a:cubicBezTo>
                  <a:pt x="2799" y="574"/>
                  <a:pt x="2575" y="659"/>
                  <a:pt x="2350" y="659"/>
                </a:cubicBezTo>
                <a:cubicBezTo>
                  <a:pt x="2126" y="659"/>
                  <a:pt x="1901" y="574"/>
                  <a:pt x="1729" y="403"/>
                </a:cubicBezTo>
                <a:lnTo>
                  <a:pt x="1584" y="257"/>
                </a:lnTo>
                <a:cubicBezTo>
                  <a:pt x="1413" y="86"/>
                  <a:pt x="1188" y="0"/>
                  <a:pt x="96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3" name="Google Shape;753;p37"/>
          <p:cNvGrpSpPr/>
          <p:nvPr/>
        </p:nvGrpSpPr>
        <p:grpSpPr>
          <a:xfrm>
            <a:off x="8021406" y="3856848"/>
            <a:ext cx="805187" cy="874168"/>
            <a:chOff x="5304450" y="395250"/>
            <a:chExt cx="700650" cy="760675"/>
          </a:xfrm>
        </p:grpSpPr>
        <p:sp>
          <p:nvSpPr>
            <p:cNvPr id="754" name="Google Shape;754;p37"/>
            <p:cNvSpPr/>
            <p:nvPr/>
          </p:nvSpPr>
          <p:spPr>
            <a:xfrm>
              <a:off x="5740400" y="409300"/>
              <a:ext cx="100" cy="25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1" y="1"/>
                  </a:moveTo>
                  <a:lnTo>
                    <a:pt x="2" y="1"/>
                  </a:lnTo>
                  <a:cubicBezTo>
                    <a:pt x="3" y="1"/>
                    <a:pt x="3" y="1"/>
                    <a:pt x="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37"/>
            <p:cNvSpPr/>
            <p:nvPr/>
          </p:nvSpPr>
          <p:spPr>
            <a:xfrm>
              <a:off x="5304450" y="395250"/>
              <a:ext cx="700650" cy="760675"/>
            </a:xfrm>
            <a:custGeom>
              <a:avLst/>
              <a:gdLst/>
              <a:ahLst/>
              <a:cxnLst/>
              <a:rect l="l" t="t" r="r" b="b"/>
              <a:pathLst>
                <a:path w="28026" h="30427" extrusionOk="0">
                  <a:moveTo>
                    <a:pt x="13527" y="0"/>
                  </a:moveTo>
                  <a:cubicBezTo>
                    <a:pt x="13500" y="0"/>
                    <a:pt x="13472" y="0"/>
                    <a:pt x="13445" y="1"/>
                  </a:cubicBezTo>
                  <a:lnTo>
                    <a:pt x="13353" y="1"/>
                  </a:lnTo>
                  <a:cubicBezTo>
                    <a:pt x="13330" y="2"/>
                    <a:pt x="13307" y="2"/>
                    <a:pt x="13284" y="3"/>
                  </a:cubicBezTo>
                  <a:cubicBezTo>
                    <a:pt x="13260" y="3"/>
                    <a:pt x="13234" y="4"/>
                    <a:pt x="13210" y="4"/>
                  </a:cubicBezTo>
                  <a:lnTo>
                    <a:pt x="13182" y="6"/>
                  </a:lnTo>
                  <a:cubicBezTo>
                    <a:pt x="13162" y="6"/>
                    <a:pt x="13141" y="7"/>
                    <a:pt x="13122" y="7"/>
                  </a:cubicBezTo>
                  <a:cubicBezTo>
                    <a:pt x="13091" y="8"/>
                    <a:pt x="13060" y="9"/>
                    <a:pt x="13028" y="10"/>
                  </a:cubicBezTo>
                  <a:lnTo>
                    <a:pt x="13021" y="11"/>
                  </a:lnTo>
                  <a:cubicBezTo>
                    <a:pt x="12989" y="12"/>
                    <a:pt x="12957" y="13"/>
                    <a:pt x="12925" y="14"/>
                  </a:cubicBezTo>
                  <a:cubicBezTo>
                    <a:pt x="12885" y="16"/>
                    <a:pt x="12843" y="19"/>
                    <a:pt x="12801" y="21"/>
                  </a:cubicBezTo>
                  <a:cubicBezTo>
                    <a:pt x="12784" y="22"/>
                    <a:pt x="12766" y="23"/>
                    <a:pt x="12749" y="24"/>
                  </a:cubicBezTo>
                  <a:lnTo>
                    <a:pt x="12724" y="25"/>
                  </a:lnTo>
                  <a:cubicBezTo>
                    <a:pt x="12695" y="27"/>
                    <a:pt x="12666" y="30"/>
                    <a:pt x="12639" y="31"/>
                  </a:cubicBezTo>
                  <a:cubicBezTo>
                    <a:pt x="12618" y="33"/>
                    <a:pt x="12598" y="34"/>
                    <a:pt x="12579" y="35"/>
                  </a:cubicBezTo>
                  <a:lnTo>
                    <a:pt x="12565" y="36"/>
                  </a:lnTo>
                  <a:cubicBezTo>
                    <a:pt x="12535" y="38"/>
                    <a:pt x="12505" y="41"/>
                    <a:pt x="12476" y="43"/>
                  </a:cubicBezTo>
                  <a:cubicBezTo>
                    <a:pt x="12450" y="45"/>
                    <a:pt x="12425" y="47"/>
                    <a:pt x="12399" y="49"/>
                  </a:cubicBezTo>
                  <a:cubicBezTo>
                    <a:pt x="12370" y="52"/>
                    <a:pt x="12341" y="55"/>
                    <a:pt x="12311" y="57"/>
                  </a:cubicBezTo>
                  <a:cubicBezTo>
                    <a:pt x="12286" y="59"/>
                    <a:pt x="12261" y="63"/>
                    <a:pt x="12236" y="65"/>
                  </a:cubicBezTo>
                  <a:cubicBezTo>
                    <a:pt x="12206" y="68"/>
                    <a:pt x="12176" y="70"/>
                    <a:pt x="12147" y="74"/>
                  </a:cubicBezTo>
                  <a:cubicBezTo>
                    <a:pt x="12122" y="77"/>
                    <a:pt x="12097" y="79"/>
                    <a:pt x="12072" y="81"/>
                  </a:cubicBezTo>
                  <a:cubicBezTo>
                    <a:pt x="12043" y="84"/>
                    <a:pt x="12012" y="89"/>
                    <a:pt x="11981" y="92"/>
                  </a:cubicBezTo>
                  <a:lnTo>
                    <a:pt x="11971" y="93"/>
                  </a:lnTo>
                  <a:cubicBezTo>
                    <a:pt x="11950" y="95"/>
                    <a:pt x="11930" y="98"/>
                    <a:pt x="11910" y="101"/>
                  </a:cubicBezTo>
                  <a:cubicBezTo>
                    <a:pt x="11877" y="104"/>
                    <a:pt x="11845" y="109"/>
                    <a:pt x="11813" y="113"/>
                  </a:cubicBezTo>
                  <a:lnTo>
                    <a:pt x="11798" y="115"/>
                  </a:lnTo>
                  <a:cubicBezTo>
                    <a:pt x="11780" y="117"/>
                    <a:pt x="11763" y="120"/>
                    <a:pt x="11746" y="122"/>
                  </a:cubicBezTo>
                  <a:cubicBezTo>
                    <a:pt x="11708" y="126"/>
                    <a:pt x="11671" y="132"/>
                    <a:pt x="11632" y="137"/>
                  </a:cubicBezTo>
                  <a:lnTo>
                    <a:pt x="11623" y="139"/>
                  </a:lnTo>
                  <a:cubicBezTo>
                    <a:pt x="11609" y="140"/>
                    <a:pt x="11596" y="143"/>
                    <a:pt x="11583" y="145"/>
                  </a:cubicBezTo>
                  <a:cubicBezTo>
                    <a:pt x="11530" y="152"/>
                    <a:pt x="11476" y="160"/>
                    <a:pt x="11422" y="169"/>
                  </a:cubicBezTo>
                  <a:cubicBezTo>
                    <a:pt x="11409" y="171"/>
                    <a:pt x="11394" y="173"/>
                    <a:pt x="11381" y="175"/>
                  </a:cubicBezTo>
                  <a:lnTo>
                    <a:pt x="11370" y="178"/>
                  </a:lnTo>
                  <a:cubicBezTo>
                    <a:pt x="11333" y="184"/>
                    <a:pt x="11296" y="190"/>
                    <a:pt x="11259" y="196"/>
                  </a:cubicBezTo>
                  <a:cubicBezTo>
                    <a:pt x="11242" y="200"/>
                    <a:pt x="11226" y="202"/>
                    <a:pt x="11209" y="205"/>
                  </a:cubicBezTo>
                  <a:lnTo>
                    <a:pt x="11194" y="208"/>
                  </a:lnTo>
                  <a:cubicBezTo>
                    <a:pt x="11161" y="214"/>
                    <a:pt x="11128" y="219"/>
                    <a:pt x="11095" y="226"/>
                  </a:cubicBezTo>
                  <a:lnTo>
                    <a:pt x="11036" y="237"/>
                  </a:lnTo>
                  <a:lnTo>
                    <a:pt x="11027" y="239"/>
                  </a:lnTo>
                  <a:cubicBezTo>
                    <a:pt x="10995" y="245"/>
                    <a:pt x="10964" y="251"/>
                    <a:pt x="10932" y="257"/>
                  </a:cubicBezTo>
                  <a:cubicBezTo>
                    <a:pt x="10908" y="262"/>
                    <a:pt x="10885" y="266"/>
                    <a:pt x="10862" y="271"/>
                  </a:cubicBezTo>
                  <a:cubicBezTo>
                    <a:pt x="10830" y="277"/>
                    <a:pt x="10799" y="284"/>
                    <a:pt x="10767" y="291"/>
                  </a:cubicBezTo>
                  <a:cubicBezTo>
                    <a:pt x="10744" y="295"/>
                    <a:pt x="10721" y="300"/>
                    <a:pt x="10698" y="305"/>
                  </a:cubicBezTo>
                  <a:cubicBezTo>
                    <a:pt x="10666" y="313"/>
                    <a:pt x="10635" y="319"/>
                    <a:pt x="10602" y="326"/>
                  </a:cubicBezTo>
                  <a:lnTo>
                    <a:pt x="10594" y="328"/>
                  </a:lnTo>
                  <a:cubicBezTo>
                    <a:pt x="10574" y="332"/>
                    <a:pt x="10555" y="337"/>
                    <a:pt x="10535" y="341"/>
                  </a:cubicBezTo>
                  <a:cubicBezTo>
                    <a:pt x="10501" y="349"/>
                    <a:pt x="10468" y="358"/>
                    <a:pt x="10435" y="365"/>
                  </a:cubicBezTo>
                  <a:lnTo>
                    <a:pt x="10421" y="368"/>
                  </a:lnTo>
                  <a:cubicBezTo>
                    <a:pt x="10404" y="372"/>
                    <a:pt x="10388" y="376"/>
                    <a:pt x="10371" y="379"/>
                  </a:cubicBezTo>
                  <a:cubicBezTo>
                    <a:pt x="10334" y="389"/>
                    <a:pt x="10296" y="398"/>
                    <a:pt x="10258" y="408"/>
                  </a:cubicBezTo>
                  <a:lnTo>
                    <a:pt x="10248" y="410"/>
                  </a:lnTo>
                  <a:cubicBezTo>
                    <a:pt x="10234" y="413"/>
                    <a:pt x="10222" y="417"/>
                    <a:pt x="10209" y="420"/>
                  </a:cubicBezTo>
                  <a:cubicBezTo>
                    <a:pt x="10154" y="434"/>
                    <a:pt x="10099" y="449"/>
                    <a:pt x="10047" y="463"/>
                  </a:cubicBezTo>
                  <a:cubicBezTo>
                    <a:pt x="10037" y="465"/>
                    <a:pt x="10027" y="468"/>
                    <a:pt x="10017" y="470"/>
                  </a:cubicBezTo>
                  <a:lnTo>
                    <a:pt x="10015" y="472"/>
                  </a:lnTo>
                  <a:cubicBezTo>
                    <a:pt x="9971" y="483"/>
                    <a:pt x="9928" y="495"/>
                    <a:pt x="9885" y="507"/>
                  </a:cubicBezTo>
                  <a:cubicBezTo>
                    <a:pt x="9870" y="511"/>
                    <a:pt x="9856" y="515"/>
                    <a:pt x="9842" y="520"/>
                  </a:cubicBezTo>
                  <a:lnTo>
                    <a:pt x="9828" y="523"/>
                  </a:lnTo>
                  <a:cubicBezTo>
                    <a:pt x="9792" y="533"/>
                    <a:pt x="9757" y="543"/>
                    <a:pt x="9723" y="554"/>
                  </a:cubicBezTo>
                  <a:cubicBezTo>
                    <a:pt x="9706" y="558"/>
                    <a:pt x="9688" y="564"/>
                    <a:pt x="9671" y="569"/>
                  </a:cubicBezTo>
                  <a:lnTo>
                    <a:pt x="9658" y="572"/>
                  </a:lnTo>
                  <a:cubicBezTo>
                    <a:pt x="9626" y="582"/>
                    <a:pt x="9593" y="592"/>
                    <a:pt x="9561" y="602"/>
                  </a:cubicBezTo>
                  <a:cubicBezTo>
                    <a:pt x="9539" y="609"/>
                    <a:pt x="9516" y="616"/>
                    <a:pt x="9494" y="623"/>
                  </a:cubicBezTo>
                  <a:cubicBezTo>
                    <a:pt x="9462" y="633"/>
                    <a:pt x="9431" y="643"/>
                    <a:pt x="9399" y="654"/>
                  </a:cubicBezTo>
                  <a:cubicBezTo>
                    <a:pt x="9376" y="660"/>
                    <a:pt x="9354" y="668"/>
                    <a:pt x="9331" y="676"/>
                  </a:cubicBezTo>
                  <a:cubicBezTo>
                    <a:pt x="9299" y="685"/>
                    <a:pt x="9267" y="696"/>
                    <a:pt x="9235" y="707"/>
                  </a:cubicBezTo>
                  <a:lnTo>
                    <a:pt x="9232" y="708"/>
                  </a:lnTo>
                  <a:cubicBezTo>
                    <a:pt x="9211" y="715"/>
                    <a:pt x="9190" y="722"/>
                    <a:pt x="9170" y="729"/>
                  </a:cubicBezTo>
                  <a:cubicBezTo>
                    <a:pt x="9137" y="740"/>
                    <a:pt x="9104" y="751"/>
                    <a:pt x="9071" y="763"/>
                  </a:cubicBezTo>
                  <a:lnTo>
                    <a:pt x="9057" y="768"/>
                  </a:lnTo>
                  <a:cubicBezTo>
                    <a:pt x="9041" y="773"/>
                    <a:pt x="9025" y="780"/>
                    <a:pt x="9008" y="785"/>
                  </a:cubicBezTo>
                  <a:cubicBezTo>
                    <a:pt x="8972" y="797"/>
                    <a:pt x="8936" y="811"/>
                    <a:pt x="8901" y="824"/>
                  </a:cubicBezTo>
                  <a:lnTo>
                    <a:pt x="8889" y="828"/>
                  </a:lnTo>
                  <a:cubicBezTo>
                    <a:pt x="8875" y="833"/>
                    <a:pt x="8861" y="838"/>
                    <a:pt x="8848" y="843"/>
                  </a:cubicBezTo>
                  <a:cubicBezTo>
                    <a:pt x="8791" y="864"/>
                    <a:pt x="8740" y="884"/>
                    <a:pt x="8687" y="904"/>
                  </a:cubicBezTo>
                  <a:cubicBezTo>
                    <a:pt x="8649" y="918"/>
                    <a:pt x="8611" y="933"/>
                    <a:pt x="8573" y="947"/>
                  </a:cubicBezTo>
                  <a:cubicBezTo>
                    <a:pt x="8572" y="947"/>
                    <a:pt x="8572" y="949"/>
                    <a:pt x="8572" y="949"/>
                  </a:cubicBezTo>
                  <a:cubicBezTo>
                    <a:pt x="8047" y="1155"/>
                    <a:pt x="7576" y="1463"/>
                    <a:pt x="7175" y="1864"/>
                  </a:cubicBezTo>
                  <a:cubicBezTo>
                    <a:pt x="6798" y="2240"/>
                    <a:pt x="6498" y="2682"/>
                    <a:pt x="6282" y="3178"/>
                  </a:cubicBezTo>
                  <a:cubicBezTo>
                    <a:pt x="6055" y="3699"/>
                    <a:pt x="5933" y="4251"/>
                    <a:pt x="5918" y="4822"/>
                  </a:cubicBezTo>
                  <a:cubicBezTo>
                    <a:pt x="5904" y="5414"/>
                    <a:pt x="6006" y="5993"/>
                    <a:pt x="6223" y="6542"/>
                  </a:cubicBezTo>
                  <a:lnTo>
                    <a:pt x="6568" y="7417"/>
                  </a:lnTo>
                  <a:cubicBezTo>
                    <a:pt x="7779" y="10492"/>
                    <a:pt x="6449" y="14028"/>
                    <a:pt x="3604" y="15299"/>
                  </a:cubicBezTo>
                  <a:lnTo>
                    <a:pt x="2559" y="15766"/>
                  </a:lnTo>
                  <a:cubicBezTo>
                    <a:pt x="2034" y="16001"/>
                    <a:pt x="1572" y="16336"/>
                    <a:pt x="1182" y="16765"/>
                  </a:cubicBezTo>
                  <a:cubicBezTo>
                    <a:pt x="672" y="17329"/>
                    <a:pt x="318" y="18026"/>
                    <a:pt x="160" y="18782"/>
                  </a:cubicBezTo>
                  <a:cubicBezTo>
                    <a:pt x="0" y="19545"/>
                    <a:pt x="46" y="20339"/>
                    <a:pt x="294" y="21077"/>
                  </a:cubicBezTo>
                  <a:cubicBezTo>
                    <a:pt x="328" y="21179"/>
                    <a:pt x="365" y="21281"/>
                    <a:pt x="408" y="21379"/>
                  </a:cubicBezTo>
                  <a:cubicBezTo>
                    <a:pt x="435" y="21443"/>
                    <a:pt x="462" y="21509"/>
                    <a:pt x="492" y="21575"/>
                  </a:cubicBezTo>
                  <a:cubicBezTo>
                    <a:pt x="492" y="21576"/>
                    <a:pt x="492" y="21577"/>
                    <a:pt x="493" y="21578"/>
                  </a:cubicBezTo>
                  <a:cubicBezTo>
                    <a:pt x="495" y="21584"/>
                    <a:pt x="498" y="21591"/>
                    <a:pt x="501" y="21598"/>
                  </a:cubicBezTo>
                  <a:cubicBezTo>
                    <a:pt x="520" y="21643"/>
                    <a:pt x="540" y="21686"/>
                    <a:pt x="560" y="21731"/>
                  </a:cubicBezTo>
                  <a:lnTo>
                    <a:pt x="579" y="21774"/>
                  </a:lnTo>
                  <a:lnTo>
                    <a:pt x="586" y="21788"/>
                  </a:lnTo>
                  <a:cubicBezTo>
                    <a:pt x="601" y="21821"/>
                    <a:pt x="617" y="21855"/>
                    <a:pt x="632" y="21888"/>
                  </a:cubicBezTo>
                  <a:cubicBezTo>
                    <a:pt x="641" y="21909"/>
                    <a:pt x="651" y="21929"/>
                    <a:pt x="659" y="21949"/>
                  </a:cubicBezTo>
                  <a:cubicBezTo>
                    <a:pt x="676" y="21984"/>
                    <a:pt x="692" y="22019"/>
                    <a:pt x="710" y="22054"/>
                  </a:cubicBezTo>
                  <a:lnTo>
                    <a:pt x="715" y="22067"/>
                  </a:lnTo>
                  <a:cubicBezTo>
                    <a:pt x="722" y="22079"/>
                    <a:pt x="727" y="22092"/>
                    <a:pt x="734" y="22104"/>
                  </a:cubicBezTo>
                  <a:cubicBezTo>
                    <a:pt x="757" y="22155"/>
                    <a:pt x="781" y="22204"/>
                    <a:pt x="805" y="22253"/>
                  </a:cubicBezTo>
                  <a:cubicBezTo>
                    <a:pt x="812" y="22264"/>
                    <a:pt x="817" y="22276"/>
                    <a:pt x="823" y="22287"/>
                  </a:cubicBezTo>
                  <a:lnTo>
                    <a:pt x="828" y="22298"/>
                  </a:lnTo>
                  <a:cubicBezTo>
                    <a:pt x="846" y="22334"/>
                    <a:pt x="864" y="22370"/>
                    <a:pt x="882" y="22405"/>
                  </a:cubicBezTo>
                  <a:cubicBezTo>
                    <a:pt x="892" y="22426"/>
                    <a:pt x="902" y="22445"/>
                    <a:pt x="913" y="22465"/>
                  </a:cubicBezTo>
                  <a:cubicBezTo>
                    <a:pt x="929" y="22497"/>
                    <a:pt x="944" y="22529"/>
                    <a:pt x="961" y="22559"/>
                  </a:cubicBezTo>
                  <a:lnTo>
                    <a:pt x="965" y="22568"/>
                  </a:lnTo>
                  <a:cubicBezTo>
                    <a:pt x="974" y="22585"/>
                    <a:pt x="983" y="22601"/>
                    <a:pt x="992" y="22617"/>
                  </a:cubicBezTo>
                  <a:cubicBezTo>
                    <a:pt x="1011" y="22655"/>
                    <a:pt x="1031" y="22692"/>
                    <a:pt x="1051" y="22728"/>
                  </a:cubicBezTo>
                  <a:lnTo>
                    <a:pt x="1055" y="22736"/>
                  </a:lnTo>
                  <a:cubicBezTo>
                    <a:pt x="1061" y="22747"/>
                    <a:pt x="1065" y="22757"/>
                    <a:pt x="1072" y="22767"/>
                  </a:cubicBezTo>
                  <a:cubicBezTo>
                    <a:pt x="1097" y="22815"/>
                    <a:pt x="1123" y="22862"/>
                    <a:pt x="1149" y="22909"/>
                  </a:cubicBezTo>
                  <a:lnTo>
                    <a:pt x="1172" y="22951"/>
                  </a:lnTo>
                  <a:lnTo>
                    <a:pt x="1180" y="22964"/>
                  </a:lnTo>
                  <a:cubicBezTo>
                    <a:pt x="1198" y="22995"/>
                    <a:pt x="1214" y="23026"/>
                    <a:pt x="1232" y="23056"/>
                  </a:cubicBezTo>
                  <a:cubicBezTo>
                    <a:pt x="1244" y="23077"/>
                    <a:pt x="1255" y="23097"/>
                    <a:pt x="1267" y="23116"/>
                  </a:cubicBezTo>
                  <a:cubicBezTo>
                    <a:pt x="1284" y="23147"/>
                    <a:pt x="1301" y="23177"/>
                    <a:pt x="1319" y="23208"/>
                  </a:cubicBezTo>
                  <a:lnTo>
                    <a:pt x="1327" y="23222"/>
                  </a:lnTo>
                  <a:cubicBezTo>
                    <a:pt x="1335" y="23235"/>
                    <a:pt x="1344" y="23249"/>
                    <a:pt x="1351" y="23263"/>
                  </a:cubicBezTo>
                  <a:cubicBezTo>
                    <a:pt x="1379" y="23308"/>
                    <a:pt x="1406" y="23354"/>
                    <a:pt x="1433" y="23400"/>
                  </a:cubicBezTo>
                  <a:cubicBezTo>
                    <a:pt x="1440" y="23410"/>
                    <a:pt x="1447" y="23421"/>
                    <a:pt x="1453" y="23432"/>
                  </a:cubicBezTo>
                  <a:lnTo>
                    <a:pt x="1459" y="23442"/>
                  </a:lnTo>
                  <a:cubicBezTo>
                    <a:pt x="1480" y="23476"/>
                    <a:pt x="1499" y="23509"/>
                    <a:pt x="1520" y="23542"/>
                  </a:cubicBezTo>
                  <a:cubicBezTo>
                    <a:pt x="1532" y="23562"/>
                    <a:pt x="1544" y="23580"/>
                    <a:pt x="1556" y="23600"/>
                  </a:cubicBezTo>
                  <a:cubicBezTo>
                    <a:pt x="1574" y="23628"/>
                    <a:pt x="1591" y="23656"/>
                    <a:pt x="1610" y="23684"/>
                  </a:cubicBezTo>
                  <a:cubicBezTo>
                    <a:pt x="1622" y="23704"/>
                    <a:pt x="1635" y="23725"/>
                    <a:pt x="1648" y="23745"/>
                  </a:cubicBezTo>
                  <a:cubicBezTo>
                    <a:pt x="1667" y="23774"/>
                    <a:pt x="1686" y="23803"/>
                    <a:pt x="1704" y="23831"/>
                  </a:cubicBezTo>
                  <a:lnTo>
                    <a:pt x="1713" y="23844"/>
                  </a:lnTo>
                  <a:cubicBezTo>
                    <a:pt x="1722" y="23858"/>
                    <a:pt x="1730" y="23871"/>
                    <a:pt x="1738" y="23884"/>
                  </a:cubicBezTo>
                  <a:cubicBezTo>
                    <a:pt x="1767" y="23928"/>
                    <a:pt x="1795" y="23971"/>
                    <a:pt x="1824" y="24012"/>
                  </a:cubicBezTo>
                  <a:cubicBezTo>
                    <a:pt x="1834" y="24028"/>
                    <a:pt x="1844" y="24042"/>
                    <a:pt x="1853" y="24056"/>
                  </a:cubicBezTo>
                  <a:lnTo>
                    <a:pt x="1863" y="24070"/>
                  </a:lnTo>
                  <a:cubicBezTo>
                    <a:pt x="1881" y="24097"/>
                    <a:pt x="1900" y="24123"/>
                    <a:pt x="1918" y="24150"/>
                  </a:cubicBezTo>
                  <a:cubicBezTo>
                    <a:pt x="1932" y="24171"/>
                    <a:pt x="1947" y="24192"/>
                    <a:pt x="1960" y="24212"/>
                  </a:cubicBezTo>
                  <a:cubicBezTo>
                    <a:pt x="1977" y="24237"/>
                    <a:pt x="1995" y="24261"/>
                    <a:pt x="2012" y="24286"/>
                  </a:cubicBezTo>
                  <a:lnTo>
                    <a:pt x="2019" y="24296"/>
                  </a:lnTo>
                  <a:cubicBezTo>
                    <a:pt x="2031" y="24314"/>
                    <a:pt x="2043" y="24330"/>
                    <a:pt x="2055" y="24347"/>
                  </a:cubicBezTo>
                  <a:cubicBezTo>
                    <a:pt x="2076" y="24376"/>
                    <a:pt x="2097" y="24406"/>
                    <a:pt x="2119" y="24434"/>
                  </a:cubicBezTo>
                  <a:cubicBezTo>
                    <a:pt x="2139" y="24462"/>
                    <a:pt x="2158" y="24489"/>
                    <a:pt x="2178" y="24517"/>
                  </a:cubicBezTo>
                  <a:cubicBezTo>
                    <a:pt x="2199" y="24545"/>
                    <a:pt x="2220" y="24574"/>
                    <a:pt x="2241" y="24601"/>
                  </a:cubicBezTo>
                  <a:cubicBezTo>
                    <a:pt x="2255" y="24620"/>
                    <a:pt x="2269" y="24638"/>
                    <a:pt x="2282" y="24657"/>
                  </a:cubicBezTo>
                  <a:lnTo>
                    <a:pt x="2288" y="24664"/>
                  </a:lnTo>
                  <a:cubicBezTo>
                    <a:pt x="2305" y="24687"/>
                    <a:pt x="2322" y="24710"/>
                    <a:pt x="2339" y="24732"/>
                  </a:cubicBezTo>
                  <a:cubicBezTo>
                    <a:pt x="2356" y="24753"/>
                    <a:pt x="2371" y="24774"/>
                    <a:pt x="2389" y="24796"/>
                  </a:cubicBezTo>
                  <a:cubicBezTo>
                    <a:pt x="2405" y="24818"/>
                    <a:pt x="2423" y="24840"/>
                    <a:pt x="2440" y="24863"/>
                  </a:cubicBezTo>
                  <a:lnTo>
                    <a:pt x="2450" y="24876"/>
                  </a:lnTo>
                  <a:cubicBezTo>
                    <a:pt x="2463" y="24893"/>
                    <a:pt x="2475" y="24909"/>
                    <a:pt x="2488" y="24926"/>
                  </a:cubicBezTo>
                  <a:cubicBezTo>
                    <a:pt x="2519" y="24964"/>
                    <a:pt x="2549" y="25001"/>
                    <a:pt x="2579" y="25040"/>
                  </a:cubicBezTo>
                  <a:cubicBezTo>
                    <a:pt x="2593" y="25056"/>
                    <a:pt x="2607" y="25074"/>
                    <a:pt x="2620" y="25090"/>
                  </a:cubicBezTo>
                  <a:lnTo>
                    <a:pt x="2630" y="25102"/>
                  </a:lnTo>
                  <a:cubicBezTo>
                    <a:pt x="2646" y="25123"/>
                    <a:pt x="2664" y="25144"/>
                    <a:pt x="2681" y="25165"/>
                  </a:cubicBezTo>
                  <a:cubicBezTo>
                    <a:pt x="2699" y="25187"/>
                    <a:pt x="2716" y="25209"/>
                    <a:pt x="2735" y="25230"/>
                  </a:cubicBezTo>
                  <a:cubicBezTo>
                    <a:pt x="2752" y="25250"/>
                    <a:pt x="2768" y="25270"/>
                    <a:pt x="2784" y="25289"/>
                  </a:cubicBezTo>
                  <a:cubicBezTo>
                    <a:pt x="2803" y="25311"/>
                    <a:pt x="2821" y="25332"/>
                    <a:pt x="2839" y="25354"/>
                  </a:cubicBezTo>
                  <a:cubicBezTo>
                    <a:pt x="2854" y="25372"/>
                    <a:pt x="2869" y="25388"/>
                    <a:pt x="2883" y="25405"/>
                  </a:cubicBezTo>
                  <a:lnTo>
                    <a:pt x="2889" y="25412"/>
                  </a:lnTo>
                  <a:cubicBezTo>
                    <a:pt x="2921" y="25451"/>
                    <a:pt x="2954" y="25489"/>
                    <a:pt x="2987" y="25525"/>
                  </a:cubicBezTo>
                  <a:lnTo>
                    <a:pt x="2996" y="25536"/>
                  </a:lnTo>
                  <a:cubicBezTo>
                    <a:pt x="3010" y="25552"/>
                    <a:pt x="3025" y="25568"/>
                    <a:pt x="3038" y="25582"/>
                  </a:cubicBezTo>
                  <a:cubicBezTo>
                    <a:pt x="3055" y="25603"/>
                    <a:pt x="3074" y="25623"/>
                    <a:pt x="3091" y="25644"/>
                  </a:cubicBezTo>
                  <a:lnTo>
                    <a:pt x="3100" y="25653"/>
                  </a:lnTo>
                  <a:cubicBezTo>
                    <a:pt x="3114" y="25669"/>
                    <a:pt x="3130" y="25686"/>
                    <a:pt x="3144" y="25702"/>
                  </a:cubicBezTo>
                  <a:cubicBezTo>
                    <a:pt x="3164" y="25724"/>
                    <a:pt x="3185" y="25746"/>
                    <a:pt x="3205" y="25769"/>
                  </a:cubicBezTo>
                  <a:cubicBezTo>
                    <a:pt x="3221" y="25785"/>
                    <a:pt x="3236" y="25802"/>
                    <a:pt x="3250" y="25818"/>
                  </a:cubicBezTo>
                  <a:lnTo>
                    <a:pt x="3255" y="25823"/>
                  </a:lnTo>
                  <a:cubicBezTo>
                    <a:pt x="3275" y="25843"/>
                    <a:pt x="3294" y="25865"/>
                    <a:pt x="3314" y="25886"/>
                  </a:cubicBezTo>
                  <a:cubicBezTo>
                    <a:pt x="3324" y="25897"/>
                    <a:pt x="3334" y="25907"/>
                    <a:pt x="3344" y="25917"/>
                  </a:cubicBezTo>
                  <a:lnTo>
                    <a:pt x="3352" y="25927"/>
                  </a:lnTo>
                  <a:cubicBezTo>
                    <a:pt x="3393" y="25970"/>
                    <a:pt x="3435" y="26013"/>
                    <a:pt x="3477" y="26058"/>
                  </a:cubicBezTo>
                  <a:lnTo>
                    <a:pt x="3487" y="26068"/>
                  </a:lnTo>
                  <a:cubicBezTo>
                    <a:pt x="3497" y="26078"/>
                    <a:pt x="3508" y="26089"/>
                    <a:pt x="3519" y="26100"/>
                  </a:cubicBezTo>
                  <a:cubicBezTo>
                    <a:pt x="3541" y="26123"/>
                    <a:pt x="3563" y="26146"/>
                    <a:pt x="3586" y="26168"/>
                  </a:cubicBezTo>
                  <a:cubicBezTo>
                    <a:pt x="3600" y="26182"/>
                    <a:pt x="3615" y="26198"/>
                    <a:pt x="3629" y="26211"/>
                  </a:cubicBezTo>
                  <a:cubicBezTo>
                    <a:pt x="3651" y="26234"/>
                    <a:pt x="3674" y="26258"/>
                    <a:pt x="3697" y="26279"/>
                  </a:cubicBezTo>
                  <a:cubicBezTo>
                    <a:pt x="3707" y="26290"/>
                    <a:pt x="3718" y="26300"/>
                    <a:pt x="3729" y="26311"/>
                  </a:cubicBezTo>
                  <a:lnTo>
                    <a:pt x="3736" y="26319"/>
                  </a:lnTo>
                  <a:cubicBezTo>
                    <a:pt x="3817" y="26398"/>
                    <a:pt x="3900" y="26477"/>
                    <a:pt x="3981" y="26553"/>
                  </a:cubicBezTo>
                  <a:lnTo>
                    <a:pt x="3985" y="26557"/>
                  </a:lnTo>
                  <a:lnTo>
                    <a:pt x="4018" y="26589"/>
                  </a:lnTo>
                  <a:cubicBezTo>
                    <a:pt x="4019" y="26589"/>
                    <a:pt x="4019" y="26590"/>
                    <a:pt x="4020" y="26590"/>
                  </a:cubicBezTo>
                  <a:cubicBezTo>
                    <a:pt x="4044" y="26613"/>
                    <a:pt x="4068" y="26636"/>
                    <a:pt x="4094" y="26658"/>
                  </a:cubicBezTo>
                  <a:cubicBezTo>
                    <a:pt x="4106" y="26670"/>
                    <a:pt x="4119" y="26682"/>
                    <a:pt x="4132" y="26694"/>
                  </a:cubicBezTo>
                  <a:cubicBezTo>
                    <a:pt x="4157" y="26717"/>
                    <a:pt x="4184" y="26740"/>
                    <a:pt x="4209" y="26763"/>
                  </a:cubicBezTo>
                  <a:cubicBezTo>
                    <a:pt x="4215" y="26770"/>
                    <a:pt x="4222" y="26776"/>
                    <a:pt x="4230" y="26782"/>
                  </a:cubicBezTo>
                  <a:lnTo>
                    <a:pt x="4233" y="26785"/>
                  </a:lnTo>
                  <a:cubicBezTo>
                    <a:pt x="4289" y="26836"/>
                    <a:pt x="4346" y="26885"/>
                    <a:pt x="4402" y="26933"/>
                  </a:cubicBezTo>
                  <a:lnTo>
                    <a:pt x="4404" y="26936"/>
                  </a:lnTo>
                  <a:cubicBezTo>
                    <a:pt x="4411" y="26941"/>
                    <a:pt x="4417" y="26948"/>
                    <a:pt x="4423" y="26952"/>
                  </a:cubicBezTo>
                  <a:cubicBezTo>
                    <a:pt x="4450" y="26975"/>
                    <a:pt x="4476" y="26998"/>
                    <a:pt x="4504" y="27021"/>
                  </a:cubicBezTo>
                  <a:cubicBezTo>
                    <a:pt x="4516" y="27032"/>
                    <a:pt x="4528" y="27042"/>
                    <a:pt x="4539" y="27052"/>
                  </a:cubicBezTo>
                  <a:cubicBezTo>
                    <a:pt x="4566" y="27075"/>
                    <a:pt x="4594" y="27098"/>
                    <a:pt x="4620" y="27120"/>
                  </a:cubicBezTo>
                  <a:cubicBezTo>
                    <a:pt x="4630" y="27127"/>
                    <a:pt x="4639" y="27135"/>
                    <a:pt x="4649" y="27143"/>
                  </a:cubicBezTo>
                  <a:lnTo>
                    <a:pt x="4653" y="27147"/>
                  </a:lnTo>
                  <a:cubicBezTo>
                    <a:pt x="4745" y="27223"/>
                    <a:pt x="4838" y="27299"/>
                    <a:pt x="4930" y="27372"/>
                  </a:cubicBezTo>
                  <a:lnTo>
                    <a:pt x="4959" y="27394"/>
                  </a:lnTo>
                  <a:cubicBezTo>
                    <a:pt x="4987" y="27417"/>
                    <a:pt x="5016" y="27439"/>
                    <a:pt x="5044" y="27461"/>
                  </a:cubicBezTo>
                  <a:lnTo>
                    <a:pt x="5078" y="27487"/>
                  </a:lnTo>
                  <a:cubicBezTo>
                    <a:pt x="5107" y="27509"/>
                    <a:pt x="5137" y="27531"/>
                    <a:pt x="5166" y="27554"/>
                  </a:cubicBezTo>
                  <a:lnTo>
                    <a:pt x="5186" y="27568"/>
                  </a:lnTo>
                  <a:cubicBezTo>
                    <a:pt x="5186" y="27569"/>
                    <a:pt x="5187" y="27569"/>
                    <a:pt x="5187" y="27569"/>
                  </a:cubicBezTo>
                  <a:cubicBezTo>
                    <a:pt x="5283" y="27643"/>
                    <a:pt x="5383" y="27715"/>
                    <a:pt x="5482" y="27787"/>
                  </a:cubicBezTo>
                  <a:lnTo>
                    <a:pt x="5513" y="27808"/>
                  </a:lnTo>
                  <a:cubicBezTo>
                    <a:pt x="5542" y="27829"/>
                    <a:pt x="5572" y="27850"/>
                    <a:pt x="5603" y="27871"/>
                  </a:cubicBezTo>
                  <a:lnTo>
                    <a:pt x="5633" y="27893"/>
                  </a:lnTo>
                  <a:cubicBezTo>
                    <a:pt x="5734" y="27963"/>
                    <a:pt x="5837" y="28032"/>
                    <a:pt x="5939" y="28100"/>
                  </a:cubicBezTo>
                  <a:lnTo>
                    <a:pt x="5956" y="28110"/>
                  </a:lnTo>
                  <a:cubicBezTo>
                    <a:pt x="5956" y="28110"/>
                    <a:pt x="5957" y="28111"/>
                    <a:pt x="5957" y="28111"/>
                  </a:cubicBezTo>
                  <a:cubicBezTo>
                    <a:pt x="5989" y="28132"/>
                    <a:pt x="6019" y="28153"/>
                    <a:pt x="6051" y="28173"/>
                  </a:cubicBezTo>
                  <a:lnTo>
                    <a:pt x="6084" y="28193"/>
                  </a:lnTo>
                  <a:cubicBezTo>
                    <a:pt x="6115" y="28213"/>
                    <a:pt x="6145" y="28233"/>
                    <a:pt x="6177" y="28253"/>
                  </a:cubicBezTo>
                  <a:lnTo>
                    <a:pt x="6202" y="28269"/>
                  </a:lnTo>
                  <a:cubicBezTo>
                    <a:pt x="7168" y="28874"/>
                    <a:pt x="8202" y="29362"/>
                    <a:pt x="9276" y="29719"/>
                  </a:cubicBezTo>
                  <a:cubicBezTo>
                    <a:pt x="10356" y="30078"/>
                    <a:pt x="11476" y="30303"/>
                    <a:pt x="12601" y="30389"/>
                  </a:cubicBezTo>
                  <a:cubicBezTo>
                    <a:pt x="12944" y="30414"/>
                    <a:pt x="13287" y="30427"/>
                    <a:pt x="13631" y="30427"/>
                  </a:cubicBezTo>
                  <a:cubicBezTo>
                    <a:pt x="14437" y="30427"/>
                    <a:pt x="15242" y="30356"/>
                    <a:pt x="16035" y="30213"/>
                  </a:cubicBezTo>
                  <a:cubicBezTo>
                    <a:pt x="17197" y="30005"/>
                    <a:pt x="18337" y="29643"/>
                    <a:pt x="19419" y="29139"/>
                  </a:cubicBezTo>
                  <a:cubicBezTo>
                    <a:pt x="21191" y="28313"/>
                    <a:pt x="22759" y="27145"/>
                    <a:pt x="24080" y="25667"/>
                  </a:cubicBezTo>
                  <a:cubicBezTo>
                    <a:pt x="25348" y="24248"/>
                    <a:pt x="26335" y="22604"/>
                    <a:pt x="27013" y="20782"/>
                  </a:cubicBezTo>
                  <a:cubicBezTo>
                    <a:pt x="27689" y="18964"/>
                    <a:pt x="28026" y="17057"/>
                    <a:pt x="28014" y="15112"/>
                  </a:cubicBezTo>
                  <a:lnTo>
                    <a:pt x="28014" y="15112"/>
                  </a:lnTo>
                  <a:lnTo>
                    <a:pt x="28014" y="15113"/>
                  </a:lnTo>
                  <a:cubicBezTo>
                    <a:pt x="28002" y="13096"/>
                    <a:pt x="27613" y="11127"/>
                    <a:pt x="26860" y="9256"/>
                  </a:cubicBezTo>
                  <a:cubicBezTo>
                    <a:pt x="26118" y="7416"/>
                    <a:pt x="25056" y="5774"/>
                    <a:pt x="23705" y="4376"/>
                  </a:cubicBezTo>
                  <a:cubicBezTo>
                    <a:pt x="22391" y="3017"/>
                    <a:pt x="20859" y="1945"/>
                    <a:pt x="19154" y="1191"/>
                  </a:cubicBezTo>
                  <a:cubicBezTo>
                    <a:pt x="19153" y="1190"/>
                    <a:pt x="19151" y="1190"/>
                    <a:pt x="19150" y="1190"/>
                  </a:cubicBezTo>
                  <a:lnTo>
                    <a:pt x="19145" y="1188"/>
                  </a:lnTo>
                  <a:cubicBezTo>
                    <a:pt x="19102" y="1168"/>
                    <a:pt x="19058" y="1149"/>
                    <a:pt x="19014" y="1131"/>
                  </a:cubicBezTo>
                  <a:cubicBezTo>
                    <a:pt x="19013" y="1129"/>
                    <a:pt x="19012" y="1129"/>
                    <a:pt x="19011" y="1128"/>
                  </a:cubicBezTo>
                  <a:lnTo>
                    <a:pt x="19006" y="1126"/>
                  </a:lnTo>
                  <a:cubicBezTo>
                    <a:pt x="18962" y="1108"/>
                    <a:pt x="18917" y="1089"/>
                    <a:pt x="18873" y="1070"/>
                  </a:cubicBezTo>
                  <a:lnTo>
                    <a:pt x="18872" y="1070"/>
                  </a:lnTo>
                  <a:cubicBezTo>
                    <a:pt x="18872" y="1070"/>
                    <a:pt x="18872" y="1070"/>
                    <a:pt x="18871" y="1069"/>
                  </a:cubicBezTo>
                  <a:cubicBezTo>
                    <a:pt x="18598" y="956"/>
                    <a:pt x="18318" y="850"/>
                    <a:pt x="18038" y="753"/>
                  </a:cubicBezTo>
                  <a:lnTo>
                    <a:pt x="18022" y="748"/>
                  </a:lnTo>
                  <a:cubicBezTo>
                    <a:pt x="17981" y="734"/>
                    <a:pt x="17940" y="720"/>
                    <a:pt x="17898" y="706"/>
                  </a:cubicBezTo>
                  <a:lnTo>
                    <a:pt x="17873" y="697"/>
                  </a:lnTo>
                  <a:cubicBezTo>
                    <a:pt x="17833" y="684"/>
                    <a:pt x="17794" y="671"/>
                    <a:pt x="17754" y="659"/>
                  </a:cubicBezTo>
                  <a:lnTo>
                    <a:pt x="17726" y="650"/>
                  </a:lnTo>
                  <a:cubicBezTo>
                    <a:pt x="17686" y="637"/>
                    <a:pt x="17646" y="625"/>
                    <a:pt x="17606" y="612"/>
                  </a:cubicBezTo>
                  <a:lnTo>
                    <a:pt x="17580" y="604"/>
                  </a:lnTo>
                  <a:cubicBezTo>
                    <a:pt x="17538" y="592"/>
                    <a:pt x="17498" y="579"/>
                    <a:pt x="17456" y="567"/>
                  </a:cubicBezTo>
                  <a:lnTo>
                    <a:pt x="17455" y="567"/>
                  </a:lnTo>
                  <a:lnTo>
                    <a:pt x="17440" y="563"/>
                  </a:lnTo>
                  <a:cubicBezTo>
                    <a:pt x="17254" y="508"/>
                    <a:pt x="17067" y="456"/>
                    <a:pt x="16882" y="410"/>
                  </a:cubicBezTo>
                  <a:lnTo>
                    <a:pt x="16873" y="408"/>
                  </a:lnTo>
                  <a:lnTo>
                    <a:pt x="16871" y="408"/>
                  </a:lnTo>
                  <a:cubicBezTo>
                    <a:pt x="16830" y="398"/>
                    <a:pt x="16791" y="388"/>
                    <a:pt x="16751" y="378"/>
                  </a:cubicBezTo>
                  <a:lnTo>
                    <a:pt x="16716" y="371"/>
                  </a:lnTo>
                  <a:cubicBezTo>
                    <a:pt x="16679" y="362"/>
                    <a:pt x="16643" y="353"/>
                    <a:pt x="16605" y="344"/>
                  </a:cubicBezTo>
                  <a:lnTo>
                    <a:pt x="16561" y="334"/>
                  </a:lnTo>
                  <a:cubicBezTo>
                    <a:pt x="16526" y="327"/>
                    <a:pt x="16490" y="319"/>
                    <a:pt x="16455" y="310"/>
                  </a:cubicBezTo>
                  <a:cubicBezTo>
                    <a:pt x="16439" y="307"/>
                    <a:pt x="16423" y="304"/>
                    <a:pt x="16407" y="300"/>
                  </a:cubicBezTo>
                  <a:cubicBezTo>
                    <a:pt x="16372" y="293"/>
                    <a:pt x="16337" y="286"/>
                    <a:pt x="16302" y="279"/>
                  </a:cubicBezTo>
                  <a:cubicBezTo>
                    <a:pt x="16288" y="276"/>
                    <a:pt x="16274" y="273"/>
                    <a:pt x="16261" y="271"/>
                  </a:cubicBezTo>
                  <a:lnTo>
                    <a:pt x="16253" y="269"/>
                  </a:lnTo>
                  <a:cubicBezTo>
                    <a:pt x="16217" y="262"/>
                    <a:pt x="16182" y="254"/>
                    <a:pt x="16147" y="248"/>
                  </a:cubicBezTo>
                  <a:lnTo>
                    <a:pt x="16112" y="241"/>
                  </a:lnTo>
                  <a:lnTo>
                    <a:pt x="16102" y="239"/>
                  </a:lnTo>
                  <a:cubicBezTo>
                    <a:pt x="16065" y="233"/>
                    <a:pt x="16027" y="226"/>
                    <a:pt x="15990" y="218"/>
                  </a:cubicBezTo>
                  <a:cubicBezTo>
                    <a:pt x="15982" y="217"/>
                    <a:pt x="15974" y="216"/>
                    <a:pt x="15965" y="214"/>
                  </a:cubicBezTo>
                  <a:lnTo>
                    <a:pt x="15963" y="214"/>
                  </a:lnTo>
                  <a:cubicBezTo>
                    <a:pt x="15833" y="191"/>
                    <a:pt x="15701" y="169"/>
                    <a:pt x="15570" y="149"/>
                  </a:cubicBezTo>
                  <a:lnTo>
                    <a:pt x="15565" y="149"/>
                  </a:lnTo>
                  <a:cubicBezTo>
                    <a:pt x="15555" y="147"/>
                    <a:pt x="15546" y="146"/>
                    <a:pt x="15535" y="145"/>
                  </a:cubicBezTo>
                  <a:cubicBezTo>
                    <a:pt x="15502" y="139"/>
                    <a:pt x="15469" y="135"/>
                    <a:pt x="15436" y="131"/>
                  </a:cubicBezTo>
                  <a:lnTo>
                    <a:pt x="15418" y="127"/>
                  </a:lnTo>
                  <a:cubicBezTo>
                    <a:pt x="15405" y="126"/>
                    <a:pt x="15390" y="124"/>
                    <a:pt x="15377" y="122"/>
                  </a:cubicBezTo>
                  <a:cubicBezTo>
                    <a:pt x="15344" y="117"/>
                    <a:pt x="15311" y="113"/>
                    <a:pt x="15280" y="110"/>
                  </a:cubicBezTo>
                  <a:lnTo>
                    <a:pt x="15276" y="109"/>
                  </a:lnTo>
                  <a:cubicBezTo>
                    <a:pt x="15257" y="106"/>
                    <a:pt x="15238" y="104"/>
                    <a:pt x="15218" y="102"/>
                  </a:cubicBezTo>
                  <a:cubicBezTo>
                    <a:pt x="15186" y="98"/>
                    <a:pt x="15155" y="94"/>
                    <a:pt x="15123" y="90"/>
                  </a:cubicBezTo>
                  <a:cubicBezTo>
                    <a:pt x="15101" y="88"/>
                    <a:pt x="15080" y="86"/>
                    <a:pt x="15059" y="83"/>
                  </a:cubicBezTo>
                  <a:cubicBezTo>
                    <a:pt x="15027" y="79"/>
                    <a:pt x="14997" y="76"/>
                    <a:pt x="14966" y="72"/>
                  </a:cubicBezTo>
                  <a:cubicBezTo>
                    <a:pt x="14944" y="70"/>
                    <a:pt x="14921" y="68"/>
                    <a:pt x="14899" y="66"/>
                  </a:cubicBezTo>
                  <a:cubicBezTo>
                    <a:pt x="14868" y="64"/>
                    <a:pt x="14838" y="60"/>
                    <a:pt x="14807" y="57"/>
                  </a:cubicBezTo>
                  <a:cubicBezTo>
                    <a:pt x="14788" y="56"/>
                    <a:pt x="14769" y="54"/>
                    <a:pt x="14749" y="53"/>
                  </a:cubicBezTo>
                  <a:lnTo>
                    <a:pt x="14732" y="50"/>
                  </a:lnTo>
                  <a:cubicBezTo>
                    <a:pt x="14704" y="48"/>
                    <a:pt x="14675" y="46"/>
                    <a:pt x="14647" y="44"/>
                  </a:cubicBezTo>
                  <a:cubicBezTo>
                    <a:pt x="14630" y="42"/>
                    <a:pt x="14614" y="41"/>
                    <a:pt x="14596" y="40"/>
                  </a:cubicBezTo>
                  <a:lnTo>
                    <a:pt x="14567" y="37"/>
                  </a:lnTo>
                  <a:cubicBezTo>
                    <a:pt x="14539" y="35"/>
                    <a:pt x="14513" y="34"/>
                    <a:pt x="14487" y="32"/>
                  </a:cubicBezTo>
                  <a:cubicBezTo>
                    <a:pt x="14475" y="31"/>
                    <a:pt x="14462" y="30"/>
                    <a:pt x="14448" y="30"/>
                  </a:cubicBezTo>
                  <a:lnTo>
                    <a:pt x="14439" y="29"/>
                  </a:lnTo>
                  <a:cubicBezTo>
                    <a:pt x="14375" y="24"/>
                    <a:pt x="14309" y="21"/>
                    <a:pt x="14244" y="18"/>
                  </a:cubicBezTo>
                  <a:lnTo>
                    <a:pt x="14229" y="16"/>
                  </a:lnTo>
                  <a:cubicBezTo>
                    <a:pt x="14212" y="15"/>
                    <a:pt x="14194" y="15"/>
                    <a:pt x="14176" y="14"/>
                  </a:cubicBezTo>
                  <a:cubicBezTo>
                    <a:pt x="14152" y="13"/>
                    <a:pt x="14128" y="12"/>
                    <a:pt x="14104" y="11"/>
                  </a:cubicBezTo>
                  <a:lnTo>
                    <a:pt x="14074" y="10"/>
                  </a:lnTo>
                  <a:cubicBezTo>
                    <a:pt x="14055" y="9"/>
                    <a:pt x="14035" y="9"/>
                    <a:pt x="14015" y="8"/>
                  </a:cubicBezTo>
                  <a:cubicBezTo>
                    <a:pt x="13990" y="7"/>
                    <a:pt x="13964" y="7"/>
                    <a:pt x="13938" y="6"/>
                  </a:cubicBezTo>
                  <a:lnTo>
                    <a:pt x="13930" y="6"/>
                  </a:lnTo>
                  <a:cubicBezTo>
                    <a:pt x="13903" y="4"/>
                    <a:pt x="13878" y="3"/>
                    <a:pt x="13853" y="3"/>
                  </a:cubicBezTo>
                  <a:cubicBezTo>
                    <a:pt x="13826" y="2"/>
                    <a:pt x="13797" y="2"/>
                    <a:pt x="13769" y="2"/>
                  </a:cubicBezTo>
                  <a:cubicBezTo>
                    <a:pt x="13742" y="1"/>
                    <a:pt x="13717" y="1"/>
                    <a:pt x="13691" y="1"/>
                  </a:cubicBezTo>
                  <a:cubicBezTo>
                    <a:pt x="13662" y="0"/>
                    <a:pt x="13635" y="0"/>
                    <a:pt x="136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000000" algn="bl" rotWithShape="0">
                <a:schemeClr val="dk1">
                  <a:alpha val="4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7"/>
            <p:cNvSpPr/>
            <p:nvPr/>
          </p:nvSpPr>
          <p:spPr>
            <a:xfrm>
              <a:off x="5350150" y="432000"/>
              <a:ext cx="645250" cy="657925"/>
            </a:xfrm>
            <a:custGeom>
              <a:avLst/>
              <a:gdLst/>
              <a:ahLst/>
              <a:cxnLst/>
              <a:rect l="l" t="t" r="r" b="b"/>
              <a:pathLst>
                <a:path w="25810" h="26317" extrusionOk="0">
                  <a:moveTo>
                    <a:pt x="11731" y="0"/>
                  </a:moveTo>
                  <a:cubicBezTo>
                    <a:pt x="10352" y="0"/>
                    <a:pt x="8955" y="247"/>
                    <a:pt x="7594" y="768"/>
                  </a:cubicBezTo>
                  <a:cubicBezTo>
                    <a:pt x="7561" y="780"/>
                    <a:pt x="7528" y="793"/>
                    <a:pt x="7495" y="806"/>
                  </a:cubicBezTo>
                  <a:cubicBezTo>
                    <a:pt x="6389" y="1241"/>
                    <a:pt x="5851" y="2576"/>
                    <a:pt x="6308" y="3733"/>
                  </a:cubicBezTo>
                  <a:lnTo>
                    <a:pt x="6652" y="4608"/>
                  </a:lnTo>
                  <a:cubicBezTo>
                    <a:pt x="8264" y="8698"/>
                    <a:pt x="6456" y="13405"/>
                    <a:pt x="2614" y="15121"/>
                  </a:cubicBezTo>
                  <a:lnTo>
                    <a:pt x="1569" y="15588"/>
                  </a:lnTo>
                  <a:cubicBezTo>
                    <a:pt x="494" y="16068"/>
                    <a:pt x="0" y="17396"/>
                    <a:pt x="475" y="18529"/>
                  </a:cubicBezTo>
                  <a:cubicBezTo>
                    <a:pt x="499" y="18586"/>
                    <a:pt x="523" y="18643"/>
                    <a:pt x="549" y="18700"/>
                  </a:cubicBezTo>
                  <a:cubicBezTo>
                    <a:pt x="2627" y="23479"/>
                    <a:pt x="7124" y="26317"/>
                    <a:pt x="11805" y="26317"/>
                  </a:cubicBezTo>
                  <a:cubicBezTo>
                    <a:pt x="13454" y="26317"/>
                    <a:pt x="15126" y="25964"/>
                    <a:pt x="16724" y="25220"/>
                  </a:cubicBezTo>
                  <a:cubicBezTo>
                    <a:pt x="22929" y="22328"/>
                    <a:pt x="25810" y="14633"/>
                    <a:pt x="23124" y="7969"/>
                  </a:cubicBezTo>
                  <a:cubicBezTo>
                    <a:pt x="21132" y="3022"/>
                    <a:pt x="16548" y="0"/>
                    <a:pt x="11731" y="0"/>
                  </a:cubicBezTo>
                  <a:close/>
                </a:path>
              </a:pathLst>
            </a:custGeom>
            <a:solidFill>
              <a:srgbClr val="998996">
                <a:alpha val="27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7"/>
            <p:cNvSpPr/>
            <p:nvPr/>
          </p:nvSpPr>
          <p:spPr>
            <a:xfrm>
              <a:off x="5659600" y="909225"/>
              <a:ext cx="136650" cy="128150"/>
            </a:xfrm>
            <a:custGeom>
              <a:avLst/>
              <a:gdLst/>
              <a:ahLst/>
              <a:cxnLst/>
              <a:rect l="l" t="t" r="r" b="b"/>
              <a:pathLst>
                <a:path w="5466" h="5126" extrusionOk="0">
                  <a:moveTo>
                    <a:pt x="2731" y="1"/>
                  </a:moveTo>
                  <a:cubicBezTo>
                    <a:pt x="2421" y="1"/>
                    <a:pt x="2106" y="65"/>
                    <a:pt x="1802" y="201"/>
                  </a:cubicBezTo>
                  <a:cubicBezTo>
                    <a:pt x="577" y="748"/>
                    <a:pt x="0" y="2249"/>
                    <a:pt x="514" y="3554"/>
                  </a:cubicBezTo>
                  <a:cubicBezTo>
                    <a:pt x="900" y="4535"/>
                    <a:pt x="1793" y="5126"/>
                    <a:pt x="2734" y="5126"/>
                  </a:cubicBezTo>
                  <a:cubicBezTo>
                    <a:pt x="3044" y="5126"/>
                    <a:pt x="3359" y="5062"/>
                    <a:pt x="3664" y="4926"/>
                  </a:cubicBezTo>
                  <a:cubicBezTo>
                    <a:pt x="4888" y="4379"/>
                    <a:pt x="5465" y="2878"/>
                    <a:pt x="4951" y="1573"/>
                  </a:cubicBezTo>
                  <a:cubicBezTo>
                    <a:pt x="4564" y="591"/>
                    <a:pt x="3672" y="1"/>
                    <a:pt x="27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7"/>
            <p:cNvSpPr/>
            <p:nvPr/>
          </p:nvSpPr>
          <p:spPr>
            <a:xfrm>
              <a:off x="5659600" y="909225"/>
              <a:ext cx="127825" cy="103025"/>
            </a:xfrm>
            <a:custGeom>
              <a:avLst/>
              <a:gdLst/>
              <a:ahLst/>
              <a:cxnLst/>
              <a:rect l="l" t="t" r="r" b="b"/>
              <a:pathLst>
                <a:path w="5113" h="4121" extrusionOk="0">
                  <a:moveTo>
                    <a:pt x="2731" y="1"/>
                  </a:moveTo>
                  <a:cubicBezTo>
                    <a:pt x="2421" y="1"/>
                    <a:pt x="2106" y="65"/>
                    <a:pt x="1802" y="201"/>
                  </a:cubicBezTo>
                  <a:cubicBezTo>
                    <a:pt x="577" y="748"/>
                    <a:pt x="0" y="2249"/>
                    <a:pt x="513" y="3554"/>
                  </a:cubicBezTo>
                  <a:cubicBezTo>
                    <a:pt x="595" y="3762"/>
                    <a:pt x="703" y="3950"/>
                    <a:pt x="826" y="4121"/>
                  </a:cubicBezTo>
                  <a:cubicBezTo>
                    <a:pt x="677" y="2996"/>
                    <a:pt x="1245" y="1862"/>
                    <a:pt x="2275" y="1402"/>
                  </a:cubicBezTo>
                  <a:lnTo>
                    <a:pt x="2275" y="1403"/>
                  </a:lnTo>
                  <a:cubicBezTo>
                    <a:pt x="2579" y="1267"/>
                    <a:pt x="2893" y="1203"/>
                    <a:pt x="3203" y="1203"/>
                  </a:cubicBezTo>
                  <a:cubicBezTo>
                    <a:pt x="3943" y="1203"/>
                    <a:pt x="4654" y="1571"/>
                    <a:pt x="5112" y="2206"/>
                  </a:cubicBezTo>
                  <a:cubicBezTo>
                    <a:pt x="5085" y="1994"/>
                    <a:pt x="5033" y="1780"/>
                    <a:pt x="4951" y="1573"/>
                  </a:cubicBezTo>
                  <a:cubicBezTo>
                    <a:pt x="4564" y="591"/>
                    <a:pt x="3672" y="1"/>
                    <a:pt x="27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37"/>
            <p:cNvSpPr/>
            <p:nvPr/>
          </p:nvSpPr>
          <p:spPr>
            <a:xfrm>
              <a:off x="5783425" y="608075"/>
              <a:ext cx="120300" cy="128125"/>
            </a:xfrm>
            <a:custGeom>
              <a:avLst/>
              <a:gdLst/>
              <a:ahLst/>
              <a:cxnLst/>
              <a:rect l="l" t="t" r="r" b="b"/>
              <a:pathLst>
                <a:path w="4812" h="5125" extrusionOk="0">
                  <a:moveTo>
                    <a:pt x="2406" y="1"/>
                  </a:moveTo>
                  <a:cubicBezTo>
                    <a:pt x="1078" y="1"/>
                    <a:pt x="0" y="1148"/>
                    <a:pt x="0" y="2562"/>
                  </a:cubicBezTo>
                  <a:cubicBezTo>
                    <a:pt x="0" y="3978"/>
                    <a:pt x="1078" y="5125"/>
                    <a:pt x="2406" y="5125"/>
                  </a:cubicBezTo>
                  <a:cubicBezTo>
                    <a:pt x="3735" y="5125"/>
                    <a:pt x="4812" y="3978"/>
                    <a:pt x="4812" y="2562"/>
                  </a:cubicBezTo>
                  <a:cubicBezTo>
                    <a:pt x="4812" y="1148"/>
                    <a:pt x="3735" y="1"/>
                    <a:pt x="24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7"/>
            <p:cNvSpPr/>
            <p:nvPr/>
          </p:nvSpPr>
          <p:spPr>
            <a:xfrm>
              <a:off x="5775275" y="608075"/>
              <a:ext cx="127825" cy="103025"/>
            </a:xfrm>
            <a:custGeom>
              <a:avLst/>
              <a:gdLst/>
              <a:ahLst/>
              <a:cxnLst/>
              <a:rect l="l" t="t" r="r" b="b"/>
              <a:pathLst>
                <a:path w="5113" h="4121" extrusionOk="0">
                  <a:moveTo>
                    <a:pt x="2731" y="0"/>
                  </a:moveTo>
                  <a:cubicBezTo>
                    <a:pt x="2421" y="0"/>
                    <a:pt x="2106" y="64"/>
                    <a:pt x="1802" y="200"/>
                  </a:cubicBezTo>
                  <a:cubicBezTo>
                    <a:pt x="577" y="747"/>
                    <a:pt x="0" y="2249"/>
                    <a:pt x="514" y="3553"/>
                  </a:cubicBezTo>
                  <a:cubicBezTo>
                    <a:pt x="596" y="3762"/>
                    <a:pt x="702" y="3949"/>
                    <a:pt x="826" y="4120"/>
                  </a:cubicBezTo>
                  <a:cubicBezTo>
                    <a:pt x="677" y="2995"/>
                    <a:pt x="1245" y="1861"/>
                    <a:pt x="2275" y="1401"/>
                  </a:cubicBezTo>
                  <a:cubicBezTo>
                    <a:pt x="2578" y="1266"/>
                    <a:pt x="2892" y="1202"/>
                    <a:pt x="3202" y="1202"/>
                  </a:cubicBezTo>
                  <a:cubicBezTo>
                    <a:pt x="3943" y="1202"/>
                    <a:pt x="4654" y="1570"/>
                    <a:pt x="5113" y="2206"/>
                  </a:cubicBezTo>
                  <a:cubicBezTo>
                    <a:pt x="5084" y="1992"/>
                    <a:pt x="5034" y="1779"/>
                    <a:pt x="4951" y="1572"/>
                  </a:cubicBezTo>
                  <a:cubicBezTo>
                    <a:pt x="4565" y="591"/>
                    <a:pt x="3671" y="0"/>
                    <a:pt x="27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37"/>
            <p:cNvSpPr/>
            <p:nvPr/>
          </p:nvSpPr>
          <p:spPr>
            <a:xfrm>
              <a:off x="5776075" y="784150"/>
              <a:ext cx="136500" cy="128150"/>
            </a:xfrm>
            <a:custGeom>
              <a:avLst/>
              <a:gdLst/>
              <a:ahLst/>
              <a:cxnLst/>
              <a:rect l="l" t="t" r="r" b="b"/>
              <a:pathLst>
                <a:path w="5460" h="5126" extrusionOk="0">
                  <a:moveTo>
                    <a:pt x="2730" y="1"/>
                  </a:moveTo>
                  <a:cubicBezTo>
                    <a:pt x="1782" y="1"/>
                    <a:pt x="884" y="602"/>
                    <a:pt x="504" y="1594"/>
                  </a:cubicBezTo>
                  <a:cubicBezTo>
                    <a:pt x="0" y="2903"/>
                    <a:pt x="589" y="4399"/>
                    <a:pt x="1819" y="4934"/>
                  </a:cubicBezTo>
                  <a:cubicBezTo>
                    <a:pt x="2118" y="5064"/>
                    <a:pt x="2427" y="5126"/>
                    <a:pt x="2730" y="5126"/>
                  </a:cubicBezTo>
                  <a:cubicBezTo>
                    <a:pt x="3678" y="5126"/>
                    <a:pt x="4576" y="4525"/>
                    <a:pt x="4957" y="3533"/>
                  </a:cubicBezTo>
                  <a:cubicBezTo>
                    <a:pt x="5460" y="2223"/>
                    <a:pt x="4871" y="728"/>
                    <a:pt x="3641" y="193"/>
                  </a:cubicBezTo>
                  <a:cubicBezTo>
                    <a:pt x="3342" y="63"/>
                    <a:pt x="3034" y="1"/>
                    <a:pt x="27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37"/>
            <p:cNvSpPr/>
            <p:nvPr/>
          </p:nvSpPr>
          <p:spPr>
            <a:xfrm>
              <a:off x="5780275" y="784150"/>
              <a:ext cx="123575" cy="103050"/>
            </a:xfrm>
            <a:custGeom>
              <a:avLst/>
              <a:gdLst/>
              <a:ahLst/>
              <a:cxnLst/>
              <a:rect l="l" t="t" r="r" b="b"/>
              <a:pathLst>
                <a:path w="4943" h="4122" extrusionOk="0">
                  <a:moveTo>
                    <a:pt x="2563" y="0"/>
                  </a:moveTo>
                  <a:cubicBezTo>
                    <a:pt x="1615" y="0"/>
                    <a:pt x="716" y="601"/>
                    <a:pt x="336" y="1594"/>
                  </a:cubicBezTo>
                  <a:cubicBezTo>
                    <a:pt x="0" y="2467"/>
                    <a:pt x="152" y="3422"/>
                    <a:pt x="655" y="4122"/>
                  </a:cubicBezTo>
                  <a:cubicBezTo>
                    <a:pt x="597" y="3686"/>
                    <a:pt x="642" y="3231"/>
                    <a:pt x="808" y="2795"/>
                  </a:cubicBezTo>
                  <a:cubicBezTo>
                    <a:pt x="1190" y="1803"/>
                    <a:pt x="2088" y="1202"/>
                    <a:pt x="3037" y="1202"/>
                  </a:cubicBezTo>
                  <a:cubicBezTo>
                    <a:pt x="3340" y="1202"/>
                    <a:pt x="3648" y="1264"/>
                    <a:pt x="3946" y="1393"/>
                  </a:cubicBezTo>
                  <a:cubicBezTo>
                    <a:pt x="4356" y="1572"/>
                    <a:pt x="4692" y="1858"/>
                    <a:pt x="4942" y="2207"/>
                  </a:cubicBezTo>
                  <a:cubicBezTo>
                    <a:pt x="4826" y="1335"/>
                    <a:pt x="4293" y="549"/>
                    <a:pt x="3473" y="192"/>
                  </a:cubicBezTo>
                  <a:cubicBezTo>
                    <a:pt x="3175" y="62"/>
                    <a:pt x="2866" y="0"/>
                    <a:pt x="25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37"/>
            <p:cNvSpPr/>
            <p:nvPr/>
          </p:nvSpPr>
          <p:spPr>
            <a:xfrm>
              <a:off x="5494275" y="910025"/>
              <a:ext cx="136500" cy="128150"/>
            </a:xfrm>
            <a:custGeom>
              <a:avLst/>
              <a:gdLst/>
              <a:ahLst/>
              <a:cxnLst/>
              <a:rect l="l" t="t" r="r" b="b"/>
              <a:pathLst>
                <a:path w="5460" h="5126" extrusionOk="0">
                  <a:moveTo>
                    <a:pt x="2732" y="1"/>
                  </a:moveTo>
                  <a:cubicBezTo>
                    <a:pt x="1783" y="1"/>
                    <a:pt x="884" y="601"/>
                    <a:pt x="503" y="1593"/>
                  </a:cubicBezTo>
                  <a:cubicBezTo>
                    <a:pt x="1" y="2903"/>
                    <a:pt x="590" y="4398"/>
                    <a:pt x="1820" y="4934"/>
                  </a:cubicBezTo>
                  <a:cubicBezTo>
                    <a:pt x="2118" y="5064"/>
                    <a:pt x="2426" y="5126"/>
                    <a:pt x="2729" y="5126"/>
                  </a:cubicBezTo>
                  <a:cubicBezTo>
                    <a:pt x="3677" y="5126"/>
                    <a:pt x="4576" y="4525"/>
                    <a:pt x="4957" y="3533"/>
                  </a:cubicBezTo>
                  <a:cubicBezTo>
                    <a:pt x="5459" y="2223"/>
                    <a:pt x="4871" y="727"/>
                    <a:pt x="3641" y="192"/>
                  </a:cubicBezTo>
                  <a:cubicBezTo>
                    <a:pt x="3343" y="62"/>
                    <a:pt x="3035" y="1"/>
                    <a:pt x="2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37"/>
            <p:cNvSpPr/>
            <p:nvPr/>
          </p:nvSpPr>
          <p:spPr>
            <a:xfrm>
              <a:off x="5498450" y="910025"/>
              <a:ext cx="123600" cy="103025"/>
            </a:xfrm>
            <a:custGeom>
              <a:avLst/>
              <a:gdLst/>
              <a:ahLst/>
              <a:cxnLst/>
              <a:rect l="l" t="t" r="r" b="b"/>
              <a:pathLst>
                <a:path w="4944" h="4121" extrusionOk="0">
                  <a:moveTo>
                    <a:pt x="2565" y="1"/>
                  </a:moveTo>
                  <a:cubicBezTo>
                    <a:pt x="1616" y="1"/>
                    <a:pt x="717" y="601"/>
                    <a:pt x="336" y="1593"/>
                  </a:cubicBezTo>
                  <a:cubicBezTo>
                    <a:pt x="1" y="2467"/>
                    <a:pt x="153" y="3422"/>
                    <a:pt x="656" y="4121"/>
                  </a:cubicBezTo>
                  <a:cubicBezTo>
                    <a:pt x="598" y="3687"/>
                    <a:pt x="642" y="3230"/>
                    <a:pt x="810" y="2794"/>
                  </a:cubicBezTo>
                  <a:cubicBezTo>
                    <a:pt x="1190" y="1802"/>
                    <a:pt x="2090" y="1202"/>
                    <a:pt x="3038" y="1202"/>
                  </a:cubicBezTo>
                  <a:cubicBezTo>
                    <a:pt x="3341" y="1202"/>
                    <a:pt x="3649" y="1263"/>
                    <a:pt x="3947" y="1393"/>
                  </a:cubicBezTo>
                  <a:cubicBezTo>
                    <a:pt x="4356" y="1571"/>
                    <a:pt x="4693" y="1858"/>
                    <a:pt x="4944" y="2206"/>
                  </a:cubicBezTo>
                  <a:cubicBezTo>
                    <a:pt x="4828" y="1334"/>
                    <a:pt x="4295" y="549"/>
                    <a:pt x="3474" y="192"/>
                  </a:cubicBezTo>
                  <a:cubicBezTo>
                    <a:pt x="3176" y="62"/>
                    <a:pt x="2868" y="1"/>
                    <a:pt x="25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7"/>
            <p:cNvSpPr/>
            <p:nvPr/>
          </p:nvSpPr>
          <p:spPr>
            <a:xfrm>
              <a:off x="5657850" y="484100"/>
              <a:ext cx="136525" cy="128150"/>
            </a:xfrm>
            <a:custGeom>
              <a:avLst/>
              <a:gdLst/>
              <a:ahLst/>
              <a:cxnLst/>
              <a:rect l="l" t="t" r="r" b="b"/>
              <a:pathLst>
                <a:path w="5461" h="5126" extrusionOk="0">
                  <a:moveTo>
                    <a:pt x="2732" y="1"/>
                  </a:moveTo>
                  <a:cubicBezTo>
                    <a:pt x="1784" y="1"/>
                    <a:pt x="886" y="601"/>
                    <a:pt x="504" y="1593"/>
                  </a:cubicBezTo>
                  <a:cubicBezTo>
                    <a:pt x="1" y="2902"/>
                    <a:pt x="591" y="4398"/>
                    <a:pt x="1820" y="4934"/>
                  </a:cubicBezTo>
                  <a:cubicBezTo>
                    <a:pt x="2118" y="5064"/>
                    <a:pt x="2427" y="5125"/>
                    <a:pt x="2730" y="5125"/>
                  </a:cubicBezTo>
                  <a:cubicBezTo>
                    <a:pt x="3678" y="5125"/>
                    <a:pt x="4577" y="4525"/>
                    <a:pt x="4957" y="3533"/>
                  </a:cubicBezTo>
                  <a:cubicBezTo>
                    <a:pt x="5461" y="2224"/>
                    <a:pt x="4872" y="727"/>
                    <a:pt x="3641" y="192"/>
                  </a:cubicBezTo>
                  <a:cubicBezTo>
                    <a:pt x="3344" y="62"/>
                    <a:pt x="3035" y="1"/>
                    <a:pt x="27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7"/>
            <p:cNvSpPr/>
            <p:nvPr/>
          </p:nvSpPr>
          <p:spPr>
            <a:xfrm>
              <a:off x="5662050" y="484100"/>
              <a:ext cx="123575" cy="103025"/>
            </a:xfrm>
            <a:custGeom>
              <a:avLst/>
              <a:gdLst/>
              <a:ahLst/>
              <a:cxnLst/>
              <a:rect l="l" t="t" r="r" b="b"/>
              <a:pathLst>
                <a:path w="4943" h="4121" extrusionOk="0">
                  <a:moveTo>
                    <a:pt x="2564" y="1"/>
                  </a:moveTo>
                  <a:cubicBezTo>
                    <a:pt x="1616" y="1"/>
                    <a:pt x="718" y="601"/>
                    <a:pt x="336" y="1593"/>
                  </a:cubicBezTo>
                  <a:cubicBezTo>
                    <a:pt x="1" y="2467"/>
                    <a:pt x="153" y="3422"/>
                    <a:pt x="655" y="4121"/>
                  </a:cubicBezTo>
                  <a:cubicBezTo>
                    <a:pt x="598" y="3687"/>
                    <a:pt x="642" y="3230"/>
                    <a:pt x="809" y="2795"/>
                  </a:cubicBezTo>
                  <a:cubicBezTo>
                    <a:pt x="1190" y="1803"/>
                    <a:pt x="2088" y="1202"/>
                    <a:pt x="3036" y="1202"/>
                  </a:cubicBezTo>
                  <a:cubicBezTo>
                    <a:pt x="3340" y="1202"/>
                    <a:pt x="3649" y="1264"/>
                    <a:pt x="3947" y="1394"/>
                  </a:cubicBezTo>
                  <a:cubicBezTo>
                    <a:pt x="4356" y="1571"/>
                    <a:pt x="4693" y="1857"/>
                    <a:pt x="4943" y="2206"/>
                  </a:cubicBezTo>
                  <a:cubicBezTo>
                    <a:pt x="4828" y="1334"/>
                    <a:pt x="4295" y="549"/>
                    <a:pt x="3473" y="192"/>
                  </a:cubicBezTo>
                  <a:cubicBezTo>
                    <a:pt x="3176" y="62"/>
                    <a:pt x="2867" y="1"/>
                    <a:pt x="2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37"/>
            <p:cNvSpPr/>
            <p:nvPr/>
          </p:nvSpPr>
          <p:spPr>
            <a:xfrm>
              <a:off x="5350150" y="432000"/>
              <a:ext cx="553850" cy="613100"/>
            </a:xfrm>
            <a:custGeom>
              <a:avLst/>
              <a:gdLst/>
              <a:ahLst/>
              <a:cxnLst/>
              <a:rect l="l" t="t" r="r" b="b"/>
              <a:pathLst>
                <a:path w="22154" h="24524" extrusionOk="0">
                  <a:moveTo>
                    <a:pt x="11731" y="0"/>
                  </a:moveTo>
                  <a:cubicBezTo>
                    <a:pt x="10352" y="0"/>
                    <a:pt x="8955" y="248"/>
                    <a:pt x="7594" y="768"/>
                  </a:cubicBezTo>
                  <a:cubicBezTo>
                    <a:pt x="7561" y="780"/>
                    <a:pt x="7528" y="793"/>
                    <a:pt x="7494" y="806"/>
                  </a:cubicBezTo>
                  <a:cubicBezTo>
                    <a:pt x="6389" y="1241"/>
                    <a:pt x="5851" y="2576"/>
                    <a:pt x="6308" y="3733"/>
                  </a:cubicBezTo>
                  <a:lnTo>
                    <a:pt x="6652" y="4608"/>
                  </a:lnTo>
                  <a:cubicBezTo>
                    <a:pt x="8264" y="8698"/>
                    <a:pt x="6456" y="13405"/>
                    <a:pt x="2614" y="15121"/>
                  </a:cubicBezTo>
                  <a:lnTo>
                    <a:pt x="1569" y="15588"/>
                  </a:lnTo>
                  <a:cubicBezTo>
                    <a:pt x="494" y="16068"/>
                    <a:pt x="0" y="17396"/>
                    <a:pt x="475" y="18529"/>
                  </a:cubicBezTo>
                  <a:cubicBezTo>
                    <a:pt x="499" y="18586"/>
                    <a:pt x="523" y="18643"/>
                    <a:pt x="549" y="18700"/>
                  </a:cubicBezTo>
                  <a:cubicBezTo>
                    <a:pt x="1648" y="21230"/>
                    <a:pt x="3426" y="23214"/>
                    <a:pt x="5550" y="24524"/>
                  </a:cubicBezTo>
                  <a:cubicBezTo>
                    <a:pt x="6087" y="17218"/>
                    <a:pt x="10349" y="10482"/>
                    <a:pt x="17132" y="7454"/>
                  </a:cubicBezTo>
                  <a:cubicBezTo>
                    <a:pt x="18777" y="6718"/>
                    <a:pt x="20465" y="6250"/>
                    <a:pt x="22154" y="6027"/>
                  </a:cubicBezTo>
                  <a:cubicBezTo>
                    <a:pt x="19857" y="2243"/>
                    <a:pt x="15880" y="0"/>
                    <a:pt x="11731" y="0"/>
                  </a:cubicBezTo>
                  <a:close/>
                </a:path>
              </a:pathLst>
            </a:custGeom>
            <a:solidFill>
              <a:srgbClr val="998996">
                <a:alpha val="27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8" name="Google Shape;768;p37"/>
          <p:cNvGrpSpPr/>
          <p:nvPr/>
        </p:nvGrpSpPr>
        <p:grpSpPr>
          <a:xfrm rot="-3109659">
            <a:off x="6602105" y="24331"/>
            <a:ext cx="180874" cy="1179876"/>
            <a:chOff x="2464375" y="3753300"/>
            <a:chExt cx="157400" cy="1026750"/>
          </a:xfrm>
        </p:grpSpPr>
        <p:sp>
          <p:nvSpPr>
            <p:cNvPr id="769" name="Google Shape;769;p37"/>
            <p:cNvSpPr/>
            <p:nvPr/>
          </p:nvSpPr>
          <p:spPr>
            <a:xfrm>
              <a:off x="2464375" y="3753300"/>
              <a:ext cx="157400" cy="1026750"/>
            </a:xfrm>
            <a:custGeom>
              <a:avLst/>
              <a:gdLst/>
              <a:ahLst/>
              <a:cxnLst/>
              <a:rect l="l" t="t" r="r" b="b"/>
              <a:pathLst>
                <a:path w="6296" h="41070" extrusionOk="0">
                  <a:moveTo>
                    <a:pt x="3173" y="0"/>
                  </a:moveTo>
                  <a:cubicBezTo>
                    <a:pt x="2551" y="0"/>
                    <a:pt x="1997" y="391"/>
                    <a:pt x="1786" y="975"/>
                  </a:cubicBezTo>
                  <a:lnTo>
                    <a:pt x="331" y="5006"/>
                  </a:lnTo>
                  <a:cubicBezTo>
                    <a:pt x="90" y="5674"/>
                    <a:pt x="1" y="6416"/>
                    <a:pt x="77" y="7151"/>
                  </a:cubicBezTo>
                  <a:cubicBezTo>
                    <a:pt x="80" y="7185"/>
                    <a:pt x="83" y="7218"/>
                    <a:pt x="87" y="7251"/>
                  </a:cubicBezTo>
                  <a:cubicBezTo>
                    <a:pt x="87" y="7253"/>
                    <a:pt x="89" y="7255"/>
                    <a:pt x="89" y="7257"/>
                  </a:cubicBezTo>
                  <a:cubicBezTo>
                    <a:pt x="138" y="7660"/>
                    <a:pt x="236" y="8046"/>
                    <a:pt x="377" y="8403"/>
                  </a:cubicBezTo>
                  <a:cubicBezTo>
                    <a:pt x="173" y="8724"/>
                    <a:pt x="55" y="9105"/>
                    <a:pt x="55" y="9513"/>
                  </a:cubicBezTo>
                  <a:lnTo>
                    <a:pt x="55" y="17416"/>
                  </a:lnTo>
                  <a:cubicBezTo>
                    <a:pt x="55" y="17782"/>
                    <a:pt x="150" y="18126"/>
                    <a:pt x="317" y="18425"/>
                  </a:cubicBezTo>
                  <a:cubicBezTo>
                    <a:pt x="298" y="18546"/>
                    <a:pt x="282" y="18672"/>
                    <a:pt x="266" y="18801"/>
                  </a:cubicBezTo>
                  <a:lnTo>
                    <a:pt x="266" y="18802"/>
                  </a:lnTo>
                  <a:cubicBezTo>
                    <a:pt x="263" y="18827"/>
                    <a:pt x="260" y="18852"/>
                    <a:pt x="256" y="18877"/>
                  </a:cubicBezTo>
                  <a:cubicBezTo>
                    <a:pt x="120" y="20042"/>
                    <a:pt x="55" y="21828"/>
                    <a:pt x="55" y="24340"/>
                  </a:cubicBezTo>
                  <a:cubicBezTo>
                    <a:pt x="55" y="28467"/>
                    <a:pt x="229" y="32353"/>
                    <a:pt x="545" y="35285"/>
                  </a:cubicBezTo>
                  <a:cubicBezTo>
                    <a:pt x="703" y="36755"/>
                    <a:pt x="891" y="37924"/>
                    <a:pt x="1104" y="38760"/>
                  </a:cubicBezTo>
                  <a:cubicBezTo>
                    <a:pt x="1233" y="39269"/>
                    <a:pt x="1375" y="39665"/>
                    <a:pt x="1537" y="39972"/>
                  </a:cubicBezTo>
                  <a:cubicBezTo>
                    <a:pt x="1669" y="40222"/>
                    <a:pt x="1818" y="40423"/>
                    <a:pt x="1993" y="40589"/>
                  </a:cubicBezTo>
                  <a:cubicBezTo>
                    <a:pt x="2322" y="40899"/>
                    <a:pt x="2741" y="41069"/>
                    <a:pt x="3173" y="41069"/>
                  </a:cubicBezTo>
                  <a:cubicBezTo>
                    <a:pt x="3605" y="41069"/>
                    <a:pt x="4024" y="40899"/>
                    <a:pt x="4353" y="40589"/>
                  </a:cubicBezTo>
                  <a:cubicBezTo>
                    <a:pt x="4529" y="40423"/>
                    <a:pt x="4678" y="40222"/>
                    <a:pt x="4809" y="39972"/>
                  </a:cubicBezTo>
                  <a:cubicBezTo>
                    <a:pt x="4970" y="39665"/>
                    <a:pt x="5112" y="39269"/>
                    <a:pt x="5241" y="38760"/>
                  </a:cubicBezTo>
                  <a:cubicBezTo>
                    <a:pt x="5455" y="37924"/>
                    <a:pt x="5643" y="36755"/>
                    <a:pt x="5802" y="35285"/>
                  </a:cubicBezTo>
                  <a:cubicBezTo>
                    <a:pt x="6100" y="32511"/>
                    <a:pt x="6272" y="28881"/>
                    <a:pt x="6290" y="25004"/>
                  </a:cubicBezTo>
                  <a:cubicBezTo>
                    <a:pt x="6290" y="24985"/>
                    <a:pt x="6290" y="24968"/>
                    <a:pt x="6290" y="24950"/>
                  </a:cubicBezTo>
                  <a:cubicBezTo>
                    <a:pt x="6290" y="24914"/>
                    <a:pt x="6290" y="24878"/>
                    <a:pt x="6291" y="24842"/>
                  </a:cubicBezTo>
                  <a:cubicBezTo>
                    <a:pt x="6291" y="24805"/>
                    <a:pt x="6291" y="24768"/>
                    <a:pt x="6291" y="24732"/>
                  </a:cubicBezTo>
                  <a:lnTo>
                    <a:pt x="6291" y="24702"/>
                  </a:lnTo>
                  <a:cubicBezTo>
                    <a:pt x="6291" y="24582"/>
                    <a:pt x="6291" y="24461"/>
                    <a:pt x="6291" y="24341"/>
                  </a:cubicBezTo>
                  <a:cubicBezTo>
                    <a:pt x="6291" y="21828"/>
                    <a:pt x="6225" y="20042"/>
                    <a:pt x="6089" y="18878"/>
                  </a:cubicBezTo>
                  <a:cubicBezTo>
                    <a:pt x="6071" y="18722"/>
                    <a:pt x="6051" y="18570"/>
                    <a:pt x="6029" y="18425"/>
                  </a:cubicBezTo>
                  <a:cubicBezTo>
                    <a:pt x="6195" y="18126"/>
                    <a:pt x="6291" y="17782"/>
                    <a:pt x="6291" y="17416"/>
                  </a:cubicBezTo>
                  <a:lnTo>
                    <a:pt x="6291" y="9513"/>
                  </a:lnTo>
                  <a:cubicBezTo>
                    <a:pt x="6291" y="9105"/>
                    <a:pt x="6172" y="8724"/>
                    <a:pt x="5968" y="8403"/>
                  </a:cubicBezTo>
                  <a:cubicBezTo>
                    <a:pt x="6100" y="8071"/>
                    <a:pt x="6194" y="7713"/>
                    <a:pt x="6247" y="7341"/>
                  </a:cubicBezTo>
                  <a:cubicBezTo>
                    <a:pt x="6247" y="7337"/>
                    <a:pt x="6247" y="7335"/>
                    <a:pt x="6248" y="7332"/>
                  </a:cubicBezTo>
                  <a:cubicBezTo>
                    <a:pt x="6251" y="7308"/>
                    <a:pt x="6254" y="7283"/>
                    <a:pt x="6257" y="7257"/>
                  </a:cubicBezTo>
                  <a:cubicBezTo>
                    <a:pt x="6258" y="7254"/>
                    <a:pt x="6258" y="7251"/>
                    <a:pt x="6259" y="7247"/>
                  </a:cubicBezTo>
                  <a:cubicBezTo>
                    <a:pt x="6262" y="7216"/>
                    <a:pt x="6265" y="7184"/>
                    <a:pt x="6269" y="7152"/>
                  </a:cubicBezTo>
                  <a:cubicBezTo>
                    <a:pt x="6270" y="7141"/>
                    <a:pt x="6271" y="7131"/>
                    <a:pt x="6272" y="7121"/>
                  </a:cubicBezTo>
                  <a:cubicBezTo>
                    <a:pt x="6274" y="7099"/>
                    <a:pt x="6276" y="7076"/>
                    <a:pt x="6277" y="7054"/>
                  </a:cubicBezTo>
                  <a:cubicBezTo>
                    <a:pt x="6280" y="7037"/>
                    <a:pt x="6281" y="7019"/>
                    <a:pt x="6282" y="7001"/>
                  </a:cubicBezTo>
                  <a:cubicBezTo>
                    <a:pt x="6283" y="6985"/>
                    <a:pt x="6284" y="6969"/>
                    <a:pt x="6285" y="6952"/>
                  </a:cubicBezTo>
                  <a:cubicBezTo>
                    <a:pt x="6287" y="6912"/>
                    <a:pt x="6290" y="6872"/>
                    <a:pt x="6291" y="6832"/>
                  </a:cubicBezTo>
                  <a:cubicBezTo>
                    <a:pt x="6292" y="6826"/>
                    <a:pt x="6292" y="6821"/>
                    <a:pt x="6292" y="6814"/>
                  </a:cubicBezTo>
                  <a:cubicBezTo>
                    <a:pt x="6294" y="6756"/>
                    <a:pt x="6295" y="6699"/>
                    <a:pt x="6295" y="6641"/>
                  </a:cubicBezTo>
                  <a:cubicBezTo>
                    <a:pt x="6295" y="6076"/>
                    <a:pt x="6201" y="5519"/>
                    <a:pt x="6015" y="5006"/>
                  </a:cubicBezTo>
                  <a:lnTo>
                    <a:pt x="4560" y="975"/>
                  </a:lnTo>
                  <a:cubicBezTo>
                    <a:pt x="4349" y="391"/>
                    <a:pt x="3794" y="0"/>
                    <a:pt x="3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000000" algn="bl" rotWithShape="0">
                <a:schemeClr val="dk1">
                  <a:alpha val="4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37"/>
            <p:cNvSpPr/>
            <p:nvPr/>
          </p:nvSpPr>
          <p:spPr>
            <a:xfrm>
              <a:off x="2496325" y="3800550"/>
              <a:ext cx="89750" cy="189800"/>
            </a:xfrm>
            <a:custGeom>
              <a:avLst/>
              <a:gdLst/>
              <a:ahLst/>
              <a:cxnLst/>
              <a:rect l="l" t="t" r="r" b="b"/>
              <a:pathLst>
                <a:path w="3590" h="7592" extrusionOk="0">
                  <a:moveTo>
                    <a:pt x="1794" y="1"/>
                  </a:moveTo>
                  <a:lnTo>
                    <a:pt x="339" y="4032"/>
                  </a:lnTo>
                  <a:cubicBezTo>
                    <a:pt x="0" y="4973"/>
                    <a:pt x="118" y="6128"/>
                    <a:pt x="630" y="6882"/>
                  </a:cubicBezTo>
                  <a:cubicBezTo>
                    <a:pt x="952" y="7355"/>
                    <a:pt x="1373" y="7591"/>
                    <a:pt x="1795" y="7591"/>
                  </a:cubicBezTo>
                  <a:cubicBezTo>
                    <a:pt x="2216" y="7591"/>
                    <a:pt x="2638" y="7355"/>
                    <a:pt x="2960" y="6882"/>
                  </a:cubicBezTo>
                  <a:cubicBezTo>
                    <a:pt x="3472" y="6128"/>
                    <a:pt x="3589" y="4973"/>
                    <a:pt x="3249" y="4032"/>
                  </a:cubicBezTo>
                  <a:lnTo>
                    <a:pt x="17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37"/>
            <p:cNvSpPr/>
            <p:nvPr/>
          </p:nvSpPr>
          <p:spPr>
            <a:xfrm>
              <a:off x="2498525" y="3920375"/>
              <a:ext cx="85350" cy="69975"/>
            </a:xfrm>
            <a:custGeom>
              <a:avLst/>
              <a:gdLst/>
              <a:ahLst/>
              <a:cxnLst/>
              <a:rect l="l" t="t" r="r" b="b"/>
              <a:pathLst>
                <a:path w="3414" h="2799" extrusionOk="0">
                  <a:moveTo>
                    <a:pt x="79" y="1"/>
                  </a:moveTo>
                  <a:lnTo>
                    <a:pt x="79" y="1"/>
                  </a:lnTo>
                  <a:cubicBezTo>
                    <a:pt x="0" y="750"/>
                    <a:pt x="162" y="1530"/>
                    <a:pt x="542" y="2089"/>
                  </a:cubicBezTo>
                  <a:cubicBezTo>
                    <a:pt x="864" y="2562"/>
                    <a:pt x="1285" y="2798"/>
                    <a:pt x="1707" y="2798"/>
                  </a:cubicBezTo>
                  <a:cubicBezTo>
                    <a:pt x="2128" y="2798"/>
                    <a:pt x="2550" y="2562"/>
                    <a:pt x="2872" y="2089"/>
                  </a:cubicBezTo>
                  <a:cubicBezTo>
                    <a:pt x="3251" y="1530"/>
                    <a:pt x="3414" y="750"/>
                    <a:pt x="3334" y="1"/>
                  </a:cubicBezTo>
                  <a:lnTo>
                    <a:pt x="3334" y="1"/>
                  </a:lnTo>
                  <a:cubicBezTo>
                    <a:pt x="3256" y="192"/>
                    <a:pt x="3161" y="369"/>
                    <a:pt x="3051" y="532"/>
                  </a:cubicBezTo>
                  <a:cubicBezTo>
                    <a:pt x="2679" y="1078"/>
                    <a:pt x="2193" y="1351"/>
                    <a:pt x="1706" y="1351"/>
                  </a:cubicBezTo>
                  <a:cubicBezTo>
                    <a:pt x="1220" y="1351"/>
                    <a:pt x="733" y="1078"/>
                    <a:pt x="362" y="532"/>
                  </a:cubicBezTo>
                  <a:cubicBezTo>
                    <a:pt x="252" y="369"/>
                    <a:pt x="158" y="192"/>
                    <a:pt x="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7"/>
            <p:cNvSpPr/>
            <p:nvPr/>
          </p:nvSpPr>
          <p:spPr>
            <a:xfrm>
              <a:off x="2500100" y="4195925"/>
              <a:ext cx="82175" cy="557600"/>
            </a:xfrm>
            <a:custGeom>
              <a:avLst/>
              <a:gdLst/>
              <a:ahLst/>
              <a:cxnLst/>
              <a:rect l="l" t="t" r="r" b="b"/>
              <a:pathLst>
                <a:path w="3287" h="22304" extrusionOk="0">
                  <a:moveTo>
                    <a:pt x="982" y="1"/>
                  </a:moveTo>
                  <a:cubicBezTo>
                    <a:pt x="404" y="1"/>
                    <a:pt x="1" y="810"/>
                    <a:pt x="1" y="7051"/>
                  </a:cubicBezTo>
                  <a:cubicBezTo>
                    <a:pt x="1" y="15475"/>
                    <a:pt x="736" y="22304"/>
                    <a:pt x="1643" y="22304"/>
                  </a:cubicBezTo>
                  <a:cubicBezTo>
                    <a:pt x="2551" y="22304"/>
                    <a:pt x="3287" y="15475"/>
                    <a:pt x="3287" y="7051"/>
                  </a:cubicBezTo>
                  <a:cubicBezTo>
                    <a:pt x="3287" y="810"/>
                    <a:pt x="2883" y="1"/>
                    <a:pt x="2305" y="1"/>
                  </a:cubicBezTo>
                  <a:cubicBezTo>
                    <a:pt x="2102" y="1"/>
                    <a:pt x="1879" y="100"/>
                    <a:pt x="1643" y="100"/>
                  </a:cubicBezTo>
                  <a:cubicBezTo>
                    <a:pt x="1408" y="100"/>
                    <a:pt x="1185" y="1"/>
                    <a:pt x="9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37"/>
            <p:cNvSpPr/>
            <p:nvPr/>
          </p:nvSpPr>
          <p:spPr>
            <a:xfrm>
              <a:off x="2505100" y="4195925"/>
              <a:ext cx="77175" cy="464250"/>
            </a:xfrm>
            <a:custGeom>
              <a:avLst/>
              <a:gdLst/>
              <a:ahLst/>
              <a:cxnLst/>
              <a:rect l="l" t="t" r="r" b="b"/>
              <a:pathLst>
                <a:path w="3087" h="18570" extrusionOk="0">
                  <a:moveTo>
                    <a:pt x="2105" y="1"/>
                  </a:moveTo>
                  <a:cubicBezTo>
                    <a:pt x="1902" y="1"/>
                    <a:pt x="1679" y="100"/>
                    <a:pt x="1443" y="100"/>
                  </a:cubicBezTo>
                  <a:cubicBezTo>
                    <a:pt x="1208" y="100"/>
                    <a:pt x="985" y="1"/>
                    <a:pt x="783" y="1"/>
                  </a:cubicBezTo>
                  <a:cubicBezTo>
                    <a:pt x="450" y="1"/>
                    <a:pt x="174" y="269"/>
                    <a:pt x="0" y="1690"/>
                  </a:cubicBezTo>
                  <a:cubicBezTo>
                    <a:pt x="161" y="1570"/>
                    <a:pt x="329" y="1512"/>
                    <a:pt x="501" y="1512"/>
                  </a:cubicBezTo>
                  <a:lnTo>
                    <a:pt x="501" y="1513"/>
                  </a:lnTo>
                  <a:cubicBezTo>
                    <a:pt x="1749" y="1513"/>
                    <a:pt x="2760" y="4529"/>
                    <a:pt x="2760" y="12278"/>
                  </a:cubicBezTo>
                  <a:cubicBezTo>
                    <a:pt x="2760" y="14540"/>
                    <a:pt x="2674" y="16676"/>
                    <a:pt x="2521" y="18569"/>
                  </a:cubicBezTo>
                  <a:cubicBezTo>
                    <a:pt x="2868" y="15772"/>
                    <a:pt x="3087" y="11649"/>
                    <a:pt x="3087" y="7051"/>
                  </a:cubicBezTo>
                  <a:cubicBezTo>
                    <a:pt x="3087" y="810"/>
                    <a:pt x="2683" y="1"/>
                    <a:pt x="21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7"/>
            <p:cNvSpPr/>
            <p:nvPr/>
          </p:nvSpPr>
          <p:spPr>
            <a:xfrm>
              <a:off x="2500100" y="3986500"/>
              <a:ext cx="82175" cy="227550"/>
            </a:xfrm>
            <a:custGeom>
              <a:avLst/>
              <a:gdLst/>
              <a:ahLst/>
              <a:cxnLst/>
              <a:rect l="l" t="t" r="r" b="b"/>
              <a:pathLst>
                <a:path w="3287" h="9102" extrusionOk="0">
                  <a:moveTo>
                    <a:pt x="599" y="1"/>
                  </a:moveTo>
                  <a:cubicBezTo>
                    <a:pt x="268" y="1"/>
                    <a:pt x="1" y="269"/>
                    <a:pt x="1" y="599"/>
                  </a:cubicBezTo>
                  <a:lnTo>
                    <a:pt x="1" y="8503"/>
                  </a:lnTo>
                  <a:cubicBezTo>
                    <a:pt x="1" y="8833"/>
                    <a:pt x="268" y="9102"/>
                    <a:pt x="599" y="9102"/>
                  </a:cubicBezTo>
                  <a:lnTo>
                    <a:pt x="2688" y="9102"/>
                  </a:lnTo>
                  <a:cubicBezTo>
                    <a:pt x="3018" y="9102"/>
                    <a:pt x="3287" y="8833"/>
                    <a:pt x="3287" y="8503"/>
                  </a:cubicBezTo>
                  <a:lnTo>
                    <a:pt x="3287" y="599"/>
                  </a:lnTo>
                  <a:cubicBezTo>
                    <a:pt x="3287" y="269"/>
                    <a:pt x="3018" y="1"/>
                    <a:pt x="26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7"/>
            <p:cNvSpPr/>
            <p:nvPr/>
          </p:nvSpPr>
          <p:spPr>
            <a:xfrm>
              <a:off x="2500100" y="4047450"/>
              <a:ext cx="82175" cy="166575"/>
            </a:xfrm>
            <a:custGeom>
              <a:avLst/>
              <a:gdLst/>
              <a:ahLst/>
              <a:cxnLst/>
              <a:rect l="l" t="t" r="r" b="b"/>
              <a:pathLst>
                <a:path w="3287" h="6663" extrusionOk="0">
                  <a:moveTo>
                    <a:pt x="3287" y="0"/>
                  </a:moveTo>
                  <a:cubicBezTo>
                    <a:pt x="2562" y="2237"/>
                    <a:pt x="1398" y="3979"/>
                    <a:pt x="1" y="4861"/>
                  </a:cubicBezTo>
                  <a:lnTo>
                    <a:pt x="1" y="6064"/>
                  </a:lnTo>
                  <a:cubicBezTo>
                    <a:pt x="1" y="6395"/>
                    <a:pt x="268" y="6663"/>
                    <a:pt x="599" y="6663"/>
                  </a:cubicBezTo>
                  <a:lnTo>
                    <a:pt x="2688" y="6663"/>
                  </a:lnTo>
                  <a:cubicBezTo>
                    <a:pt x="3018" y="6663"/>
                    <a:pt x="3287" y="6395"/>
                    <a:pt x="3287" y="6064"/>
                  </a:cubicBezTo>
                  <a:lnTo>
                    <a:pt x="328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" name="Google Shape;446;p30">
            <a:extLst>
              <a:ext uri="{FF2B5EF4-FFF2-40B4-BE49-F238E27FC236}">
                <a16:creationId xmlns:a16="http://schemas.microsoft.com/office/drawing/2014/main" id="{A3DB0E76-3CA9-096E-5A2E-AF17ECBA3609}"/>
              </a:ext>
            </a:extLst>
          </p:cNvPr>
          <p:cNvSpPr txBox="1">
            <a:spLocks/>
          </p:cNvSpPr>
          <p:nvPr/>
        </p:nvSpPr>
        <p:spPr>
          <a:xfrm>
            <a:off x="1589180" y="1779900"/>
            <a:ext cx="6834820" cy="9781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14000"/>
              </a:lnSpc>
            </a:pPr>
            <a:r>
              <a:rPr lang="en-US" sz="2400" dirty="0">
                <a:solidFill>
                  <a:schemeClr val="tx1"/>
                </a:solidFill>
              </a:rPr>
              <a:t>My sister fancies ______ flowers.</a:t>
            </a:r>
          </a:p>
          <a:p>
            <a:pPr>
              <a:lnSpc>
                <a:spcPct val="114000"/>
              </a:lnSpc>
            </a:pPr>
            <a:r>
              <a:rPr lang="en-US" sz="2400" dirty="0">
                <a:solidFill>
                  <a:schemeClr val="tx1"/>
                </a:solidFill>
              </a:rPr>
              <a:t>A. arrange 	     B. arranging 	C. to arrange  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0AF8A0B-337A-0D78-5887-2C5D34BD8889}"/>
              </a:ext>
            </a:extLst>
          </p:cNvPr>
          <p:cNvSpPr/>
          <p:nvPr/>
        </p:nvSpPr>
        <p:spPr>
          <a:xfrm>
            <a:off x="989012" y="1866565"/>
            <a:ext cx="469248" cy="469248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0" name="Google Shape;446;p30">
            <a:extLst>
              <a:ext uri="{FF2B5EF4-FFF2-40B4-BE49-F238E27FC236}">
                <a16:creationId xmlns:a16="http://schemas.microsoft.com/office/drawing/2014/main" id="{90A7DE46-1773-22A3-30B1-035BCBE08168}"/>
              </a:ext>
            </a:extLst>
          </p:cNvPr>
          <p:cNvSpPr txBox="1">
            <a:spLocks/>
          </p:cNvSpPr>
          <p:nvPr/>
        </p:nvSpPr>
        <p:spPr>
          <a:xfrm>
            <a:off x="2451232" y="1075956"/>
            <a:ext cx="4760985" cy="63864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dirty="0">
                <a:solidFill>
                  <a:schemeClr val="dk1"/>
                </a:solidFill>
                <a:latin typeface="Londrina Solid"/>
                <a:cs typeface="Londrina Solid"/>
                <a:sym typeface="Londrina Solid"/>
              </a:rPr>
              <a:t>Choose the correct answer. </a:t>
            </a:r>
          </a:p>
        </p:txBody>
      </p:sp>
      <p:sp>
        <p:nvSpPr>
          <p:cNvPr id="21" name="Google Shape;446;p30">
            <a:extLst>
              <a:ext uri="{FF2B5EF4-FFF2-40B4-BE49-F238E27FC236}">
                <a16:creationId xmlns:a16="http://schemas.microsoft.com/office/drawing/2014/main" id="{891AA52D-D5B2-A94C-C259-83DF133058BA}"/>
              </a:ext>
            </a:extLst>
          </p:cNvPr>
          <p:cNvSpPr txBox="1">
            <a:spLocks/>
          </p:cNvSpPr>
          <p:nvPr/>
        </p:nvSpPr>
        <p:spPr>
          <a:xfrm>
            <a:off x="1589180" y="2992047"/>
            <a:ext cx="6834820" cy="9781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14000"/>
              </a:lnSpc>
            </a:pPr>
            <a:r>
              <a:rPr lang="en-US" sz="2400" dirty="0">
                <a:solidFill>
                  <a:schemeClr val="tx1"/>
                </a:solidFill>
              </a:rPr>
              <a:t>The children hate _____ swimming. </a:t>
            </a:r>
          </a:p>
          <a:p>
            <a:pPr>
              <a:lnSpc>
                <a:spcPct val="114000"/>
              </a:lnSpc>
            </a:pPr>
            <a:r>
              <a:rPr lang="en-US" sz="2400" dirty="0">
                <a:solidFill>
                  <a:schemeClr val="tx1"/>
                </a:solidFill>
              </a:rPr>
              <a:t>A. to go 	     B. to going 	C. go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05BDF2F-766F-9FB4-C892-AD3F1910C7CF}"/>
              </a:ext>
            </a:extLst>
          </p:cNvPr>
          <p:cNvSpPr/>
          <p:nvPr/>
        </p:nvSpPr>
        <p:spPr>
          <a:xfrm>
            <a:off x="989012" y="3078712"/>
            <a:ext cx="469248" cy="469248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1506857-B6F9-8BD5-3390-D04FCD89653D}"/>
              </a:ext>
            </a:extLst>
          </p:cNvPr>
          <p:cNvSpPr/>
          <p:nvPr/>
        </p:nvSpPr>
        <p:spPr>
          <a:xfrm>
            <a:off x="3835625" y="2277500"/>
            <a:ext cx="428878" cy="42887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7A0F902F-4BC9-FB8A-0C50-4C8B65E2EECB}"/>
              </a:ext>
            </a:extLst>
          </p:cNvPr>
          <p:cNvSpPr/>
          <p:nvPr/>
        </p:nvSpPr>
        <p:spPr>
          <a:xfrm>
            <a:off x="1589180" y="3492876"/>
            <a:ext cx="428878" cy="42887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p44"/>
          <p:cNvSpPr txBox="1">
            <a:spLocks noGrp="1"/>
          </p:cNvSpPr>
          <p:nvPr>
            <p:ph type="title" idx="9"/>
          </p:nvPr>
        </p:nvSpPr>
        <p:spPr>
          <a:xfrm>
            <a:off x="727137" y="312578"/>
            <a:ext cx="7704000" cy="9332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>
                <a:solidFill>
                  <a:schemeClr val="accent1"/>
                </a:solidFill>
              </a:rPr>
              <a:t>HOMEWORK</a:t>
            </a:r>
            <a:endParaRPr sz="6600" dirty="0">
              <a:solidFill>
                <a:schemeClr val="accent1"/>
              </a:solidFill>
            </a:endParaRPr>
          </a:p>
        </p:txBody>
      </p:sp>
      <p:sp>
        <p:nvSpPr>
          <p:cNvPr id="1007" name="Google Shape;1007;p44"/>
          <p:cNvSpPr/>
          <p:nvPr/>
        </p:nvSpPr>
        <p:spPr>
          <a:xfrm flipH="1">
            <a:off x="6270840" y="185313"/>
            <a:ext cx="254569" cy="254531"/>
          </a:xfrm>
          <a:custGeom>
            <a:avLst/>
            <a:gdLst/>
            <a:ahLst/>
            <a:cxnLst/>
            <a:rect l="l" t="t" r="r" b="b"/>
            <a:pathLst>
              <a:path w="6540" h="6539" extrusionOk="0">
                <a:moveTo>
                  <a:pt x="3270" y="1755"/>
                </a:moveTo>
                <a:cubicBezTo>
                  <a:pt x="4105" y="1755"/>
                  <a:pt x="4784" y="2435"/>
                  <a:pt x="4784" y="3269"/>
                </a:cubicBezTo>
                <a:cubicBezTo>
                  <a:pt x="4784" y="4104"/>
                  <a:pt x="4105" y="4784"/>
                  <a:pt x="3270" y="4784"/>
                </a:cubicBezTo>
                <a:cubicBezTo>
                  <a:pt x="2435" y="4784"/>
                  <a:pt x="1756" y="4104"/>
                  <a:pt x="1756" y="3269"/>
                </a:cubicBezTo>
                <a:cubicBezTo>
                  <a:pt x="1756" y="2435"/>
                  <a:pt x="2436" y="1755"/>
                  <a:pt x="3270" y="1755"/>
                </a:cubicBezTo>
                <a:close/>
                <a:moveTo>
                  <a:pt x="3270" y="1"/>
                </a:moveTo>
                <a:cubicBezTo>
                  <a:pt x="1468" y="1"/>
                  <a:pt x="0" y="1467"/>
                  <a:pt x="0" y="3269"/>
                </a:cubicBezTo>
                <a:cubicBezTo>
                  <a:pt x="0" y="5072"/>
                  <a:pt x="1468" y="6538"/>
                  <a:pt x="3270" y="6538"/>
                </a:cubicBezTo>
                <a:cubicBezTo>
                  <a:pt x="5073" y="6538"/>
                  <a:pt x="6539" y="5072"/>
                  <a:pt x="6539" y="3269"/>
                </a:cubicBezTo>
                <a:cubicBezTo>
                  <a:pt x="6539" y="1467"/>
                  <a:pt x="5073" y="1"/>
                  <a:pt x="327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44"/>
          <p:cNvSpPr/>
          <p:nvPr/>
        </p:nvSpPr>
        <p:spPr>
          <a:xfrm flipH="1">
            <a:off x="7888100" y="1225550"/>
            <a:ext cx="107100" cy="107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1703;p63">
            <a:extLst>
              <a:ext uri="{FF2B5EF4-FFF2-40B4-BE49-F238E27FC236}">
                <a16:creationId xmlns:a16="http://schemas.microsoft.com/office/drawing/2014/main" id="{F8AC037B-D9B2-004B-797C-AE2E9820AE91}"/>
              </a:ext>
            </a:extLst>
          </p:cNvPr>
          <p:cNvGrpSpPr/>
          <p:nvPr/>
        </p:nvGrpSpPr>
        <p:grpSpPr>
          <a:xfrm>
            <a:off x="7602330" y="3210014"/>
            <a:ext cx="1204592" cy="1697199"/>
            <a:chOff x="2419911" y="2971566"/>
            <a:chExt cx="1204592" cy="1697199"/>
          </a:xfrm>
        </p:grpSpPr>
        <p:sp>
          <p:nvSpPr>
            <p:cNvPr id="21" name="Google Shape;1704;p63">
              <a:extLst>
                <a:ext uri="{FF2B5EF4-FFF2-40B4-BE49-F238E27FC236}">
                  <a16:creationId xmlns:a16="http://schemas.microsoft.com/office/drawing/2014/main" id="{B4574ADA-F1BA-8069-A528-25AC3815D3FE}"/>
                </a:ext>
              </a:extLst>
            </p:cNvPr>
            <p:cNvSpPr/>
            <p:nvPr/>
          </p:nvSpPr>
          <p:spPr>
            <a:xfrm>
              <a:off x="2419911" y="2971566"/>
              <a:ext cx="1204592" cy="1697199"/>
            </a:xfrm>
            <a:custGeom>
              <a:avLst/>
              <a:gdLst/>
              <a:ahLst/>
              <a:cxnLst/>
              <a:rect l="l" t="t" r="r" b="b"/>
              <a:pathLst>
                <a:path w="25412" h="35804" extrusionOk="0">
                  <a:moveTo>
                    <a:pt x="12411" y="0"/>
                  </a:moveTo>
                  <a:cubicBezTo>
                    <a:pt x="12288" y="0"/>
                    <a:pt x="12150" y="12"/>
                    <a:pt x="12001" y="43"/>
                  </a:cubicBezTo>
                  <a:cubicBezTo>
                    <a:pt x="11892" y="66"/>
                    <a:pt x="11785" y="101"/>
                    <a:pt x="11685" y="151"/>
                  </a:cubicBezTo>
                  <a:cubicBezTo>
                    <a:pt x="8922" y="1481"/>
                    <a:pt x="6152" y="3144"/>
                    <a:pt x="3449" y="5090"/>
                  </a:cubicBezTo>
                  <a:cubicBezTo>
                    <a:pt x="3012" y="5405"/>
                    <a:pt x="1995" y="6138"/>
                    <a:pt x="1858" y="7425"/>
                  </a:cubicBezTo>
                  <a:cubicBezTo>
                    <a:pt x="1855" y="7448"/>
                    <a:pt x="1853" y="7473"/>
                    <a:pt x="1852" y="7496"/>
                  </a:cubicBezTo>
                  <a:cubicBezTo>
                    <a:pt x="1846" y="7559"/>
                    <a:pt x="1843" y="7618"/>
                    <a:pt x="1843" y="7677"/>
                  </a:cubicBezTo>
                  <a:cubicBezTo>
                    <a:pt x="1842" y="7722"/>
                    <a:pt x="1845" y="7767"/>
                    <a:pt x="1848" y="7811"/>
                  </a:cubicBezTo>
                  <a:cubicBezTo>
                    <a:pt x="1848" y="9462"/>
                    <a:pt x="1954" y="11124"/>
                    <a:pt x="2165" y="12765"/>
                  </a:cubicBezTo>
                  <a:cubicBezTo>
                    <a:pt x="1450" y="13935"/>
                    <a:pt x="952" y="15134"/>
                    <a:pt x="683" y="16334"/>
                  </a:cubicBezTo>
                  <a:cubicBezTo>
                    <a:pt x="450" y="17371"/>
                    <a:pt x="405" y="18235"/>
                    <a:pt x="538" y="19054"/>
                  </a:cubicBezTo>
                  <a:cubicBezTo>
                    <a:pt x="659" y="19796"/>
                    <a:pt x="902" y="20364"/>
                    <a:pt x="1139" y="20915"/>
                  </a:cubicBezTo>
                  <a:cubicBezTo>
                    <a:pt x="1274" y="21227"/>
                    <a:pt x="1400" y="21524"/>
                    <a:pt x="1507" y="21858"/>
                  </a:cubicBezTo>
                  <a:cubicBezTo>
                    <a:pt x="1425" y="22110"/>
                    <a:pt x="1342" y="22350"/>
                    <a:pt x="1253" y="22586"/>
                  </a:cubicBezTo>
                  <a:cubicBezTo>
                    <a:pt x="1252" y="22589"/>
                    <a:pt x="1252" y="22592"/>
                    <a:pt x="1250" y="22595"/>
                  </a:cubicBezTo>
                  <a:cubicBezTo>
                    <a:pt x="1164" y="22824"/>
                    <a:pt x="1071" y="23054"/>
                    <a:pt x="973" y="23297"/>
                  </a:cubicBezTo>
                  <a:cubicBezTo>
                    <a:pt x="516" y="24429"/>
                    <a:pt x="0" y="25713"/>
                    <a:pt x="85" y="27147"/>
                  </a:cubicBezTo>
                  <a:cubicBezTo>
                    <a:pt x="146" y="28161"/>
                    <a:pt x="519" y="29177"/>
                    <a:pt x="1166" y="30082"/>
                  </a:cubicBezTo>
                  <a:cubicBezTo>
                    <a:pt x="1725" y="30869"/>
                    <a:pt x="2484" y="31565"/>
                    <a:pt x="3359" y="32098"/>
                  </a:cubicBezTo>
                  <a:cubicBezTo>
                    <a:pt x="4912" y="33045"/>
                    <a:pt x="6671" y="33464"/>
                    <a:pt x="8236" y="33825"/>
                  </a:cubicBezTo>
                  <a:cubicBezTo>
                    <a:pt x="10357" y="34653"/>
                    <a:pt x="12329" y="35069"/>
                    <a:pt x="14236" y="35473"/>
                  </a:cubicBezTo>
                  <a:cubicBezTo>
                    <a:pt x="15048" y="35645"/>
                    <a:pt x="15894" y="35804"/>
                    <a:pt x="16747" y="35804"/>
                  </a:cubicBezTo>
                  <a:cubicBezTo>
                    <a:pt x="17167" y="35804"/>
                    <a:pt x="17589" y="35766"/>
                    <a:pt x="18009" y="35671"/>
                  </a:cubicBezTo>
                  <a:cubicBezTo>
                    <a:pt x="18482" y="35563"/>
                    <a:pt x="18925" y="35390"/>
                    <a:pt x="19322" y="35153"/>
                  </a:cubicBezTo>
                  <a:cubicBezTo>
                    <a:pt x="19977" y="34763"/>
                    <a:pt x="20521" y="34210"/>
                    <a:pt x="20978" y="33465"/>
                  </a:cubicBezTo>
                  <a:cubicBezTo>
                    <a:pt x="21553" y="32970"/>
                    <a:pt x="21952" y="32353"/>
                    <a:pt x="22299" y="31754"/>
                  </a:cubicBezTo>
                  <a:cubicBezTo>
                    <a:pt x="22733" y="31003"/>
                    <a:pt x="23271" y="29993"/>
                    <a:pt x="23577" y="28843"/>
                  </a:cubicBezTo>
                  <a:cubicBezTo>
                    <a:pt x="23821" y="27924"/>
                    <a:pt x="24089" y="26538"/>
                    <a:pt x="23590" y="25130"/>
                  </a:cubicBezTo>
                  <a:cubicBezTo>
                    <a:pt x="23588" y="25126"/>
                    <a:pt x="23587" y="25120"/>
                    <a:pt x="23585" y="25116"/>
                  </a:cubicBezTo>
                  <a:cubicBezTo>
                    <a:pt x="24232" y="21980"/>
                    <a:pt x="24664" y="18747"/>
                    <a:pt x="25048" y="15700"/>
                  </a:cubicBezTo>
                  <a:cubicBezTo>
                    <a:pt x="25201" y="14492"/>
                    <a:pt x="25411" y="12836"/>
                    <a:pt x="24758" y="11318"/>
                  </a:cubicBezTo>
                  <a:cubicBezTo>
                    <a:pt x="24378" y="10436"/>
                    <a:pt x="23751" y="9679"/>
                    <a:pt x="22893" y="9068"/>
                  </a:cubicBezTo>
                  <a:cubicBezTo>
                    <a:pt x="22804" y="9006"/>
                    <a:pt x="22712" y="8943"/>
                    <a:pt x="22619" y="8883"/>
                  </a:cubicBezTo>
                  <a:cubicBezTo>
                    <a:pt x="22316" y="8174"/>
                    <a:pt x="21803" y="7505"/>
                    <a:pt x="21086" y="6885"/>
                  </a:cubicBezTo>
                  <a:cubicBezTo>
                    <a:pt x="20476" y="6359"/>
                    <a:pt x="19728" y="5871"/>
                    <a:pt x="18799" y="5395"/>
                  </a:cubicBezTo>
                  <a:cubicBezTo>
                    <a:pt x="18443" y="5211"/>
                    <a:pt x="18074" y="5047"/>
                    <a:pt x="17697" y="4902"/>
                  </a:cubicBezTo>
                  <a:cubicBezTo>
                    <a:pt x="17611" y="4231"/>
                    <a:pt x="17528" y="3556"/>
                    <a:pt x="17449" y="2896"/>
                  </a:cubicBezTo>
                  <a:cubicBezTo>
                    <a:pt x="17427" y="2715"/>
                    <a:pt x="17404" y="2534"/>
                    <a:pt x="17382" y="2354"/>
                  </a:cubicBezTo>
                  <a:cubicBezTo>
                    <a:pt x="17338" y="1988"/>
                    <a:pt x="17149" y="1660"/>
                    <a:pt x="16863" y="1439"/>
                  </a:cubicBezTo>
                  <a:lnTo>
                    <a:pt x="16686" y="1262"/>
                  </a:lnTo>
                  <a:cubicBezTo>
                    <a:pt x="16423" y="1003"/>
                    <a:pt x="16076" y="869"/>
                    <a:pt x="15726" y="869"/>
                  </a:cubicBezTo>
                  <a:cubicBezTo>
                    <a:pt x="15523" y="869"/>
                    <a:pt x="15319" y="914"/>
                    <a:pt x="15129" y="1006"/>
                  </a:cubicBezTo>
                  <a:cubicBezTo>
                    <a:pt x="15092" y="990"/>
                    <a:pt x="15052" y="975"/>
                    <a:pt x="15014" y="959"/>
                  </a:cubicBezTo>
                  <a:cubicBezTo>
                    <a:pt x="14842" y="853"/>
                    <a:pt x="14649" y="783"/>
                    <a:pt x="14448" y="757"/>
                  </a:cubicBezTo>
                  <a:cubicBezTo>
                    <a:pt x="14197" y="675"/>
                    <a:pt x="13943" y="604"/>
                    <a:pt x="13690" y="543"/>
                  </a:cubicBezTo>
                  <a:cubicBezTo>
                    <a:pt x="13515" y="330"/>
                    <a:pt x="13285" y="180"/>
                    <a:pt x="13034" y="102"/>
                  </a:cubicBezTo>
                  <a:lnTo>
                    <a:pt x="13028" y="101"/>
                  </a:lnTo>
                  <a:cubicBezTo>
                    <a:pt x="12928" y="69"/>
                    <a:pt x="12711" y="0"/>
                    <a:pt x="124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66675" dir="30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" name="Google Shape;1705;p63">
              <a:extLst>
                <a:ext uri="{FF2B5EF4-FFF2-40B4-BE49-F238E27FC236}">
                  <a16:creationId xmlns:a16="http://schemas.microsoft.com/office/drawing/2014/main" id="{5BABA574-C8CE-EBFD-BB45-1AADA0B2942E}"/>
                </a:ext>
              </a:extLst>
            </p:cNvPr>
            <p:cNvGrpSpPr/>
            <p:nvPr/>
          </p:nvGrpSpPr>
          <p:grpSpPr>
            <a:xfrm>
              <a:off x="2481889" y="3036321"/>
              <a:ext cx="1080635" cy="1567690"/>
              <a:chOff x="2481892" y="3036317"/>
              <a:chExt cx="1080635" cy="1567690"/>
            </a:xfrm>
          </p:grpSpPr>
          <p:sp>
            <p:nvSpPr>
              <p:cNvPr id="23" name="Google Shape;1706;p63">
                <a:extLst>
                  <a:ext uri="{FF2B5EF4-FFF2-40B4-BE49-F238E27FC236}">
                    <a16:creationId xmlns:a16="http://schemas.microsoft.com/office/drawing/2014/main" id="{5899D463-CEAB-ECB0-D893-52B2B9083D5C}"/>
                  </a:ext>
                </a:extLst>
              </p:cNvPr>
              <p:cNvSpPr/>
              <p:nvPr/>
            </p:nvSpPr>
            <p:spPr>
              <a:xfrm>
                <a:off x="2481892" y="3263514"/>
                <a:ext cx="511947" cy="1022377"/>
              </a:xfrm>
              <a:custGeom>
                <a:avLst/>
                <a:gdLst/>
                <a:ahLst/>
                <a:cxnLst/>
                <a:rect l="l" t="t" r="r" b="b"/>
                <a:pathLst>
                  <a:path w="10800" h="21568" fill="none" extrusionOk="0">
                    <a:moveTo>
                      <a:pt x="10800" y="1"/>
                    </a:moveTo>
                    <a:cubicBezTo>
                      <a:pt x="10800" y="1"/>
                      <a:pt x="2395" y="4129"/>
                      <a:pt x="965" y="10507"/>
                    </a:cubicBezTo>
                    <a:cubicBezTo>
                      <a:pt x="1" y="14810"/>
                      <a:pt x="3291" y="13650"/>
                      <a:pt x="1593" y="21568"/>
                    </a:cubicBezTo>
                  </a:path>
                </a:pathLst>
              </a:custGeom>
              <a:noFill/>
              <a:ln w="7475" cap="rnd" cmpd="sng">
                <a:solidFill>
                  <a:schemeClr val="accent6"/>
                </a:solidFill>
                <a:prstDash val="solid"/>
                <a:miter lim="14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707;p63">
                <a:extLst>
                  <a:ext uri="{FF2B5EF4-FFF2-40B4-BE49-F238E27FC236}">
                    <a16:creationId xmlns:a16="http://schemas.microsoft.com/office/drawing/2014/main" id="{7FAEC97F-B806-6BCD-E38E-4768C37AB610}"/>
                  </a:ext>
                </a:extLst>
              </p:cNvPr>
              <p:cNvSpPr/>
              <p:nvPr/>
            </p:nvSpPr>
            <p:spPr>
              <a:xfrm>
                <a:off x="2603242" y="3260859"/>
                <a:ext cx="840826" cy="843433"/>
              </a:xfrm>
              <a:custGeom>
                <a:avLst/>
                <a:gdLst/>
                <a:ahLst/>
                <a:cxnLst/>
                <a:rect l="l" t="t" r="r" b="b"/>
                <a:pathLst>
                  <a:path w="17738" h="17793" extrusionOk="0">
                    <a:moveTo>
                      <a:pt x="9332" y="0"/>
                    </a:moveTo>
                    <a:cubicBezTo>
                      <a:pt x="7988" y="0"/>
                      <a:pt x="6633" y="236"/>
                      <a:pt x="5566" y="931"/>
                    </a:cubicBezTo>
                    <a:cubicBezTo>
                      <a:pt x="2729" y="2777"/>
                      <a:pt x="1505" y="6762"/>
                      <a:pt x="759" y="9841"/>
                    </a:cubicBezTo>
                    <a:cubicBezTo>
                      <a:pt x="1" y="12965"/>
                      <a:pt x="58" y="17793"/>
                      <a:pt x="535" y="17793"/>
                    </a:cubicBezTo>
                    <a:cubicBezTo>
                      <a:pt x="657" y="17793"/>
                      <a:pt x="806" y="17477"/>
                      <a:pt x="976" y="16737"/>
                    </a:cubicBezTo>
                    <a:lnTo>
                      <a:pt x="974" y="16737"/>
                    </a:lnTo>
                    <a:lnTo>
                      <a:pt x="6753" y="7020"/>
                    </a:lnTo>
                    <a:lnTo>
                      <a:pt x="14626" y="5604"/>
                    </a:lnTo>
                    <a:lnTo>
                      <a:pt x="17434" y="5770"/>
                    </a:lnTo>
                    <a:lnTo>
                      <a:pt x="17737" y="3701"/>
                    </a:lnTo>
                    <a:cubicBezTo>
                      <a:pt x="17737" y="3701"/>
                      <a:pt x="15891" y="1368"/>
                      <a:pt x="14575" y="924"/>
                    </a:cubicBezTo>
                    <a:cubicBezTo>
                      <a:pt x="13756" y="647"/>
                      <a:pt x="11558" y="0"/>
                      <a:pt x="93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708;p63">
                <a:extLst>
                  <a:ext uri="{FF2B5EF4-FFF2-40B4-BE49-F238E27FC236}">
                    <a16:creationId xmlns:a16="http://schemas.microsoft.com/office/drawing/2014/main" id="{4BF878E9-470B-2173-61AB-ED87D01969B2}"/>
                  </a:ext>
                </a:extLst>
              </p:cNvPr>
              <p:cNvSpPr/>
              <p:nvPr/>
            </p:nvSpPr>
            <p:spPr>
              <a:xfrm>
                <a:off x="2545031" y="3233034"/>
                <a:ext cx="899036" cy="832388"/>
              </a:xfrm>
              <a:custGeom>
                <a:avLst/>
                <a:gdLst/>
                <a:ahLst/>
                <a:cxnLst/>
                <a:rect l="l" t="t" r="r" b="b"/>
                <a:pathLst>
                  <a:path w="18966" h="17560" extrusionOk="0">
                    <a:moveTo>
                      <a:pt x="11121" y="1"/>
                    </a:moveTo>
                    <a:cubicBezTo>
                      <a:pt x="9361" y="1"/>
                      <a:pt x="7622" y="483"/>
                      <a:pt x="6198" y="1514"/>
                    </a:cubicBezTo>
                    <a:cubicBezTo>
                      <a:pt x="3824" y="3233"/>
                      <a:pt x="2622" y="6144"/>
                      <a:pt x="1955" y="8997"/>
                    </a:cubicBezTo>
                    <a:cubicBezTo>
                      <a:pt x="1287" y="11852"/>
                      <a:pt x="1034" y="14817"/>
                      <a:pt x="1" y="17560"/>
                    </a:cubicBezTo>
                    <a:lnTo>
                      <a:pt x="1780" y="17305"/>
                    </a:lnTo>
                    <a:cubicBezTo>
                      <a:pt x="2482" y="14790"/>
                      <a:pt x="2571" y="12384"/>
                      <a:pt x="2909" y="10033"/>
                    </a:cubicBezTo>
                    <a:cubicBezTo>
                      <a:pt x="3249" y="7682"/>
                      <a:pt x="3893" y="5267"/>
                      <a:pt x="5478" y="3498"/>
                    </a:cubicBezTo>
                    <a:cubicBezTo>
                      <a:pt x="6980" y="1823"/>
                      <a:pt x="9241" y="908"/>
                      <a:pt x="11493" y="908"/>
                    </a:cubicBezTo>
                    <a:cubicBezTo>
                      <a:pt x="11721" y="908"/>
                      <a:pt x="11948" y="918"/>
                      <a:pt x="12175" y="937"/>
                    </a:cubicBezTo>
                    <a:cubicBezTo>
                      <a:pt x="14643" y="1142"/>
                      <a:pt x="17335" y="2424"/>
                      <a:pt x="18965" y="4288"/>
                    </a:cubicBezTo>
                    <a:cubicBezTo>
                      <a:pt x="18594" y="2840"/>
                      <a:pt x="16978" y="1777"/>
                      <a:pt x="15646" y="1092"/>
                    </a:cubicBezTo>
                    <a:cubicBezTo>
                      <a:pt x="14259" y="380"/>
                      <a:pt x="12682" y="1"/>
                      <a:pt x="111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709;p63">
                <a:extLst>
                  <a:ext uri="{FF2B5EF4-FFF2-40B4-BE49-F238E27FC236}">
                    <a16:creationId xmlns:a16="http://schemas.microsoft.com/office/drawing/2014/main" id="{9B777F16-2CC7-D94D-7E5A-FC51EEEB95C9}"/>
                  </a:ext>
                </a:extLst>
              </p:cNvPr>
              <p:cNvSpPr/>
              <p:nvPr/>
            </p:nvSpPr>
            <p:spPr>
              <a:xfrm>
                <a:off x="2978052" y="3038261"/>
                <a:ext cx="89970" cy="102342"/>
              </a:xfrm>
              <a:custGeom>
                <a:avLst/>
                <a:gdLst/>
                <a:ahLst/>
                <a:cxnLst/>
                <a:rect l="l" t="t" r="r" b="b"/>
                <a:pathLst>
                  <a:path w="1898" h="2159" extrusionOk="0">
                    <a:moveTo>
                      <a:pt x="968" y="1"/>
                    </a:moveTo>
                    <a:lnTo>
                      <a:pt x="57" y="520"/>
                    </a:lnTo>
                    <a:lnTo>
                      <a:pt x="0" y="2159"/>
                    </a:lnTo>
                    <a:lnTo>
                      <a:pt x="1898" y="1422"/>
                    </a:lnTo>
                    <a:lnTo>
                      <a:pt x="96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710;p63">
                <a:extLst>
                  <a:ext uri="{FF2B5EF4-FFF2-40B4-BE49-F238E27FC236}">
                    <a16:creationId xmlns:a16="http://schemas.microsoft.com/office/drawing/2014/main" id="{7DF6732D-B8A2-BA7D-4B1C-F3E1F7F890A9}"/>
                  </a:ext>
                </a:extLst>
              </p:cNvPr>
              <p:cNvSpPr/>
              <p:nvPr/>
            </p:nvSpPr>
            <p:spPr>
              <a:xfrm>
                <a:off x="2589732" y="3050348"/>
                <a:ext cx="572859" cy="336131"/>
              </a:xfrm>
              <a:custGeom>
                <a:avLst/>
                <a:gdLst/>
                <a:ahLst/>
                <a:cxnLst/>
                <a:rect l="l" t="t" r="r" b="b"/>
                <a:pathLst>
                  <a:path w="12085" h="7091" extrusionOk="0">
                    <a:moveTo>
                      <a:pt x="8564" y="1"/>
                    </a:moveTo>
                    <a:cubicBezTo>
                      <a:pt x="5829" y="1388"/>
                      <a:pt x="3146" y="2911"/>
                      <a:pt x="732" y="4802"/>
                    </a:cubicBezTo>
                    <a:cubicBezTo>
                      <a:pt x="439" y="5032"/>
                      <a:pt x="129" y="5299"/>
                      <a:pt x="57" y="5666"/>
                    </a:cubicBezTo>
                    <a:cubicBezTo>
                      <a:pt x="0" y="5966"/>
                      <a:pt x="123" y="6286"/>
                      <a:pt x="331" y="6510"/>
                    </a:cubicBezTo>
                    <a:cubicBezTo>
                      <a:pt x="541" y="6734"/>
                      <a:pt x="827" y="6876"/>
                      <a:pt x="1119" y="6966"/>
                    </a:cubicBezTo>
                    <a:cubicBezTo>
                      <a:pt x="1392" y="7049"/>
                      <a:pt x="1677" y="7091"/>
                      <a:pt x="1962" y="7091"/>
                    </a:cubicBezTo>
                    <a:cubicBezTo>
                      <a:pt x="2208" y="7091"/>
                      <a:pt x="2455" y="7059"/>
                      <a:pt x="2693" y="6997"/>
                    </a:cubicBezTo>
                    <a:cubicBezTo>
                      <a:pt x="3248" y="6851"/>
                      <a:pt x="3747" y="6543"/>
                      <a:pt x="4235" y="6240"/>
                    </a:cubicBezTo>
                    <a:cubicBezTo>
                      <a:pt x="6903" y="4584"/>
                      <a:pt x="9572" y="2927"/>
                      <a:pt x="12084" y="1052"/>
                    </a:cubicBezTo>
                    <a:cubicBezTo>
                      <a:pt x="11016" y="477"/>
                      <a:pt x="9846" y="94"/>
                      <a:pt x="856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711;p63">
                <a:extLst>
                  <a:ext uri="{FF2B5EF4-FFF2-40B4-BE49-F238E27FC236}">
                    <a16:creationId xmlns:a16="http://schemas.microsoft.com/office/drawing/2014/main" id="{BC946A5B-1C56-7A92-D093-DEA5E84AD514}"/>
                  </a:ext>
                </a:extLst>
              </p:cNvPr>
              <p:cNvSpPr/>
              <p:nvPr/>
            </p:nvSpPr>
            <p:spPr>
              <a:xfrm>
                <a:off x="2821672" y="3056510"/>
                <a:ext cx="220042" cy="116989"/>
              </a:xfrm>
              <a:custGeom>
                <a:avLst/>
                <a:gdLst/>
                <a:ahLst/>
                <a:cxnLst/>
                <a:rect l="l" t="t" r="r" b="b"/>
                <a:pathLst>
                  <a:path w="4642" h="2468" fill="none" extrusionOk="0">
                    <a:moveTo>
                      <a:pt x="0" y="2468"/>
                    </a:moveTo>
                    <a:cubicBezTo>
                      <a:pt x="1057" y="1735"/>
                      <a:pt x="2176" y="1095"/>
                      <a:pt x="3342" y="554"/>
                    </a:cubicBezTo>
                    <a:cubicBezTo>
                      <a:pt x="3737" y="371"/>
                      <a:pt x="4139" y="199"/>
                      <a:pt x="4544" y="38"/>
                    </a:cubicBezTo>
                    <a:cubicBezTo>
                      <a:pt x="4577" y="25"/>
                      <a:pt x="4609" y="14"/>
                      <a:pt x="4641" y="1"/>
                    </a:cubicBezTo>
                  </a:path>
                </a:pathLst>
              </a:custGeom>
              <a:noFill/>
              <a:ln w="1450" cap="rnd" cmpd="sng">
                <a:solidFill>
                  <a:schemeClr val="accent3"/>
                </a:solidFill>
                <a:prstDash val="solid"/>
                <a:miter lim="14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712;p63">
                <a:extLst>
                  <a:ext uri="{FF2B5EF4-FFF2-40B4-BE49-F238E27FC236}">
                    <a16:creationId xmlns:a16="http://schemas.microsoft.com/office/drawing/2014/main" id="{052DA4C2-ED0B-D805-A002-1425D65A79F7}"/>
                  </a:ext>
                </a:extLst>
              </p:cNvPr>
              <p:cNvSpPr/>
              <p:nvPr/>
            </p:nvSpPr>
            <p:spPr>
              <a:xfrm>
                <a:off x="2819064" y="3080638"/>
                <a:ext cx="222081" cy="129267"/>
              </a:xfrm>
              <a:custGeom>
                <a:avLst/>
                <a:gdLst/>
                <a:ahLst/>
                <a:cxnLst/>
                <a:rect l="l" t="t" r="r" b="b"/>
                <a:pathLst>
                  <a:path w="4685" h="2727" fill="none" extrusionOk="0">
                    <a:moveTo>
                      <a:pt x="4685" y="0"/>
                    </a:moveTo>
                    <a:cubicBezTo>
                      <a:pt x="3069" y="810"/>
                      <a:pt x="1504" y="1722"/>
                      <a:pt x="0" y="2726"/>
                    </a:cubicBezTo>
                  </a:path>
                </a:pathLst>
              </a:custGeom>
              <a:noFill/>
              <a:ln w="1450" cap="rnd" cmpd="sng">
                <a:solidFill>
                  <a:schemeClr val="accent3"/>
                </a:solidFill>
                <a:prstDash val="solid"/>
                <a:miter lim="14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713;p63">
                <a:extLst>
                  <a:ext uri="{FF2B5EF4-FFF2-40B4-BE49-F238E27FC236}">
                    <a16:creationId xmlns:a16="http://schemas.microsoft.com/office/drawing/2014/main" id="{8D32399A-5A65-1BF8-5289-8E420788FCE2}"/>
                  </a:ext>
                </a:extLst>
              </p:cNvPr>
              <p:cNvSpPr/>
              <p:nvPr/>
            </p:nvSpPr>
            <p:spPr>
              <a:xfrm>
                <a:off x="2758342" y="3119649"/>
                <a:ext cx="294844" cy="192881"/>
              </a:xfrm>
              <a:custGeom>
                <a:avLst/>
                <a:gdLst/>
                <a:ahLst/>
                <a:cxnLst/>
                <a:rect l="l" t="t" r="r" b="b"/>
                <a:pathLst>
                  <a:path w="6220" h="4069" fill="none" extrusionOk="0">
                    <a:moveTo>
                      <a:pt x="6219" y="0"/>
                    </a:moveTo>
                    <a:cubicBezTo>
                      <a:pt x="4038" y="1181"/>
                      <a:pt x="1954" y="2543"/>
                      <a:pt x="0" y="4069"/>
                    </a:cubicBezTo>
                  </a:path>
                </a:pathLst>
              </a:custGeom>
              <a:noFill/>
              <a:ln w="1450" cap="rnd" cmpd="sng">
                <a:solidFill>
                  <a:schemeClr val="accent3"/>
                </a:solidFill>
                <a:prstDash val="solid"/>
                <a:miter lim="14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714;p63">
                <a:extLst>
                  <a:ext uri="{FF2B5EF4-FFF2-40B4-BE49-F238E27FC236}">
                    <a16:creationId xmlns:a16="http://schemas.microsoft.com/office/drawing/2014/main" id="{A4A432A5-5E99-4E70-65F6-5B7714F2D450}"/>
                  </a:ext>
                </a:extLst>
              </p:cNvPr>
              <p:cNvSpPr/>
              <p:nvPr/>
            </p:nvSpPr>
            <p:spPr>
              <a:xfrm>
                <a:off x="2670174" y="3229764"/>
                <a:ext cx="85941" cy="58732"/>
              </a:xfrm>
              <a:custGeom>
                <a:avLst/>
                <a:gdLst/>
                <a:ahLst/>
                <a:cxnLst/>
                <a:rect l="l" t="t" r="r" b="b"/>
                <a:pathLst>
                  <a:path w="1813" h="1239" fill="none" extrusionOk="0">
                    <a:moveTo>
                      <a:pt x="1" y="1239"/>
                    </a:moveTo>
                    <a:cubicBezTo>
                      <a:pt x="604" y="826"/>
                      <a:pt x="1207" y="414"/>
                      <a:pt x="1812" y="0"/>
                    </a:cubicBezTo>
                  </a:path>
                </a:pathLst>
              </a:custGeom>
              <a:noFill/>
              <a:ln w="1450" cap="rnd" cmpd="sng">
                <a:solidFill>
                  <a:schemeClr val="accent3"/>
                </a:solidFill>
                <a:prstDash val="solid"/>
                <a:miter lim="14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715;p63">
                <a:extLst>
                  <a:ext uri="{FF2B5EF4-FFF2-40B4-BE49-F238E27FC236}">
                    <a16:creationId xmlns:a16="http://schemas.microsoft.com/office/drawing/2014/main" id="{8DEE67ED-B6B6-54AF-5981-75354C848DA8}"/>
                  </a:ext>
                </a:extLst>
              </p:cNvPr>
              <p:cNvSpPr/>
              <p:nvPr/>
            </p:nvSpPr>
            <p:spPr>
              <a:xfrm>
                <a:off x="3045174" y="3073006"/>
                <a:ext cx="56551" cy="31712"/>
              </a:xfrm>
              <a:custGeom>
                <a:avLst/>
                <a:gdLst/>
                <a:ahLst/>
                <a:cxnLst/>
                <a:rect l="l" t="t" r="r" b="b"/>
                <a:pathLst>
                  <a:path w="1193" h="669" fill="none" extrusionOk="0">
                    <a:moveTo>
                      <a:pt x="1193" y="1"/>
                    </a:moveTo>
                    <a:cubicBezTo>
                      <a:pt x="898" y="139"/>
                      <a:pt x="611" y="294"/>
                      <a:pt x="333" y="461"/>
                    </a:cubicBezTo>
                    <a:cubicBezTo>
                      <a:pt x="221" y="528"/>
                      <a:pt x="110" y="597"/>
                      <a:pt x="1" y="668"/>
                    </a:cubicBezTo>
                  </a:path>
                </a:pathLst>
              </a:custGeom>
              <a:noFill/>
              <a:ln w="1450" cap="rnd" cmpd="sng">
                <a:solidFill>
                  <a:schemeClr val="accent3"/>
                </a:solidFill>
                <a:prstDash val="solid"/>
                <a:miter lim="14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716;p63">
                <a:extLst>
                  <a:ext uri="{FF2B5EF4-FFF2-40B4-BE49-F238E27FC236}">
                    <a16:creationId xmlns:a16="http://schemas.microsoft.com/office/drawing/2014/main" id="{78953041-380B-1F98-38D8-CF277392597D}"/>
                  </a:ext>
                </a:extLst>
              </p:cNvPr>
              <p:cNvSpPr/>
              <p:nvPr/>
            </p:nvSpPr>
            <p:spPr>
              <a:xfrm>
                <a:off x="2577312" y="3036317"/>
                <a:ext cx="606752" cy="369455"/>
              </a:xfrm>
              <a:custGeom>
                <a:avLst/>
                <a:gdLst/>
                <a:ahLst/>
                <a:cxnLst/>
                <a:rect l="l" t="t" r="r" b="b"/>
                <a:pathLst>
                  <a:path w="12800" h="7794" extrusionOk="0">
                    <a:moveTo>
                      <a:pt x="9199" y="1"/>
                    </a:moveTo>
                    <a:cubicBezTo>
                      <a:pt x="9160" y="1"/>
                      <a:pt x="9116" y="4"/>
                      <a:pt x="9068" y="14"/>
                    </a:cubicBezTo>
                    <a:cubicBezTo>
                      <a:pt x="6245" y="1375"/>
                      <a:pt x="3580" y="3001"/>
                      <a:pt x="1038" y="4833"/>
                    </a:cubicBezTo>
                    <a:cubicBezTo>
                      <a:pt x="542" y="5190"/>
                      <a:pt x="7" y="5634"/>
                      <a:pt x="0" y="6327"/>
                    </a:cubicBezTo>
                    <a:cubicBezTo>
                      <a:pt x="104" y="7035"/>
                      <a:pt x="762" y="7564"/>
                      <a:pt x="1460" y="7723"/>
                    </a:cubicBezTo>
                    <a:cubicBezTo>
                      <a:pt x="1678" y="7772"/>
                      <a:pt x="1899" y="7794"/>
                      <a:pt x="2120" y="7794"/>
                    </a:cubicBezTo>
                    <a:cubicBezTo>
                      <a:pt x="2610" y="7794"/>
                      <a:pt x="3104" y="7691"/>
                      <a:pt x="3582" y="7570"/>
                    </a:cubicBezTo>
                    <a:cubicBezTo>
                      <a:pt x="5448" y="7096"/>
                      <a:pt x="7249" y="6337"/>
                      <a:pt x="8841" y="5254"/>
                    </a:cubicBezTo>
                    <a:cubicBezTo>
                      <a:pt x="10429" y="4173"/>
                      <a:pt x="11803" y="2764"/>
                      <a:pt x="12800" y="1149"/>
                    </a:cubicBezTo>
                    <a:cubicBezTo>
                      <a:pt x="12647" y="998"/>
                      <a:pt x="12670" y="1020"/>
                      <a:pt x="12517" y="868"/>
                    </a:cubicBezTo>
                    <a:cubicBezTo>
                      <a:pt x="9775" y="2572"/>
                      <a:pt x="7101" y="4336"/>
                      <a:pt x="4409" y="6072"/>
                    </a:cubicBezTo>
                    <a:cubicBezTo>
                      <a:pt x="3735" y="6507"/>
                      <a:pt x="3032" y="6950"/>
                      <a:pt x="2238" y="7062"/>
                    </a:cubicBezTo>
                    <a:cubicBezTo>
                      <a:pt x="2166" y="7073"/>
                      <a:pt x="2095" y="7077"/>
                      <a:pt x="2025" y="7077"/>
                    </a:cubicBezTo>
                    <a:cubicBezTo>
                      <a:pt x="1530" y="7077"/>
                      <a:pt x="1085" y="6837"/>
                      <a:pt x="679" y="6522"/>
                    </a:cubicBezTo>
                    <a:cubicBezTo>
                      <a:pt x="401" y="6306"/>
                      <a:pt x="251" y="6010"/>
                      <a:pt x="503" y="5766"/>
                    </a:cubicBezTo>
                    <a:cubicBezTo>
                      <a:pt x="1143" y="5146"/>
                      <a:pt x="1893" y="4644"/>
                      <a:pt x="2640" y="4155"/>
                    </a:cubicBezTo>
                    <a:cubicBezTo>
                      <a:pt x="4855" y="2711"/>
                      <a:pt x="7118" y="1342"/>
                      <a:pt x="9422" y="42"/>
                    </a:cubicBezTo>
                    <a:cubicBezTo>
                      <a:pt x="9371" y="26"/>
                      <a:pt x="9299" y="1"/>
                      <a:pt x="919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717;p63">
                <a:extLst>
                  <a:ext uri="{FF2B5EF4-FFF2-40B4-BE49-F238E27FC236}">
                    <a16:creationId xmlns:a16="http://schemas.microsoft.com/office/drawing/2014/main" id="{DE64ACAE-588A-967C-66C7-38F8ECA18652}"/>
                  </a:ext>
                </a:extLst>
              </p:cNvPr>
              <p:cNvSpPr/>
              <p:nvPr/>
            </p:nvSpPr>
            <p:spPr>
              <a:xfrm>
                <a:off x="2576317" y="3090924"/>
                <a:ext cx="672404" cy="800770"/>
              </a:xfrm>
              <a:custGeom>
                <a:avLst/>
                <a:gdLst/>
                <a:ahLst/>
                <a:cxnLst/>
                <a:rect l="l" t="t" r="r" b="b"/>
                <a:pathLst>
                  <a:path w="14185" h="16893" extrusionOk="0">
                    <a:moveTo>
                      <a:pt x="12838" y="0"/>
                    </a:moveTo>
                    <a:cubicBezTo>
                      <a:pt x="10135" y="1727"/>
                      <a:pt x="7431" y="3452"/>
                      <a:pt x="4726" y="5179"/>
                    </a:cubicBezTo>
                    <a:cubicBezTo>
                      <a:pt x="3964" y="5666"/>
                      <a:pt x="3116" y="6228"/>
                      <a:pt x="2214" y="6275"/>
                    </a:cubicBezTo>
                    <a:cubicBezTo>
                      <a:pt x="2176" y="6277"/>
                      <a:pt x="2138" y="6278"/>
                      <a:pt x="2100" y="6278"/>
                    </a:cubicBezTo>
                    <a:cubicBezTo>
                      <a:pt x="1226" y="6278"/>
                      <a:pt x="270" y="5772"/>
                      <a:pt x="27" y="5068"/>
                    </a:cubicBezTo>
                    <a:lnTo>
                      <a:pt x="27" y="5068"/>
                    </a:lnTo>
                    <a:cubicBezTo>
                      <a:pt x="1" y="9053"/>
                      <a:pt x="621" y="13117"/>
                      <a:pt x="1895" y="16893"/>
                    </a:cubicBezTo>
                    <a:cubicBezTo>
                      <a:pt x="5410" y="13394"/>
                      <a:pt x="10859" y="12317"/>
                      <a:pt x="14185" y="8638"/>
                    </a:cubicBezTo>
                    <a:cubicBezTo>
                      <a:pt x="13522" y="5806"/>
                      <a:pt x="13191" y="2894"/>
                      <a:pt x="128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718;p63">
                <a:extLst>
                  <a:ext uri="{FF2B5EF4-FFF2-40B4-BE49-F238E27FC236}">
                    <a16:creationId xmlns:a16="http://schemas.microsoft.com/office/drawing/2014/main" id="{CEDB67EE-4795-DCB7-AA04-9EAEFBFEFF98}"/>
                  </a:ext>
                </a:extLst>
              </p:cNvPr>
              <p:cNvSpPr/>
              <p:nvPr/>
            </p:nvSpPr>
            <p:spPr>
              <a:xfrm>
                <a:off x="2489903" y="3387754"/>
                <a:ext cx="1072624" cy="1216253"/>
              </a:xfrm>
              <a:custGeom>
                <a:avLst/>
                <a:gdLst/>
                <a:ahLst/>
                <a:cxnLst/>
                <a:rect l="l" t="t" r="r" b="b"/>
                <a:pathLst>
                  <a:path w="22628" h="25658" extrusionOk="0">
                    <a:moveTo>
                      <a:pt x="15505" y="0"/>
                    </a:moveTo>
                    <a:cubicBezTo>
                      <a:pt x="15347" y="0"/>
                      <a:pt x="15189" y="3"/>
                      <a:pt x="15031" y="10"/>
                    </a:cubicBezTo>
                    <a:cubicBezTo>
                      <a:pt x="14109" y="48"/>
                      <a:pt x="13194" y="201"/>
                      <a:pt x="12318" y="489"/>
                    </a:cubicBezTo>
                    <a:cubicBezTo>
                      <a:pt x="12318" y="489"/>
                      <a:pt x="12317" y="491"/>
                      <a:pt x="12315" y="491"/>
                    </a:cubicBezTo>
                    <a:cubicBezTo>
                      <a:pt x="12219" y="523"/>
                      <a:pt x="12124" y="555"/>
                      <a:pt x="12028" y="590"/>
                    </a:cubicBezTo>
                    <a:cubicBezTo>
                      <a:pt x="10711" y="1075"/>
                      <a:pt x="9538" y="1857"/>
                      <a:pt x="8519" y="2824"/>
                    </a:cubicBezTo>
                    <a:cubicBezTo>
                      <a:pt x="8516" y="2825"/>
                      <a:pt x="8515" y="2826"/>
                      <a:pt x="8513" y="2829"/>
                    </a:cubicBezTo>
                    <a:cubicBezTo>
                      <a:pt x="8417" y="2920"/>
                      <a:pt x="8324" y="3012"/>
                      <a:pt x="8231" y="3106"/>
                    </a:cubicBezTo>
                    <a:cubicBezTo>
                      <a:pt x="8222" y="3115"/>
                      <a:pt x="8215" y="3122"/>
                      <a:pt x="8206" y="3131"/>
                    </a:cubicBezTo>
                    <a:cubicBezTo>
                      <a:pt x="7319" y="4033"/>
                      <a:pt x="6558" y="5075"/>
                      <a:pt x="5933" y="6172"/>
                    </a:cubicBezTo>
                    <a:cubicBezTo>
                      <a:pt x="4859" y="8052"/>
                      <a:pt x="4136" y="10099"/>
                      <a:pt x="3499" y="12173"/>
                    </a:cubicBezTo>
                    <a:cubicBezTo>
                      <a:pt x="3498" y="12174"/>
                      <a:pt x="3498" y="12174"/>
                      <a:pt x="3498" y="12174"/>
                    </a:cubicBezTo>
                    <a:cubicBezTo>
                      <a:pt x="3475" y="12253"/>
                      <a:pt x="3450" y="12331"/>
                      <a:pt x="3427" y="12410"/>
                    </a:cubicBezTo>
                    <a:cubicBezTo>
                      <a:pt x="3335" y="12710"/>
                      <a:pt x="3246" y="13010"/>
                      <a:pt x="3157" y="13312"/>
                    </a:cubicBezTo>
                    <a:cubicBezTo>
                      <a:pt x="3084" y="13555"/>
                      <a:pt x="3014" y="13797"/>
                      <a:pt x="2943" y="14041"/>
                    </a:cubicBezTo>
                    <a:lnTo>
                      <a:pt x="2630" y="14086"/>
                    </a:lnTo>
                    <a:lnTo>
                      <a:pt x="2555" y="14096"/>
                    </a:lnTo>
                    <a:lnTo>
                      <a:pt x="1886" y="14192"/>
                    </a:lnTo>
                    <a:lnTo>
                      <a:pt x="1164" y="14296"/>
                    </a:lnTo>
                    <a:cubicBezTo>
                      <a:pt x="674" y="15595"/>
                      <a:pt x="1" y="16898"/>
                      <a:pt x="84" y="18285"/>
                    </a:cubicBezTo>
                    <a:cubicBezTo>
                      <a:pt x="180" y="19901"/>
                      <a:pt x="1322" y="21309"/>
                      <a:pt x="2705" y="22153"/>
                    </a:cubicBezTo>
                    <a:cubicBezTo>
                      <a:pt x="4088" y="22996"/>
                      <a:pt x="5697" y="23372"/>
                      <a:pt x="7275" y="23736"/>
                    </a:cubicBezTo>
                    <a:cubicBezTo>
                      <a:pt x="9328" y="24548"/>
                      <a:pt x="11241" y="24953"/>
                      <a:pt x="13154" y="25357"/>
                    </a:cubicBezTo>
                    <a:cubicBezTo>
                      <a:pt x="13877" y="25510"/>
                      <a:pt x="14642" y="25657"/>
                      <a:pt x="15381" y="25657"/>
                    </a:cubicBezTo>
                    <a:cubicBezTo>
                      <a:pt x="15709" y="25657"/>
                      <a:pt x="16032" y="25628"/>
                      <a:pt x="16344" y="25558"/>
                    </a:cubicBezTo>
                    <a:lnTo>
                      <a:pt x="16344" y="25558"/>
                    </a:lnTo>
                    <a:cubicBezTo>
                      <a:pt x="16136" y="25573"/>
                      <a:pt x="15928" y="25581"/>
                      <a:pt x="15719" y="25581"/>
                    </a:cubicBezTo>
                    <a:cubicBezTo>
                      <a:pt x="15282" y="25581"/>
                      <a:pt x="14844" y="25548"/>
                      <a:pt x="14412" y="25488"/>
                    </a:cubicBezTo>
                    <a:cubicBezTo>
                      <a:pt x="13013" y="25290"/>
                      <a:pt x="11668" y="24810"/>
                      <a:pt x="10373" y="24249"/>
                    </a:cubicBezTo>
                    <a:cubicBezTo>
                      <a:pt x="9112" y="23703"/>
                      <a:pt x="7861" y="23060"/>
                      <a:pt x="6902" y="22077"/>
                    </a:cubicBezTo>
                    <a:cubicBezTo>
                      <a:pt x="6765" y="21937"/>
                      <a:pt x="6635" y="21788"/>
                      <a:pt x="6514" y="21632"/>
                    </a:cubicBezTo>
                    <a:lnTo>
                      <a:pt x="6514" y="21632"/>
                    </a:lnTo>
                    <a:cubicBezTo>
                      <a:pt x="9364" y="23225"/>
                      <a:pt x="12647" y="23936"/>
                      <a:pt x="15906" y="24232"/>
                    </a:cubicBezTo>
                    <a:cubicBezTo>
                      <a:pt x="16192" y="24258"/>
                      <a:pt x="16485" y="24279"/>
                      <a:pt x="16775" y="24279"/>
                    </a:cubicBezTo>
                    <a:cubicBezTo>
                      <a:pt x="17288" y="24279"/>
                      <a:pt x="17794" y="24211"/>
                      <a:pt x="18244" y="23977"/>
                    </a:cubicBezTo>
                    <a:cubicBezTo>
                      <a:pt x="18356" y="23919"/>
                      <a:pt x="18461" y="23852"/>
                      <a:pt x="18562" y="23779"/>
                    </a:cubicBezTo>
                    <a:cubicBezTo>
                      <a:pt x="18849" y="23264"/>
                      <a:pt x="19066" y="22696"/>
                      <a:pt x="19254" y="22142"/>
                    </a:cubicBezTo>
                    <a:cubicBezTo>
                      <a:pt x="19888" y="20283"/>
                      <a:pt x="20386" y="18386"/>
                      <a:pt x="20796" y="16467"/>
                    </a:cubicBezTo>
                    <a:cubicBezTo>
                      <a:pt x="20810" y="16401"/>
                      <a:pt x="20823" y="16336"/>
                      <a:pt x="20838" y="16270"/>
                    </a:cubicBezTo>
                    <a:cubicBezTo>
                      <a:pt x="21497" y="13131"/>
                      <a:pt x="21925" y="9934"/>
                      <a:pt x="22329" y="6749"/>
                    </a:cubicBezTo>
                    <a:cubicBezTo>
                      <a:pt x="22485" y="5518"/>
                      <a:pt x="22627" y="4217"/>
                      <a:pt x="22138" y="3077"/>
                    </a:cubicBezTo>
                    <a:cubicBezTo>
                      <a:pt x="21839" y="2385"/>
                      <a:pt x="21342" y="1833"/>
                      <a:pt x="20734" y="1400"/>
                    </a:cubicBezTo>
                    <a:cubicBezTo>
                      <a:pt x="20542" y="1263"/>
                      <a:pt x="20340" y="1138"/>
                      <a:pt x="20128" y="1024"/>
                    </a:cubicBezTo>
                    <a:cubicBezTo>
                      <a:pt x="19831" y="864"/>
                      <a:pt x="19518" y="725"/>
                      <a:pt x="19197" y="609"/>
                    </a:cubicBezTo>
                    <a:cubicBezTo>
                      <a:pt x="18759" y="448"/>
                      <a:pt x="18305" y="326"/>
                      <a:pt x="17857" y="236"/>
                    </a:cubicBezTo>
                    <a:cubicBezTo>
                      <a:pt x="17832" y="231"/>
                      <a:pt x="17807" y="225"/>
                      <a:pt x="17781" y="221"/>
                    </a:cubicBezTo>
                    <a:cubicBezTo>
                      <a:pt x="17421" y="153"/>
                      <a:pt x="17057" y="99"/>
                      <a:pt x="16691" y="61"/>
                    </a:cubicBezTo>
                    <a:lnTo>
                      <a:pt x="16687" y="61"/>
                    </a:lnTo>
                    <a:cubicBezTo>
                      <a:pt x="16497" y="42"/>
                      <a:pt x="16306" y="27"/>
                      <a:pt x="16115" y="17"/>
                    </a:cubicBezTo>
                    <a:cubicBezTo>
                      <a:pt x="15912" y="6"/>
                      <a:pt x="15709" y="0"/>
                      <a:pt x="155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719;p63">
                <a:extLst>
                  <a:ext uri="{FF2B5EF4-FFF2-40B4-BE49-F238E27FC236}">
                    <a16:creationId xmlns:a16="http://schemas.microsoft.com/office/drawing/2014/main" id="{219ADF8A-26FC-450F-7640-84CDC755369F}"/>
                  </a:ext>
                </a:extLst>
              </p:cNvPr>
              <p:cNvSpPr/>
              <p:nvPr/>
            </p:nvSpPr>
            <p:spPr>
              <a:xfrm>
                <a:off x="2583949" y="4014879"/>
                <a:ext cx="56267" cy="135239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2853" extrusionOk="0">
                    <a:moveTo>
                      <a:pt x="1173" y="0"/>
                    </a:moveTo>
                    <a:lnTo>
                      <a:pt x="1173" y="2"/>
                    </a:lnTo>
                    <a:cubicBezTo>
                      <a:pt x="581" y="682"/>
                      <a:pt x="181" y="1528"/>
                      <a:pt x="26" y="2416"/>
                    </a:cubicBezTo>
                    <a:cubicBezTo>
                      <a:pt x="0" y="2568"/>
                      <a:pt x="0" y="2760"/>
                      <a:pt x="137" y="2832"/>
                    </a:cubicBezTo>
                    <a:cubicBezTo>
                      <a:pt x="166" y="2846"/>
                      <a:pt x="197" y="2852"/>
                      <a:pt x="228" y="2852"/>
                    </a:cubicBezTo>
                    <a:cubicBezTo>
                      <a:pt x="296" y="2852"/>
                      <a:pt x="365" y="2823"/>
                      <a:pt x="417" y="2778"/>
                    </a:cubicBezTo>
                    <a:cubicBezTo>
                      <a:pt x="491" y="2711"/>
                      <a:pt x="535" y="2616"/>
                      <a:pt x="577" y="2524"/>
                    </a:cubicBezTo>
                    <a:cubicBezTo>
                      <a:pt x="952" y="1679"/>
                      <a:pt x="1186" y="773"/>
                      <a:pt x="117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720;p63">
                <a:extLst>
                  <a:ext uri="{FF2B5EF4-FFF2-40B4-BE49-F238E27FC236}">
                    <a16:creationId xmlns:a16="http://schemas.microsoft.com/office/drawing/2014/main" id="{191B14D1-B70E-BEA9-BBD5-CD47232E9336}"/>
                  </a:ext>
                </a:extLst>
              </p:cNvPr>
              <p:cNvSpPr/>
              <p:nvPr/>
            </p:nvSpPr>
            <p:spPr>
              <a:xfrm>
                <a:off x="2639552" y="3344760"/>
                <a:ext cx="804515" cy="670224"/>
              </a:xfrm>
              <a:custGeom>
                <a:avLst/>
                <a:gdLst/>
                <a:ahLst/>
                <a:cxnLst/>
                <a:rect l="l" t="t" r="r" b="b"/>
                <a:pathLst>
                  <a:path w="16972" h="14139" fill="none" extrusionOk="0">
                    <a:moveTo>
                      <a:pt x="0" y="14139"/>
                    </a:moveTo>
                    <a:cubicBezTo>
                      <a:pt x="0" y="14139"/>
                      <a:pt x="2238" y="6605"/>
                      <a:pt x="5377" y="3717"/>
                    </a:cubicBezTo>
                    <a:cubicBezTo>
                      <a:pt x="8516" y="829"/>
                      <a:pt x="12438" y="0"/>
                      <a:pt x="16971" y="1931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dot"/>
                <a:miter lim="14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721;p63">
                <a:extLst>
                  <a:ext uri="{FF2B5EF4-FFF2-40B4-BE49-F238E27FC236}">
                    <a16:creationId xmlns:a16="http://schemas.microsoft.com/office/drawing/2014/main" id="{7B3D2173-5FF0-17BE-F21E-F3CB771D7E14}"/>
                  </a:ext>
                </a:extLst>
              </p:cNvPr>
              <p:cNvSpPr/>
              <p:nvPr/>
            </p:nvSpPr>
            <p:spPr>
              <a:xfrm>
                <a:off x="2716012" y="3966577"/>
                <a:ext cx="782947" cy="572101"/>
              </a:xfrm>
              <a:custGeom>
                <a:avLst/>
                <a:gdLst/>
                <a:ahLst/>
                <a:cxnLst/>
                <a:rect l="l" t="t" r="r" b="b"/>
                <a:pathLst>
                  <a:path w="16517" h="12069" extrusionOk="0">
                    <a:moveTo>
                      <a:pt x="5040" y="1"/>
                    </a:moveTo>
                    <a:cubicBezTo>
                      <a:pt x="4470" y="1"/>
                      <a:pt x="3897" y="74"/>
                      <a:pt x="3414" y="365"/>
                    </a:cubicBezTo>
                    <a:cubicBezTo>
                      <a:pt x="2898" y="676"/>
                      <a:pt x="2550" y="1199"/>
                      <a:pt x="2244" y="1717"/>
                    </a:cubicBezTo>
                    <a:cubicBezTo>
                      <a:pt x="1364" y="3211"/>
                      <a:pt x="694" y="4828"/>
                      <a:pt x="258" y="6507"/>
                    </a:cubicBezTo>
                    <a:cubicBezTo>
                      <a:pt x="114" y="7064"/>
                      <a:pt x="0" y="7677"/>
                      <a:pt x="249" y="8196"/>
                    </a:cubicBezTo>
                    <a:cubicBezTo>
                      <a:pt x="452" y="8617"/>
                      <a:pt x="858" y="8897"/>
                      <a:pt x="1259" y="9139"/>
                    </a:cubicBezTo>
                    <a:cubicBezTo>
                      <a:pt x="1419" y="9236"/>
                      <a:pt x="1581" y="9331"/>
                      <a:pt x="1744" y="9421"/>
                    </a:cubicBezTo>
                    <a:cubicBezTo>
                      <a:pt x="4594" y="11014"/>
                      <a:pt x="7877" y="11725"/>
                      <a:pt x="11136" y="12021"/>
                    </a:cubicBezTo>
                    <a:cubicBezTo>
                      <a:pt x="11422" y="12047"/>
                      <a:pt x="11715" y="12068"/>
                      <a:pt x="12005" y="12068"/>
                    </a:cubicBezTo>
                    <a:cubicBezTo>
                      <a:pt x="12518" y="12068"/>
                      <a:pt x="13024" y="12000"/>
                      <a:pt x="13474" y="11766"/>
                    </a:cubicBezTo>
                    <a:cubicBezTo>
                      <a:pt x="13586" y="11708"/>
                      <a:pt x="13691" y="11641"/>
                      <a:pt x="13792" y="11568"/>
                    </a:cubicBezTo>
                    <a:cubicBezTo>
                      <a:pt x="14298" y="11192"/>
                      <a:pt x="14660" y="10632"/>
                      <a:pt x="14981" y="10078"/>
                    </a:cubicBezTo>
                    <a:cubicBezTo>
                      <a:pt x="15452" y="9262"/>
                      <a:pt x="15879" y="8412"/>
                      <a:pt x="16122" y="7499"/>
                    </a:cubicBezTo>
                    <a:cubicBezTo>
                      <a:pt x="16364" y="6589"/>
                      <a:pt x="16517" y="5580"/>
                      <a:pt x="16167" y="4597"/>
                    </a:cubicBezTo>
                    <a:cubicBezTo>
                      <a:pt x="16126" y="4480"/>
                      <a:pt x="16080" y="4366"/>
                      <a:pt x="16026" y="4256"/>
                    </a:cubicBezTo>
                    <a:cubicBezTo>
                      <a:pt x="15956" y="4109"/>
                      <a:pt x="15876" y="3966"/>
                      <a:pt x="15787" y="3827"/>
                    </a:cubicBezTo>
                    <a:cubicBezTo>
                      <a:pt x="15635" y="3594"/>
                      <a:pt x="15460" y="3376"/>
                      <a:pt x="15268" y="3173"/>
                    </a:cubicBezTo>
                    <a:cubicBezTo>
                      <a:pt x="14969" y="2860"/>
                      <a:pt x="14625" y="2584"/>
                      <a:pt x="14263" y="2351"/>
                    </a:cubicBezTo>
                    <a:cubicBezTo>
                      <a:pt x="13420" y="1812"/>
                      <a:pt x="12467" y="1476"/>
                      <a:pt x="11511" y="1180"/>
                    </a:cubicBezTo>
                    <a:cubicBezTo>
                      <a:pt x="9557" y="575"/>
                      <a:pt x="7544" y="119"/>
                      <a:pt x="5501" y="14"/>
                    </a:cubicBezTo>
                    <a:cubicBezTo>
                      <a:pt x="5349" y="6"/>
                      <a:pt x="5195" y="1"/>
                      <a:pt x="5040" y="1"/>
                    </a:cubicBezTo>
                    <a:close/>
                  </a:path>
                </a:pathLst>
              </a:custGeom>
              <a:solidFill>
                <a:srgbClr val="FFFFFF">
                  <a:alpha val="63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722;p63">
                <a:extLst>
                  <a:ext uri="{FF2B5EF4-FFF2-40B4-BE49-F238E27FC236}">
                    <a16:creationId xmlns:a16="http://schemas.microsoft.com/office/drawing/2014/main" id="{EF22B47E-BB49-74B3-70E4-3D7F22535D4A}"/>
                  </a:ext>
                </a:extLst>
              </p:cNvPr>
              <p:cNvSpPr/>
              <p:nvPr/>
            </p:nvSpPr>
            <p:spPr>
              <a:xfrm>
                <a:off x="2798681" y="4413149"/>
                <a:ext cx="571105" cy="187192"/>
              </a:xfrm>
              <a:custGeom>
                <a:avLst/>
                <a:gdLst/>
                <a:ahLst/>
                <a:cxnLst/>
                <a:rect l="l" t="t" r="r" b="b"/>
                <a:pathLst>
                  <a:path w="12048" h="3949" extrusionOk="0">
                    <a:moveTo>
                      <a:pt x="0" y="0"/>
                    </a:moveTo>
                    <a:cubicBezTo>
                      <a:pt x="121" y="156"/>
                      <a:pt x="252" y="305"/>
                      <a:pt x="388" y="445"/>
                    </a:cubicBezTo>
                    <a:cubicBezTo>
                      <a:pt x="1347" y="1428"/>
                      <a:pt x="2598" y="2071"/>
                      <a:pt x="3859" y="2617"/>
                    </a:cubicBezTo>
                    <a:cubicBezTo>
                      <a:pt x="5154" y="3178"/>
                      <a:pt x="6499" y="3658"/>
                      <a:pt x="7898" y="3856"/>
                    </a:cubicBezTo>
                    <a:cubicBezTo>
                      <a:pt x="8330" y="3916"/>
                      <a:pt x="8768" y="3949"/>
                      <a:pt x="9205" y="3949"/>
                    </a:cubicBezTo>
                    <a:cubicBezTo>
                      <a:pt x="9414" y="3949"/>
                      <a:pt x="9622" y="3941"/>
                      <a:pt x="9830" y="3926"/>
                    </a:cubicBezTo>
                    <a:cubicBezTo>
                      <a:pt x="10149" y="3854"/>
                      <a:pt x="10457" y="3739"/>
                      <a:pt x="10745" y="3567"/>
                    </a:cubicBezTo>
                    <a:cubicBezTo>
                      <a:pt x="11311" y="3231"/>
                      <a:pt x="11724" y="2724"/>
                      <a:pt x="12048" y="2147"/>
                    </a:cubicBezTo>
                    <a:lnTo>
                      <a:pt x="12048" y="2147"/>
                    </a:lnTo>
                    <a:cubicBezTo>
                      <a:pt x="11947" y="2220"/>
                      <a:pt x="11842" y="2287"/>
                      <a:pt x="11730" y="2345"/>
                    </a:cubicBezTo>
                    <a:cubicBezTo>
                      <a:pt x="11280" y="2579"/>
                      <a:pt x="10774" y="2647"/>
                      <a:pt x="10261" y="2647"/>
                    </a:cubicBezTo>
                    <a:cubicBezTo>
                      <a:pt x="9971" y="2647"/>
                      <a:pt x="9678" y="2626"/>
                      <a:pt x="9392" y="2600"/>
                    </a:cubicBezTo>
                    <a:cubicBezTo>
                      <a:pt x="6133" y="2304"/>
                      <a:pt x="2850" y="1593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723;p63">
                <a:extLst>
                  <a:ext uri="{FF2B5EF4-FFF2-40B4-BE49-F238E27FC236}">
                    <a16:creationId xmlns:a16="http://schemas.microsoft.com/office/drawing/2014/main" id="{8A62A3A5-7BCF-6C44-C47F-0B634EC47AA5}"/>
                  </a:ext>
                </a:extLst>
              </p:cNvPr>
              <p:cNvSpPr/>
              <p:nvPr/>
            </p:nvSpPr>
            <p:spPr>
              <a:xfrm>
                <a:off x="2758674" y="4019335"/>
                <a:ext cx="740285" cy="519342"/>
              </a:xfrm>
              <a:custGeom>
                <a:avLst/>
                <a:gdLst/>
                <a:ahLst/>
                <a:cxnLst/>
                <a:rect l="l" t="t" r="r" b="b"/>
                <a:pathLst>
                  <a:path w="15617" h="10956" extrusionOk="0">
                    <a:moveTo>
                      <a:pt x="5450" y="1"/>
                    </a:moveTo>
                    <a:cubicBezTo>
                      <a:pt x="4951" y="1"/>
                      <a:pt x="4460" y="62"/>
                      <a:pt x="3993" y="237"/>
                    </a:cubicBezTo>
                    <a:cubicBezTo>
                      <a:pt x="3222" y="526"/>
                      <a:pt x="2586" y="1104"/>
                      <a:pt x="2097" y="1767"/>
                    </a:cubicBezTo>
                    <a:cubicBezTo>
                      <a:pt x="1609" y="2430"/>
                      <a:pt x="1252" y="3179"/>
                      <a:pt x="900" y="3924"/>
                    </a:cubicBezTo>
                    <a:cubicBezTo>
                      <a:pt x="457" y="4861"/>
                      <a:pt x="1" y="5875"/>
                      <a:pt x="178" y="6896"/>
                    </a:cubicBezTo>
                    <a:cubicBezTo>
                      <a:pt x="269" y="7415"/>
                      <a:pt x="519" y="7889"/>
                      <a:pt x="844" y="8308"/>
                    </a:cubicBezTo>
                    <a:cubicBezTo>
                      <a:pt x="3694" y="9901"/>
                      <a:pt x="6977" y="10612"/>
                      <a:pt x="10236" y="10908"/>
                    </a:cubicBezTo>
                    <a:cubicBezTo>
                      <a:pt x="10522" y="10934"/>
                      <a:pt x="10815" y="10955"/>
                      <a:pt x="11105" y="10955"/>
                    </a:cubicBezTo>
                    <a:cubicBezTo>
                      <a:pt x="11618" y="10955"/>
                      <a:pt x="12124" y="10887"/>
                      <a:pt x="12574" y="10653"/>
                    </a:cubicBezTo>
                    <a:cubicBezTo>
                      <a:pt x="12686" y="10595"/>
                      <a:pt x="12791" y="10528"/>
                      <a:pt x="12892" y="10455"/>
                    </a:cubicBezTo>
                    <a:cubicBezTo>
                      <a:pt x="13398" y="10079"/>
                      <a:pt x="13760" y="9519"/>
                      <a:pt x="14081" y="8965"/>
                    </a:cubicBezTo>
                    <a:cubicBezTo>
                      <a:pt x="14552" y="8149"/>
                      <a:pt x="14979" y="7299"/>
                      <a:pt x="15222" y="6386"/>
                    </a:cubicBezTo>
                    <a:cubicBezTo>
                      <a:pt x="15464" y="5476"/>
                      <a:pt x="15617" y="4467"/>
                      <a:pt x="15267" y="3484"/>
                    </a:cubicBezTo>
                    <a:cubicBezTo>
                      <a:pt x="15226" y="3367"/>
                      <a:pt x="15178" y="3253"/>
                      <a:pt x="15126" y="3143"/>
                    </a:cubicBezTo>
                    <a:cubicBezTo>
                      <a:pt x="15140" y="3077"/>
                      <a:pt x="15153" y="3012"/>
                      <a:pt x="15168" y="2946"/>
                    </a:cubicBezTo>
                    <a:cubicBezTo>
                      <a:pt x="15075" y="2867"/>
                      <a:pt x="14981" y="2789"/>
                      <a:pt x="14885" y="2714"/>
                    </a:cubicBezTo>
                    <a:cubicBezTo>
                      <a:pt x="13924" y="1957"/>
                      <a:pt x="12786" y="1426"/>
                      <a:pt x="11613" y="1058"/>
                    </a:cubicBezTo>
                    <a:cubicBezTo>
                      <a:pt x="10177" y="607"/>
                      <a:pt x="8681" y="387"/>
                      <a:pt x="7192" y="167"/>
                    </a:cubicBezTo>
                    <a:cubicBezTo>
                      <a:pt x="6618" y="83"/>
                      <a:pt x="6029" y="1"/>
                      <a:pt x="545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724;p63">
                <a:extLst>
                  <a:ext uri="{FF2B5EF4-FFF2-40B4-BE49-F238E27FC236}">
                    <a16:creationId xmlns:a16="http://schemas.microsoft.com/office/drawing/2014/main" id="{7F7E1672-098D-530E-1109-71DFD77D9B0A}"/>
                  </a:ext>
                </a:extLst>
              </p:cNvPr>
              <p:cNvSpPr/>
              <p:nvPr/>
            </p:nvSpPr>
            <p:spPr>
              <a:xfrm>
                <a:off x="2784650" y="3989472"/>
                <a:ext cx="673921" cy="203452"/>
              </a:xfrm>
              <a:custGeom>
                <a:avLst/>
                <a:gdLst/>
                <a:ahLst/>
                <a:cxnLst/>
                <a:rect l="l" t="t" r="r" b="b"/>
                <a:pathLst>
                  <a:path w="14217" h="4292" fill="none" extrusionOk="0">
                    <a:moveTo>
                      <a:pt x="0" y="4291"/>
                    </a:moveTo>
                    <a:cubicBezTo>
                      <a:pt x="328" y="3439"/>
                      <a:pt x="662" y="2576"/>
                      <a:pt x="1179" y="1823"/>
                    </a:cubicBezTo>
                    <a:cubicBezTo>
                      <a:pt x="1697" y="1068"/>
                      <a:pt x="2424" y="423"/>
                      <a:pt x="3305" y="179"/>
                    </a:cubicBezTo>
                    <a:cubicBezTo>
                      <a:pt x="3960" y="0"/>
                      <a:pt x="4653" y="53"/>
                      <a:pt x="5328" y="124"/>
                    </a:cubicBezTo>
                    <a:cubicBezTo>
                      <a:pt x="8452" y="452"/>
                      <a:pt x="11617" y="1186"/>
                      <a:pt x="14216" y="2948"/>
                    </a:cubicBezTo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dot"/>
                <a:miter lim="14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725;p63">
                <a:extLst>
                  <a:ext uri="{FF2B5EF4-FFF2-40B4-BE49-F238E27FC236}">
                    <a16:creationId xmlns:a16="http://schemas.microsoft.com/office/drawing/2014/main" id="{C00DFF78-EBAE-B0DB-980B-7D94DB573984}"/>
                  </a:ext>
                </a:extLst>
              </p:cNvPr>
              <p:cNvSpPr/>
              <p:nvPr/>
            </p:nvSpPr>
            <p:spPr>
              <a:xfrm>
                <a:off x="2935011" y="4239611"/>
                <a:ext cx="421787" cy="104428"/>
              </a:xfrm>
              <a:custGeom>
                <a:avLst/>
                <a:gdLst/>
                <a:ahLst/>
                <a:cxnLst/>
                <a:rect l="l" t="t" r="r" b="b"/>
                <a:pathLst>
                  <a:path w="8898" h="2203" fill="none" extrusionOk="0">
                    <a:moveTo>
                      <a:pt x="1" y="1"/>
                    </a:moveTo>
                    <a:cubicBezTo>
                      <a:pt x="3007" y="558"/>
                      <a:pt x="5979" y="1293"/>
                      <a:pt x="8898" y="2203"/>
                    </a:cubicBezTo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dot"/>
                <a:miter lim="14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726;p63">
                <a:extLst>
                  <a:ext uri="{FF2B5EF4-FFF2-40B4-BE49-F238E27FC236}">
                    <a16:creationId xmlns:a16="http://schemas.microsoft.com/office/drawing/2014/main" id="{A7ADD5D3-C1B5-7B4C-2640-FC94B3E621ED}"/>
                  </a:ext>
                </a:extLst>
              </p:cNvPr>
              <p:cNvSpPr/>
              <p:nvPr/>
            </p:nvSpPr>
            <p:spPr>
              <a:xfrm>
                <a:off x="2887751" y="4238805"/>
                <a:ext cx="53660" cy="81532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1720" extrusionOk="0">
                    <a:moveTo>
                      <a:pt x="1030" y="0"/>
                    </a:moveTo>
                    <a:lnTo>
                      <a:pt x="1030" y="0"/>
                    </a:lnTo>
                    <a:cubicBezTo>
                      <a:pt x="528" y="289"/>
                      <a:pt x="155" y="795"/>
                      <a:pt x="30" y="1360"/>
                    </a:cubicBezTo>
                    <a:cubicBezTo>
                      <a:pt x="1" y="1487"/>
                      <a:pt x="4" y="1653"/>
                      <a:pt x="122" y="1705"/>
                    </a:cubicBezTo>
                    <a:cubicBezTo>
                      <a:pt x="144" y="1715"/>
                      <a:pt x="166" y="1720"/>
                      <a:pt x="189" y="1720"/>
                    </a:cubicBezTo>
                    <a:cubicBezTo>
                      <a:pt x="275" y="1720"/>
                      <a:pt x="362" y="1655"/>
                      <a:pt x="426" y="1590"/>
                    </a:cubicBezTo>
                    <a:cubicBezTo>
                      <a:pt x="849" y="1173"/>
                      <a:pt x="1132" y="618"/>
                      <a:pt x="10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4" name="Google Shape;446;p30">
            <a:extLst>
              <a:ext uri="{FF2B5EF4-FFF2-40B4-BE49-F238E27FC236}">
                <a16:creationId xmlns:a16="http://schemas.microsoft.com/office/drawing/2014/main" id="{C7578866-28F8-05D3-C622-787B896D0451}"/>
              </a:ext>
            </a:extLst>
          </p:cNvPr>
          <p:cNvSpPr txBox="1">
            <a:spLocks/>
          </p:cNvSpPr>
          <p:nvPr/>
        </p:nvSpPr>
        <p:spPr>
          <a:xfrm>
            <a:off x="1652704" y="1442545"/>
            <a:ext cx="7028671" cy="63864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dk1"/>
                </a:solidFill>
                <a:latin typeface="Londrina Solid"/>
                <a:cs typeface="Londrina Solid"/>
                <a:sym typeface="Londrina Solid"/>
              </a:rPr>
              <a:t>Finish Ex 4 (P.12)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dk1"/>
                </a:solidFill>
                <a:latin typeface="Londrina Solid"/>
                <a:cs typeface="Londrina Solid"/>
                <a:sym typeface="Londrina Solid"/>
              </a:rPr>
              <a:t>Do exercises in your Workbook (Grammar) </a:t>
            </a:r>
          </a:p>
        </p:txBody>
      </p:sp>
    </p:spTree>
  </p:cSld>
  <p:clrMapOvr>
    <a:masterClrMapping/>
  </p:clrMapOvr>
  <p:transition spd="slow">
    <p:push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0" name="Google Shape;1560;p62"/>
          <p:cNvSpPr txBox="1">
            <a:spLocks noGrp="1"/>
          </p:cNvSpPr>
          <p:nvPr>
            <p:ph type="title"/>
          </p:nvPr>
        </p:nvSpPr>
        <p:spPr>
          <a:xfrm>
            <a:off x="2089486" y="1123101"/>
            <a:ext cx="4945800" cy="13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0" dirty="0"/>
              <a:t>Thanks!</a:t>
            </a:r>
            <a:endParaRPr sz="11500" dirty="0"/>
          </a:p>
        </p:txBody>
      </p:sp>
      <p:sp>
        <p:nvSpPr>
          <p:cNvPr id="1561" name="Google Shape;1561;p62"/>
          <p:cNvSpPr txBox="1">
            <a:spLocks noGrp="1"/>
          </p:cNvSpPr>
          <p:nvPr>
            <p:ph type="subTitle" idx="1"/>
          </p:nvPr>
        </p:nvSpPr>
        <p:spPr>
          <a:xfrm>
            <a:off x="2097869" y="2715596"/>
            <a:ext cx="4945800" cy="10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Londrina Solid"/>
                <a:ea typeface="Londrina Solid"/>
                <a:cs typeface="Londrina Solid"/>
                <a:sym typeface="Londrina Solid"/>
              </a:rPr>
              <a:t>Do you have any questions?</a:t>
            </a:r>
            <a:endParaRPr sz="3200" dirty="0"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sp>
        <p:nvSpPr>
          <p:cNvPr id="1578" name="Google Shape;1578;p62"/>
          <p:cNvSpPr/>
          <p:nvPr/>
        </p:nvSpPr>
        <p:spPr>
          <a:xfrm flipH="1">
            <a:off x="1478865" y="1003600"/>
            <a:ext cx="254569" cy="254531"/>
          </a:xfrm>
          <a:custGeom>
            <a:avLst/>
            <a:gdLst/>
            <a:ahLst/>
            <a:cxnLst/>
            <a:rect l="l" t="t" r="r" b="b"/>
            <a:pathLst>
              <a:path w="6540" h="6539" extrusionOk="0">
                <a:moveTo>
                  <a:pt x="3270" y="1755"/>
                </a:moveTo>
                <a:cubicBezTo>
                  <a:pt x="4105" y="1755"/>
                  <a:pt x="4784" y="2435"/>
                  <a:pt x="4784" y="3269"/>
                </a:cubicBezTo>
                <a:cubicBezTo>
                  <a:pt x="4784" y="4104"/>
                  <a:pt x="4105" y="4784"/>
                  <a:pt x="3270" y="4784"/>
                </a:cubicBezTo>
                <a:cubicBezTo>
                  <a:pt x="2435" y="4784"/>
                  <a:pt x="1756" y="4104"/>
                  <a:pt x="1756" y="3269"/>
                </a:cubicBezTo>
                <a:cubicBezTo>
                  <a:pt x="1756" y="2435"/>
                  <a:pt x="2436" y="1755"/>
                  <a:pt x="3270" y="1755"/>
                </a:cubicBezTo>
                <a:close/>
                <a:moveTo>
                  <a:pt x="3270" y="1"/>
                </a:moveTo>
                <a:cubicBezTo>
                  <a:pt x="1468" y="1"/>
                  <a:pt x="0" y="1467"/>
                  <a:pt x="0" y="3269"/>
                </a:cubicBezTo>
                <a:cubicBezTo>
                  <a:pt x="0" y="5072"/>
                  <a:pt x="1468" y="6538"/>
                  <a:pt x="3270" y="6538"/>
                </a:cubicBezTo>
                <a:cubicBezTo>
                  <a:pt x="5073" y="6538"/>
                  <a:pt x="6539" y="5072"/>
                  <a:pt x="6539" y="3269"/>
                </a:cubicBezTo>
                <a:cubicBezTo>
                  <a:pt x="6539" y="1467"/>
                  <a:pt x="5073" y="1"/>
                  <a:pt x="327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9" name="Google Shape;1579;p62"/>
          <p:cNvSpPr/>
          <p:nvPr/>
        </p:nvSpPr>
        <p:spPr>
          <a:xfrm flipH="1">
            <a:off x="8020500" y="3472100"/>
            <a:ext cx="107100" cy="107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0" name="Google Shape;1580;p62"/>
          <p:cNvSpPr/>
          <p:nvPr/>
        </p:nvSpPr>
        <p:spPr>
          <a:xfrm rot="-2700000" flipH="1">
            <a:off x="6763943" y="2914216"/>
            <a:ext cx="182953" cy="176297"/>
          </a:xfrm>
          <a:custGeom>
            <a:avLst/>
            <a:gdLst/>
            <a:ahLst/>
            <a:cxnLst/>
            <a:rect l="l" t="t" r="r" b="b"/>
            <a:pathLst>
              <a:path w="4700" h="4529" extrusionOk="0">
                <a:moveTo>
                  <a:pt x="964" y="0"/>
                </a:moveTo>
                <a:cubicBezTo>
                  <a:pt x="739" y="0"/>
                  <a:pt x="515" y="86"/>
                  <a:pt x="343" y="257"/>
                </a:cubicBezTo>
                <a:cubicBezTo>
                  <a:pt x="1" y="600"/>
                  <a:pt x="1" y="1156"/>
                  <a:pt x="343" y="1498"/>
                </a:cubicBezTo>
                <a:lnTo>
                  <a:pt x="488" y="1643"/>
                </a:lnTo>
                <a:cubicBezTo>
                  <a:pt x="831" y="1986"/>
                  <a:pt x="831" y="2542"/>
                  <a:pt x="488" y="2884"/>
                </a:cubicBezTo>
                <a:lnTo>
                  <a:pt x="343" y="3030"/>
                </a:lnTo>
                <a:cubicBezTo>
                  <a:pt x="1" y="3372"/>
                  <a:pt x="1" y="3928"/>
                  <a:pt x="343" y="4271"/>
                </a:cubicBezTo>
                <a:cubicBezTo>
                  <a:pt x="515" y="4443"/>
                  <a:pt x="739" y="4528"/>
                  <a:pt x="964" y="4528"/>
                </a:cubicBezTo>
                <a:cubicBezTo>
                  <a:pt x="1188" y="4528"/>
                  <a:pt x="1413" y="4443"/>
                  <a:pt x="1584" y="4271"/>
                </a:cubicBezTo>
                <a:lnTo>
                  <a:pt x="1729" y="4126"/>
                </a:lnTo>
                <a:cubicBezTo>
                  <a:pt x="1901" y="3955"/>
                  <a:pt x="2126" y="3869"/>
                  <a:pt x="2350" y="3869"/>
                </a:cubicBezTo>
                <a:cubicBezTo>
                  <a:pt x="2575" y="3869"/>
                  <a:pt x="2799" y="3955"/>
                  <a:pt x="2970" y="4126"/>
                </a:cubicBezTo>
                <a:lnTo>
                  <a:pt x="3115" y="4270"/>
                </a:lnTo>
                <a:cubicBezTo>
                  <a:pt x="3287" y="4442"/>
                  <a:pt x="3512" y="4528"/>
                  <a:pt x="3736" y="4528"/>
                </a:cubicBezTo>
                <a:cubicBezTo>
                  <a:pt x="3961" y="4528"/>
                  <a:pt x="4185" y="4442"/>
                  <a:pt x="4356" y="4270"/>
                </a:cubicBezTo>
                <a:cubicBezTo>
                  <a:pt x="4700" y="3928"/>
                  <a:pt x="4700" y="3372"/>
                  <a:pt x="4356" y="3030"/>
                </a:cubicBezTo>
                <a:lnTo>
                  <a:pt x="4212" y="2884"/>
                </a:lnTo>
                <a:cubicBezTo>
                  <a:pt x="3869" y="2542"/>
                  <a:pt x="3870" y="1986"/>
                  <a:pt x="4212" y="1643"/>
                </a:cubicBezTo>
                <a:lnTo>
                  <a:pt x="4356" y="1498"/>
                </a:lnTo>
                <a:cubicBezTo>
                  <a:pt x="4700" y="1155"/>
                  <a:pt x="4700" y="600"/>
                  <a:pt x="4356" y="257"/>
                </a:cubicBezTo>
                <a:cubicBezTo>
                  <a:pt x="4185" y="86"/>
                  <a:pt x="3961" y="0"/>
                  <a:pt x="3736" y="0"/>
                </a:cubicBezTo>
                <a:cubicBezTo>
                  <a:pt x="3512" y="0"/>
                  <a:pt x="3287" y="86"/>
                  <a:pt x="3116" y="257"/>
                </a:cubicBezTo>
                <a:lnTo>
                  <a:pt x="2970" y="403"/>
                </a:lnTo>
                <a:cubicBezTo>
                  <a:pt x="2799" y="574"/>
                  <a:pt x="2575" y="659"/>
                  <a:pt x="2350" y="659"/>
                </a:cubicBezTo>
                <a:cubicBezTo>
                  <a:pt x="2126" y="659"/>
                  <a:pt x="1901" y="574"/>
                  <a:pt x="1729" y="403"/>
                </a:cubicBezTo>
                <a:lnTo>
                  <a:pt x="1584" y="257"/>
                </a:lnTo>
                <a:cubicBezTo>
                  <a:pt x="1413" y="86"/>
                  <a:pt x="1188" y="0"/>
                  <a:pt x="96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1" name="Google Shape;1581;p62"/>
          <p:cNvSpPr/>
          <p:nvPr/>
        </p:nvSpPr>
        <p:spPr>
          <a:xfrm flipH="1">
            <a:off x="2124586" y="1726466"/>
            <a:ext cx="182947" cy="176291"/>
          </a:xfrm>
          <a:custGeom>
            <a:avLst/>
            <a:gdLst/>
            <a:ahLst/>
            <a:cxnLst/>
            <a:rect l="l" t="t" r="r" b="b"/>
            <a:pathLst>
              <a:path w="4700" h="4529" extrusionOk="0">
                <a:moveTo>
                  <a:pt x="964" y="0"/>
                </a:moveTo>
                <a:cubicBezTo>
                  <a:pt x="739" y="0"/>
                  <a:pt x="515" y="86"/>
                  <a:pt x="343" y="257"/>
                </a:cubicBezTo>
                <a:cubicBezTo>
                  <a:pt x="1" y="600"/>
                  <a:pt x="1" y="1156"/>
                  <a:pt x="343" y="1498"/>
                </a:cubicBezTo>
                <a:lnTo>
                  <a:pt x="488" y="1643"/>
                </a:lnTo>
                <a:cubicBezTo>
                  <a:pt x="831" y="1986"/>
                  <a:pt x="831" y="2542"/>
                  <a:pt x="488" y="2884"/>
                </a:cubicBezTo>
                <a:lnTo>
                  <a:pt x="343" y="3030"/>
                </a:lnTo>
                <a:cubicBezTo>
                  <a:pt x="1" y="3372"/>
                  <a:pt x="1" y="3928"/>
                  <a:pt x="343" y="4271"/>
                </a:cubicBezTo>
                <a:cubicBezTo>
                  <a:pt x="515" y="4443"/>
                  <a:pt x="739" y="4528"/>
                  <a:pt x="964" y="4528"/>
                </a:cubicBezTo>
                <a:cubicBezTo>
                  <a:pt x="1188" y="4528"/>
                  <a:pt x="1413" y="4443"/>
                  <a:pt x="1584" y="4271"/>
                </a:cubicBezTo>
                <a:lnTo>
                  <a:pt x="1729" y="4126"/>
                </a:lnTo>
                <a:cubicBezTo>
                  <a:pt x="1901" y="3955"/>
                  <a:pt x="2126" y="3869"/>
                  <a:pt x="2350" y="3869"/>
                </a:cubicBezTo>
                <a:cubicBezTo>
                  <a:pt x="2575" y="3869"/>
                  <a:pt x="2799" y="3955"/>
                  <a:pt x="2970" y="4126"/>
                </a:cubicBezTo>
                <a:lnTo>
                  <a:pt x="3115" y="4270"/>
                </a:lnTo>
                <a:cubicBezTo>
                  <a:pt x="3287" y="4442"/>
                  <a:pt x="3512" y="4528"/>
                  <a:pt x="3736" y="4528"/>
                </a:cubicBezTo>
                <a:cubicBezTo>
                  <a:pt x="3961" y="4528"/>
                  <a:pt x="4185" y="4442"/>
                  <a:pt x="4356" y="4270"/>
                </a:cubicBezTo>
                <a:cubicBezTo>
                  <a:pt x="4700" y="3928"/>
                  <a:pt x="4700" y="3372"/>
                  <a:pt x="4356" y="3030"/>
                </a:cubicBezTo>
                <a:lnTo>
                  <a:pt x="4212" y="2884"/>
                </a:lnTo>
                <a:cubicBezTo>
                  <a:pt x="3869" y="2542"/>
                  <a:pt x="3870" y="1986"/>
                  <a:pt x="4212" y="1643"/>
                </a:cubicBezTo>
                <a:lnTo>
                  <a:pt x="4356" y="1498"/>
                </a:lnTo>
                <a:cubicBezTo>
                  <a:pt x="4700" y="1155"/>
                  <a:pt x="4700" y="600"/>
                  <a:pt x="4356" y="257"/>
                </a:cubicBezTo>
                <a:cubicBezTo>
                  <a:pt x="4185" y="86"/>
                  <a:pt x="3961" y="0"/>
                  <a:pt x="3736" y="0"/>
                </a:cubicBezTo>
                <a:cubicBezTo>
                  <a:pt x="3512" y="0"/>
                  <a:pt x="3287" y="86"/>
                  <a:pt x="3116" y="257"/>
                </a:cubicBezTo>
                <a:lnTo>
                  <a:pt x="2970" y="403"/>
                </a:lnTo>
                <a:cubicBezTo>
                  <a:pt x="2799" y="574"/>
                  <a:pt x="2575" y="659"/>
                  <a:pt x="2350" y="659"/>
                </a:cubicBezTo>
                <a:cubicBezTo>
                  <a:pt x="2126" y="659"/>
                  <a:pt x="1901" y="574"/>
                  <a:pt x="1729" y="403"/>
                </a:cubicBezTo>
                <a:lnTo>
                  <a:pt x="1584" y="257"/>
                </a:lnTo>
                <a:cubicBezTo>
                  <a:pt x="1413" y="86"/>
                  <a:pt x="1188" y="0"/>
                  <a:pt x="96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82" name="Google Shape;1582;p62"/>
          <p:cNvGrpSpPr/>
          <p:nvPr/>
        </p:nvGrpSpPr>
        <p:grpSpPr>
          <a:xfrm>
            <a:off x="2099125" y="2793216"/>
            <a:ext cx="444949" cy="451731"/>
            <a:chOff x="2099125" y="2793216"/>
            <a:chExt cx="444949" cy="451731"/>
          </a:xfrm>
        </p:grpSpPr>
        <p:sp>
          <p:nvSpPr>
            <p:cNvPr id="1583" name="Google Shape;1583;p62"/>
            <p:cNvSpPr/>
            <p:nvPr/>
          </p:nvSpPr>
          <p:spPr>
            <a:xfrm>
              <a:off x="2383703" y="2793216"/>
              <a:ext cx="160371" cy="199062"/>
            </a:xfrm>
            <a:custGeom>
              <a:avLst/>
              <a:gdLst/>
              <a:ahLst/>
              <a:cxnLst/>
              <a:rect l="l" t="t" r="r" b="b"/>
              <a:pathLst>
                <a:path w="4120" h="5114" extrusionOk="0">
                  <a:moveTo>
                    <a:pt x="2142" y="1"/>
                  </a:moveTo>
                  <a:cubicBezTo>
                    <a:pt x="1895" y="1"/>
                    <a:pt x="1697" y="200"/>
                    <a:pt x="1697" y="446"/>
                  </a:cubicBezTo>
                  <a:lnTo>
                    <a:pt x="1697" y="3356"/>
                  </a:lnTo>
                  <a:cubicBezTo>
                    <a:pt x="1664" y="3353"/>
                    <a:pt x="1629" y="3352"/>
                    <a:pt x="1594" y="3352"/>
                  </a:cubicBezTo>
                  <a:cubicBezTo>
                    <a:pt x="1358" y="3352"/>
                    <a:pt x="1090" y="3423"/>
                    <a:pt x="836" y="3570"/>
                  </a:cubicBezTo>
                  <a:cubicBezTo>
                    <a:pt x="280" y="3891"/>
                    <a:pt x="1" y="4447"/>
                    <a:pt x="211" y="4814"/>
                  </a:cubicBezTo>
                  <a:cubicBezTo>
                    <a:pt x="326" y="5012"/>
                    <a:pt x="562" y="5113"/>
                    <a:pt x="842" y="5113"/>
                  </a:cubicBezTo>
                  <a:cubicBezTo>
                    <a:pt x="1078" y="5113"/>
                    <a:pt x="1346" y="5041"/>
                    <a:pt x="1601" y="4895"/>
                  </a:cubicBezTo>
                  <a:cubicBezTo>
                    <a:pt x="2019" y="4652"/>
                    <a:pt x="2280" y="4277"/>
                    <a:pt x="2295" y="3951"/>
                  </a:cubicBezTo>
                  <a:lnTo>
                    <a:pt x="2296" y="3951"/>
                  </a:lnTo>
                  <a:lnTo>
                    <a:pt x="2296" y="1754"/>
                  </a:lnTo>
                  <a:lnTo>
                    <a:pt x="3749" y="1754"/>
                  </a:lnTo>
                  <a:cubicBezTo>
                    <a:pt x="4007" y="1754"/>
                    <a:pt x="4119" y="1428"/>
                    <a:pt x="3915" y="1269"/>
                  </a:cubicBezTo>
                  <a:lnTo>
                    <a:pt x="3916" y="1269"/>
                  </a:lnTo>
                  <a:lnTo>
                    <a:pt x="2416" y="95"/>
                  </a:lnTo>
                  <a:cubicBezTo>
                    <a:pt x="2338" y="34"/>
                    <a:pt x="2241" y="1"/>
                    <a:pt x="2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62"/>
            <p:cNvSpPr/>
            <p:nvPr/>
          </p:nvSpPr>
          <p:spPr>
            <a:xfrm>
              <a:off x="2099125" y="3045884"/>
              <a:ext cx="233861" cy="199062"/>
            </a:xfrm>
            <a:custGeom>
              <a:avLst/>
              <a:gdLst/>
              <a:ahLst/>
              <a:cxnLst/>
              <a:rect l="l" t="t" r="r" b="b"/>
              <a:pathLst>
                <a:path w="6008" h="5114" extrusionOk="0">
                  <a:moveTo>
                    <a:pt x="2181" y="1"/>
                  </a:moveTo>
                  <a:cubicBezTo>
                    <a:pt x="1914" y="1"/>
                    <a:pt x="1697" y="218"/>
                    <a:pt x="1697" y="485"/>
                  </a:cubicBezTo>
                  <a:lnTo>
                    <a:pt x="1697" y="3356"/>
                  </a:lnTo>
                  <a:cubicBezTo>
                    <a:pt x="1664" y="3353"/>
                    <a:pt x="1630" y="3351"/>
                    <a:pt x="1595" y="3351"/>
                  </a:cubicBezTo>
                  <a:cubicBezTo>
                    <a:pt x="1359" y="3351"/>
                    <a:pt x="1090" y="3423"/>
                    <a:pt x="836" y="3570"/>
                  </a:cubicBezTo>
                  <a:cubicBezTo>
                    <a:pt x="280" y="3891"/>
                    <a:pt x="0" y="4448"/>
                    <a:pt x="212" y="4813"/>
                  </a:cubicBezTo>
                  <a:cubicBezTo>
                    <a:pt x="326" y="5012"/>
                    <a:pt x="562" y="5114"/>
                    <a:pt x="842" y="5114"/>
                  </a:cubicBezTo>
                  <a:cubicBezTo>
                    <a:pt x="1079" y="5114"/>
                    <a:pt x="1347" y="5041"/>
                    <a:pt x="1601" y="4894"/>
                  </a:cubicBezTo>
                  <a:cubicBezTo>
                    <a:pt x="2019" y="4653"/>
                    <a:pt x="2281" y="4278"/>
                    <a:pt x="2295" y="3951"/>
                  </a:cubicBezTo>
                  <a:lnTo>
                    <a:pt x="2295" y="1167"/>
                  </a:lnTo>
                  <a:lnTo>
                    <a:pt x="5408" y="1167"/>
                  </a:lnTo>
                  <a:lnTo>
                    <a:pt x="5408" y="3356"/>
                  </a:lnTo>
                  <a:cubicBezTo>
                    <a:pt x="5375" y="3353"/>
                    <a:pt x="5341" y="3351"/>
                    <a:pt x="5307" y="3351"/>
                  </a:cubicBezTo>
                  <a:cubicBezTo>
                    <a:pt x="5070" y="3351"/>
                    <a:pt x="4802" y="3423"/>
                    <a:pt x="4548" y="3570"/>
                  </a:cubicBezTo>
                  <a:cubicBezTo>
                    <a:pt x="3992" y="3891"/>
                    <a:pt x="3712" y="4448"/>
                    <a:pt x="3923" y="4813"/>
                  </a:cubicBezTo>
                  <a:cubicBezTo>
                    <a:pt x="4037" y="5012"/>
                    <a:pt x="4273" y="5114"/>
                    <a:pt x="4553" y="5114"/>
                  </a:cubicBezTo>
                  <a:cubicBezTo>
                    <a:pt x="4789" y="5114"/>
                    <a:pt x="5058" y="5041"/>
                    <a:pt x="5312" y="4894"/>
                  </a:cubicBezTo>
                  <a:cubicBezTo>
                    <a:pt x="5731" y="4653"/>
                    <a:pt x="5993" y="4278"/>
                    <a:pt x="6006" y="3951"/>
                  </a:cubicBezTo>
                  <a:lnTo>
                    <a:pt x="6007" y="3951"/>
                  </a:lnTo>
                  <a:lnTo>
                    <a:pt x="6007" y="485"/>
                  </a:lnTo>
                  <a:cubicBezTo>
                    <a:pt x="6007" y="218"/>
                    <a:pt x="5790" y="1"/>
                    <a:pt x="55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5" name="Google Shape;1585;p62"/>
          <p:cNvGrpSpPr/>
          <p:nvPr/>
        </p:nvGrpSpPr>
        <p:grpSpPr>
          <a:xfrm>
            <a:off x="6884553" y="1527416"/>
            <a:ext cx="331721" cy="451731"/>
            <a:chOff x="6884553" y="1527416"/>
            <a:chExt cx="331721" cy="451731"/>
          </a:xfrm>
        </p:grpSpPr>
        <p:sp>
          <p:nvSpPr>
            <p:cNvPr id="1586" name="Google Shape;1586;p62"/>
            <p:cNvSpPr/>
            <p:nvPr/>
          </p:nvSpPr>
          <p:spPr>
            <a:xfrm>
              <a:off x="6884553" y="1527416"/>
              <a:ext cx="160371" cy="199062"/>
            </a:xfrm>
            <a:custGeom>
              <a:avLst/>
              <a:gdLst/>
              <a:ahLst/>
              <a:cxnLst/>
              <a:rect l="l" t="t" r="r" b="b"/>
              <a:pathLst>
                <a:path w="4120" h="5114" extrusionOk="0">
                  <a:moveTo>
                    <a:pt x="2142" y="1"/>
                  </a:moveTo>
                  <a:cubicBezTo>
                    <a:pt x="1895" y="1"/>
                    <a:pt x="1697" y="200"/>
                    <a:pt x="1697" y="446"/>
                  </a:cubicBezTo>
                  <a:lnTo>
                    <a:pt x="1697" y="3356"/>
                  </a:lnTo>
                  <a:cubicBezTo>
                    <a:pt x="1664" y="3353"/>
                    <a:pt x="1629" y="3352"/>
                    <a:pt x="1594" y="3352"/>
                  </a:cubicBezTo>
                  <a:cubicBezTo>
                    <a:pt x="1358" y="3352"/>
                    <a:pt x="1090" y="3423"/>
                    <a:pt x="836" y="3570"/>
                  </a:cubicBezTo>
                  <a:cubicBezTo>
                    <a:pt x="280" y="3891"/>
                    <a:pt x="1" y="4447"/>
                    <a:pt x="211" y="4814"/>
                  </a:cubicBezTo>
                  <a:cubicBezTo>
                    <a:pt x="326" y="5012"/>
                    <a:pt x="562" y="5113"/>
                    <a:pt x="842" y="5113"/>
                  </a:cubicBezTo>
                  <a:cubicBezTo>
                    <a:pt x="1078" y="5113"/>
                    <a:pt x="1346" y="5041"/>
                    <a:pt x="1601" y="4895"/>
                  </a:cubicBezTo>
                  <a:cubicBezTo>
                    <a:pt x="2019" y="4652"/>
                    <a:pt x="2280" y="4277"/>
                    <a:pt x="2295" y="3951"/>
                  </a:cubicBezTo>
                  <a:lnTo>
                    <a:pt x="2296" y="3951"/>
                  </a:lnTo>
                  <a:lnTo>
                    <a:pt x="2296" y="1754"/>
                  </a:lnTo>
                  <a:lnTo>
                    <a:pt x="3749" y="1754"/>
                  </a:lnTo>
                  <a:cubicBezTo>
                    <a:pt x="4007" y="1754"/>
                    <a:pt x="4119" y="1428"/>
                    <a:pt x="3915" y="1269"/>
                  </a:cubicBezTo>
                  <a:lnTo>
                    <a:pt x="3916" y="1269"/>
                  </a:lnTo>
                  <a:lnTo>
                    <a:pt x="2416" y="95"/>
                  </a:lnTo>
                  <a:cubicBezTo>
                    <a:pt x="2338" y="34"/>
                    <a:pt x="2241" y="1"/>
                    <a:pt x="2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62"/>
            <p:cNvSpPr/>
            <p:nvPr/>
          </p:nvSpPr>
          <p:spPr>
            <a:xfrm>
              <a:off x="6982413" y="1780084"/>
              <a:ext cx="233861" cy="199062"/>
            </a:xfrm>
            <a:custGeom>
              <a:avLst/>
              <a:gdLst/>
              <a:ahLst/>
              <a:cxnLst/>
              <a:rect l="l" t="t" r="r" b="b"/>
              <a:pathLst>
                <a:path w="6008" h="5114" extrusionOk="0">
                  <a:moveTo>
                    <a:pt x="2181" y="1"/>
                  </a:moveTo>
                  <a:cubicBezTo>
                    <a:pt x="1914" y="1"/>
                    <a:pt x="1697" y="218"/>
                    <a:pt x="1697" y="485"/>
                  </a:cubicBezTo>
                  <a:lnTo>
                    <a:pt x="1697" y="3356"/>
                  </a:lnTo>
                  <a:cubicBezTo>
                    <a:pt x="1664" y="3353"/>
                    <a:pt x="1630" y="3351"/>
                    <a:pt x="1595" y="3351"/>
                  </a:cubicBezTo>
                  <a:cubicBezTo>
                    <a:pt x="1359" y="3351"/>
                    <a:pt x="1090" y="3423"/>
                    <a:pt x="836" y="3570"/>
                  </a:cubicBezTo>
                  <a:cubicBezTo>
                    <a:pt x="280" y="3891"/>
                    <a:pt x="0" y="4448"/>
                    <a:pt x="212" y="4813"/>
                  </a:cubicBezTo>
                  <a:cubicBezTo>
                    <a:pt x="326" y="5012"/>
                    <a:pt x="562" y="5114"/>
                    <a:pt x="842" y="5114"/>
                  </a:cubicBezTo>
                  <a:cubicBezTo>
                    <a:pt x="1079" y="5114"/>
                    <a:pt x="1347" y="5041"/>
                    <a:pt x="1601" y="4894"/>
                  </a:cubicBezTo>
                  <a:cubicBezTo>
                    <a:pt x="2019" y="4653"/>
                    <a:pt x="2281" y="4278"/>
                    <a:pt x="2295" y="3951"/>
                  </a:cubicBezTo>
                  <a:lnTo>
                    <a:pt x="2295" y="1167"/>
                  </a:lnTo>
                  <a:lnTo>
                    <a:pt x="5408" y="1167"/>
                  </a:lnTo>
                  <a:lnTo>
                    <a:pt x="5408" y="3356"/>
                  </a:lnTo>
                  <a:cubicBezTo>
                    <a:pt x="5375" y="3353"/>
                    <a:pt x="5341" y="3351"/>
                    <a:pt x="5307" y="3351"/>
                  </a:cubicBezTo>
                  <a:cubicBezTo>
                    <a:pt x="5070" y="3351"/>
                    <a:pt x="4802" y="3423"/>
                    <a:pt x="4548" y="3570"/>
                  </a:cubicBezTo>
                  <a:cubicBezTo>
                    <a:pt x="3992" y="3891"/>
                    <a:pt x="3712" y="4448"/>
                    <a:pt x="3923" y="4813"/>
                  </a:cubicBezTo>
                  <a:cubicBezTo>
                    <a:pt x="4037" y="5012"/>
                    <a:pt x="4273" y="5114"/>
                    <a:pt x="4553" y="5114"/>
                  </a:cubicBezTo>
                  <a:cubicBezTo>
                    <a:pt x="4789" y="5114"/>
                    <a:pt x="5058" y="5041"/>
                    <a:pt x="5312" y="4894"/>
                  </a:cubicBezTo>
                  <a:cubicBezTo>
                    <a:pt x="5731" y="4653"/>
                    <a:pt x="5993" y="4278"/>
                    <a:pt x="6006" y="3951"/>
                  </a:cubicBezTo>
                  <a:lnTo>
                    <a:pt x="6007" y="3951"/>
                  </a:lnTo>
                  <a:lnTo>
                    <a:pt x="6007" y="485"/>
                  </a:lnTo>
                  <a:cubicBezTo>
                    <a:pt x="6007" y="218"/>
                    <a:pt x="5790" y="1"/>
                    <a:pt x="55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8" name="Google Shape;1588;p62"/>
          <p:cNvGrpSpPr/>
          <p:nvPr/>
        </p:nvGrpSpPr>
        <p:grpSpPr>
          <a:xfrm rot="-796888">
            <a:off x="511277" y="2352449"/>
            <a:ext cx="1235371" cy="2685065"/>
            <a:chOff x="2981275" y="2060625"/>
            <a:chExt cx="741400" cy="1611425"/>
          </a:xfrm>
        </p:grpSpPr>
        <p:sp>
          <p:nvSpPr>
            <p:cNvPr id="1589" name="Google Shape;1589;p62"/>
            <p:cNvSpPr/>
            <p:nvPr/>
          </p:nvSpPr>
          <p:spPr>
            <a:xfrm>
              <a:off x="2981275" y="2060625"/>
              <a:ext cx="741400" cy="1611425"/>
            </a:xfrm>
            <a:custGeom>
              <a:avLst/>
              <a:gdLst/>
              <a:ahLst/>
              <a:cxnLst/>
              <a:rect l="l" t="t" r="r" b="b"/>
              <a:pathLst>
                <a:path w="29656" h="64457" extrusionOk="0">
                  <a:moveTo>
                    <a:pt x="14283" y="0"/>
                  </a:moveTo>
                  <a:cubicBezTo>
                    <a:pt x="13327" y="0"/>
                    <a:pt x="12407" y="287"/>
                    <a:pt x="11623" y="828"/>
                  </a:cubicBezTo>
                  <a:cubicBezTo>
                    <a:pt x="11202" y="1120"/>
                    <a:pt x="10835" y="1474"/>
                    <a:pt x="10532" y="1877"/>
                  </a:cubicBezTo>
                  <a:cubicBezTo>
                    <a:pt x="10471" y="1899"/>
                    <a:pt x="10411" y="1923"/>
                    <a:pt x="10350" y="1950"/>
                  </a:cubicBezTo>
                  <a:cubicBezTo>
                    <a:pt x="9904" y="2137"/>
                    <a:pt x="9505" y="2407"/>
                    <a:pt x="9162" y="2750"/>
                  </a:cubicBezTo>
                  <a:cubicBezTo>
                    <a:pt x="8820" y="3092"/>
                    <a:pt x="8551" y="3492"/>
                    <a:pt x="8362" y="3937"/>
                  </a:cubicBezTo>
                  <a:cubicBezTo>
                    <a:pt x="7875" y="3976"/>
                    <a:pt x="7412" y="4155"/>
                    <a:pt x="7008" y="4460"/>
                  </a:cubicBezTo>
                  <a:cubicBezTo>
                    <a:pt x="6679" y="4708"/>
                    <a:pt x="6403" y="5029"/>
                    <a:pt x="6186" y="5416"/>
                  </a:cubicBezTo>
                  <a:cubicBezTo>
                    <a:pt x="5852" y="6009"/>
                    <a:pt x="5677" y="6723"/>
                    <a:pt x="5677" y="7480"/>
                  </a:cubicBezTo>
                  <a:cubicBezTo>
                    <a:pt x="5677" y="8236"/>
                    <a:pt x="5852" y="8950"/>
                    <a:pt x="6186" y="9543"/>
                  </a:cubicBezTo>
                  <a:cubicBezTo>
                    <a:pt x="6206" y="9581"/>
                    <a:pt x="6227" y="9617"/>
                    <a:pt x="6249" y="9653"/>
                  </a:cubicBezTo>
                  <a:cubicBezTo>
                    <a:pt x="6227" y="9689"/>
                    <a:pt x="6206" y="9725"/>
                    <a:pt x="6186" y="9763"/>
                  </a:cubicBezTo>
                  <a:cubicBezTo>
                    <a:pt x="5852" y="10356"/>
                    <a:pt x="5677" y="11069"/>
                    <a:pt x="5677" y="11826"/>
                  </a:cubicBezTo>
                  <a:cubicBezTo>
                    <a:pt x="5677" y="12583"/>
                    <a:pt x="5852" y="13297"/>
                    <a:pt x="6186" y="13890"/>
                  </a:cubicBezTo>
                  <a:cubicBezTo>
                    <a:pt x="6403" y="14277"/>
                    <a:pt x="6679" y="14598"/>
                    <a:pt x="7008" y="14846"/>
                  </a:cubicBezTo>
                  <a:cubicBezTo>
                    <a:pt x="7402" y="15143"/>
                    <a:pt x="7854" y="15321"/>
                    <a:pt x="8327" y="15366"/>
                  </a:cubicBezTo>
                  <a:cubicBezTo>
                    <a:pt x="8338" y="15395"/>
                    <a:pt x="8349" y="15423"/>
                    <a:pt x="8361" y="15450"/>
                  </a:cubicBezTo>
                  <a:cubicBezTo>
                    <a:pt x="8550" y="15897"/>
                    <a:pt x="8820" y="16296"/>
                    <a:pt x="9162" y="16639"/>
                  </a:cubicBezTo>
                  <a:cubicBezTo>
                    <a:pt x="9457" y="16933"/>
                    <a:pt x="9793" y="17173"/>
                    <a:pt x="10165" y="17355"/>
                  </a:cubicBezTo>
                  <a:lnTo>
                    <a:pt x="10165" y="30030"/>
                  </a:lnTo>
                  <a:cubicBezTo>
                    <a:pt x="9472" y="30245"/>
                    <a:pt x="8805" y="30507"/>
                    <a:pt x="8169" y="30816"/>
                  </a:cubicBezTo>
                  <a:cubicBezTo>
                    <a:pt x="7028" y="31371"/>
                    <a:pt x="6013" y="32061"/>
                    <a:pt x="5155" y="32869"/>
                  </a:cubicBezTo>
                  <a:cubicBezTo>
                    <a:pt x="4255" y="33716"/>
                    <a:pt x="3547" y="34670"/>
                    <a:pt x="3055" y="35704"/>
                  </a:cubicBezTo>
                  <a:cubicBezTo>
                    <a:pt x="2526" y="36812"/>
                    <a:pt x="2259" y="37981"/>
                    <a:pt x="2259" y="39178"/>
                  </a:cubicBezTo>
                  <a:cubicBezTo>
                    <a:pt x="2259" y="40485"/>
                    <a:pt x="2577" y="41753"/>
                    <a:pt x="3203" y="42947"/>
                  </a:cubicBezTo>
                  <a:cubicBezTo>
                    <a:pt x="3767" y="44023"/>
                    <a:pt x="3613" y="45315"/>
                    <a:pt x="2819" y="46163"/>
                  </a:cubicBezTo>
                  <a:cubicBezTo>
                    <a:pt x="2790" y="46194"/>
                    <a:pt x="2760" y="46227"/>
                    <a:pt x="2729" y="46260"/>
                  </a:cubicBezTo>
                  <a:lnTo>
                    <a:pt x="2709" y="46283"/>
                  </a:lnTo>
                  <a:cubicBezTo>
                    <a:pt x="2685" y="46308"/>
                    <a:pt x="2661" y="46335"/>
                    <a:pt x="2637" y="46362"/>
                  </a:cubicBezTo>
                  <a:lnTo>
                    <a:pt x="2622" y="46380"/>
                  </a:lnTo>
                  <a:cubicBezTo>
                    <a:pt x="2594" y="46410"/>
                    <a:pt x="2568" y="46440"/>
                    <a:pt x="2541" y="46471"/>
                  </a:cubicBezTo>
                  <a:cubicBezTo>
                    <a:pt x="2539" y="46474"/>
                    <a:pt x="2536" y="46476"/>
                    <a:pt x="2534" y="46479"/>
                  </a:cubicBezTo>
                  <a:cubicBezTo>
                    <a:pt x="876" y="48383"/>
                    <a:pt x="0" y="50619"/>
                    <a:pt x="0" y="52944"/>
                  </a:cubicBezTo>
                  <a:cubicBezTo>
                    <a:pt x="0" y="55269"/>
                    <a:pt x="863" y="57469"/>
                    <a:pt x="2494" y="59363"/>
                  </a:cubicBezTo>
                  <a:cubicBezTo>
                    <a:pt x="3995" y="61106"/>
                    <a:pt x="6085" y="62496"/>
                    <a:pt x="8536" y="63380"/>
                  </a:cubicBezTo>
                  <a:lnTo>
                    <a:pt x="8551" y="63387"/>
                  </a:lnTo>
                  <a:cubicBezTo>
                    <a:pt x="8590" y="63401"/>
                    <a:pt x="8630" y="63414"/>
                    <a:pt x="8670" y="63429"/>
                  </a:cubicBezTo>
                  <a:lnTo>
                    <a:pt x="8695" y="63438"/>
                  </a:lnTo>
                  <a:cubicBezTo>
                    <a:pt x="8695" y="63438"/>
                    <a:pt x="8696" y="63438"/>
                    <a:pt x="8697" y="63439"/>
                  </a:cubicBezTo>
                  <a:cubicBezTo>
                    <a:pt x="8735" y="63452"/>
                    <a:pt x="8774" y="63465"/>
                    <a:pt x="8811" y="63478"/>
                  </a:cubicBezTo>
                  <a:lnTo>
                    <a:pt x="8840" y="63488"/>
                  </a:lnTo>
                  <a:cubicBezTo>
                    <a:pt x="8879" y="63501"/>
                    <a:pt x="8918" y="63514"/>
                    <a:pt x="8957" y="63526"/>
                  </a:cubicBezTo>
                  <a:lnTo>
                    <a:pt x="8974" y="63533"/>
                  </a:lnTo>
                  <a:lnTo>
                    <a:pt x="8975" y="63533"/>
                  </a:lnTo>
                  <a:cubicBezTo>
                    <a:pt x="9145" y="63589"/>
                    <a:pt x="9320" y="63644"/>
                    <a:pt x="9493" y="63695"/>
                  </a:cubicBezTo>
                  <a:lnTo>
                    <a:pt x="9501" y="63698"/>
                  </a:lnTo>
                  <a:cubicBezTo>
                    <a:pt x="9511" y="63702"/>
                    <a:pt x="9524" y="63705"/>
                    <a:pt x="9533" y="63707"/>
                  </a:cubicBezTo>
                  <a:cubicBezTo>
                    <a:pt x="9567" y="63718"/>
                    <a:pt x="9601" y="63727"/>
                    <a:pt x="9635" y="63737"/>
                  </a:cubicBezTo>
                  <a:cubicBezTo>
                    <a:pt x="9652" y="63742"/>
                    <a:pt x="9668" y="63747"/>
                    <a:pt x="9685" y="63752"/>
                  </a:cubicBezTo>
                  <a:cubicBezTo>
                    <a:pt x="9718" y="63761"/>
                    <a:pt x="9751" y="63771"/>
                    <a:pt x="9783" y="63780"/>
                  </a:cubicBezTo>
                  <a:cubicBezTo>
                    <a:pt x="9801" y="63784"/>
                    <a:pt x="9819" y="63790"/>
                    <a:pt x="9837" y="63794"/>
                  </a:cubicBezTo>
                  <a:cubicBezTo>
                    <a:pt x="9870" y="63803"/>
                    <a:pt x="9903" y="63813"/>
                    <a:pt x="9936" y="63821"/>
                  </a:cubicBezTo>
                  <a:cubicBezTo>
                    <a:pt x="9948" y="63825"/>
                    <a:pt x="9961" y="63828"/>
                    <a:pt x="9974" y="63831"/>
                  </a:cubicBezTo>
                  <a:lnTo>
                    <a:pt x="9988" y="63836"/>
                  </a:lnTo>
                  <a:lnTo>
                    <a:pt x="9991" y="63836"/>
                  </a:lnTo>
                  <a:cubicBezTo>
                    <a:pt x="10024" y="63844"/>
                    <a:pt x="10056" y="63853"/>
                    <a:pt x="10089" y="63862"/>
                  </a:cubicBezTo>
                  <a:lnTo>
                    <a:pt x="10135" y="63873"/>
                  </a:lnTo>
                  <a:cubicBezTo>
                    <a:pt x="10224" y="63896"/>
                    <a:pt x="10305" y="63917"/>
                    <a:pt x="10383" y="63935"/>
                  </a:cubicBezTo>
                  <a:lnTo>
                    <a:pt x="10387" y="63935"/>
                  </a:lnTo>
                  <a:cubicBezTo>
                    <a:pt x="10388" y="63936"/>
                    <a:pt x="10388" y="63936"/>
                    <a:pt x="10389" y="63936"/>
                  </a:cubicBezTo>
                  <a:cubicBezTo>
                    <a:pt x="10413" y="63942"/>
                    <a:pt x="10437" y="63947"/>
                    <a:pt x="10461" y="63954"/>
                  </a:cubicBezTo>
                  <a:lnTo>
                    <a:pt x="10494" y="63962"/>
                  </a:lnTo>
                  <a:cubicBezTo>
                    <a:pt x="10509" y="63965"/>
                    <a:pt x="10526" y="63969"/>
                    <a:pt x="10542" y="63973"/>
                  </a:cubicBezTo>
                  <a:cubicBezTo>
                    <a:pt x="10570" y="63979"/>
                    <a:pt x="10597" y="63986"/>
                    <a:pt x="10624" y="63991"/>
                  </a:cubicBezTo>
                  <a:lnTo>
                    <a:pt x="10630" y="63992"/>
                  </a:lnTo>
                  <a:cubicBezTo>
                    <a:pt x="10653" y="63998"/>
                    <a:pt x="10677" y="64003"/>
                    <a:pt x="10701" y="64009"/>
                  </a:cubicBezTo>
                  <a:cubicBezTo>
                    <a:pt x="10730" y="64015"/>
                    <a:pt x="10758" y="64022"/>
                    <a:pt x="10787" y="64027"/>
                  </a:cubicBezTo>
                  <a:cubicBezTo>
                    <a:pt x="10811" y="64033"/>
                    <a:pt x="10836" y="64038"/>
                    <a:pt x="10860" y="64044"/>
                  </a:cubicBezTo>
                  <a:cubicBezTo>
                    <a:pt x="10888" y="64049"/>
                    <a:pt x="10916" y="64055"/>
                    <a:pt x="10945" y="64061"/>
                  </a:cubicBezTo>
                  <a:cubicBezTo>
                    <a:pt x="10970" y="64067"/>
                    <a:pt x="10995" y="64071"/>
                    <a:pt x="11021" y="64077"/>
                  </a:cubicBezTo>
                  <a:lnTo>
                    <a:pt x="11030" y="64079"/>
                  </a:lnTo>
                  <a:cubicBezTo>
                    <a:pt x="11054" y="64083"/>
                    <a:pt x="11078" y="64089"/>
                    <a:pt x="11105" y="64093"/>
                  </a:cubicBezTo>
                  <a:cubicBezTo>
                    <a:pt x="11128" y="64099"/>
                    <a:pt x="11150" y="64103"/>
                    <a:pt x="11173" y="64108"/>
                  </a:cubicBezTo>
                  <a:lnTo>
                    <a:pt x="11206" y="64113"/>
                  </a:lnTo>
                  <a:cubicBezTo>
                    <a:pt x="11225" y="64117"/>
                    <a:pt x="11245" y="64121"/>
                    <a:pt x="11264" y="64125"/>
                  </a:cubicBezTo>
                  <a:cubicBezTo>
                    <a:pt x="11305" y="64133"/>
                    <a:pt x="11347" y="64140"/>
                    <a:pt x="11390" y="64148"/>
                  </a:cubicBezTo>
                  <a:cubicBezTo>
                    <a:pt x="11421" y="64154"/>
                    <a:pt x="11451" y="64159"/>
                    <a:pt x="11482" y="64165"/>
                  </a:cubicBezTo>
                  <a:lnTo>
                    <a:pt x="11490" y="64166"/>
                  </a:lnTo>
                  <a:cubicBezTo>
                    <a:pt x="11519" y="64171"/>
                    <a:pt x="11549" y="64177"/>
                    <a:pt x="11580" y="64182"/>
                  </a:cubicBezTo>
                  <a:lnTo>
                    <a:pt x="11638" y="64192"/>
                  </a:lnTo>
                  <a:lnTo>
                    <a:pt x="11653" y="64194"/>
                  </a:lnTo>
                  <a:cubicBezTo>
                    <a:pt x="11683" y="64200"/>
                    <a:pt x="11712" y="64204"/>
                    <a:pt x="11743" y="64209"/>
                  </a:cubicBezTo>
                  <a:cubicBezTo>
                    <a:pt x="11768" y="64214"/>
                    <a:pt x="11793" y="64217"/>
                    <a:pt x="11819" y="64222"/>
                  </a:cubicBezTo>
                  <a:cubicBezTo>
                    <a:pt x="11848" y="64226"/>
                    <a:pt x="11878" y="64230"/>
                    <a:pt x="11907" y="64235"/>
                  </a:cubicBezTo>
                  <a:cubicBezTo>
                    <a:pt x="11933" y="64239"/>
                    <a:pt x="11958" y="64243"/>
                    <a:pt x="11982" y="64247"/>
                  </a:cubicBezTo>
                  <a:cubicBezTo>
                    <a:pt x="12013" y="64251"/>
                    <a:pt x="12043" y="64256"/>
                    <a:pt x="12073" y="64260"/>
                  </a:cubicBezTo>
                  <a:cubicBezTo>
                    <a:pt x="12098" y="64263"/>
                    <a:pt x="12122" y="64268"/>
                    <a:pt x="12148" y="64271"/>
                  </a:cubicBezTo>
                  <a:cubicBezTo>
                    <a:pt x="12179" y="64275"/>
                    <a:pt x="12212" y="64280"/>
                    <a:pt x="12244" y="64284"/>
                  </a:cubicBezTo>
                  <a:lnTo>
                    <a:pt x="12259" y="64286"/>
                  </a:lnTo>
                  <a:cubicBezTo>
                    <a:pt x="12277" y="64288"/>
                    <a:pt x="12295" y="64291"/>
                    <a:pt x="12312" y="64293"/>
                  </a:cubicBezTo>
                  <a:cubicBezTo>
                    <a:pt x="12354" y="64298"/>
                    <a:pt x="12394" y="64304"/>
                    <a:pt x="12436" y="64308"/>
                  </a:cubicBezTo>
                  <a:lnTo>
                    <a:pt x="12437" y="64308"/>
                  </a:lnTo>
                  <a:lnTo>
                    <a:pt x="12447" y="64310"/>
                  </a:lnTo>
                  <a:cubicBezTo>
                    <a:pt x="12457" y="64311"/>
                    <a:pt x="12467" y="64313"/>
                    <a:pt x="12477" y="64314"/>
                  </a:cubicBezTo>
                  <a:cubicBezTo>
                    <a:pt x="12531" y="64320"/>
                    <a:pt x="12586" y="64327"/>
                    <a:pt x="12639" y="64333"/>
                  </a:cubicBezTo>
                  <a:cubicBezTo>
                    <a:pt x="12654" y="64334"/>
                    <a:pt x="12670" y="64337"/>
                    <a:pt x="12685" y="64338"/>
                  </a:cubicBezTo>
                  <a:lnTo>
                    <a:pt x="12700" y="64340"/>
                  </a:lnTo>
                  <a:cubicBezTo>
                    <a:pt x="12735" y="64343"/>
                    <a:pt x="12772" y="64348"/>
                    <a:pt x="12808" y="64351"/>
                  </a:cubicBezTo>
                  <a:cubicBezTo>
                    <a:pt x="12825" y="64353"/>
                    <a:pt x="12843" y="64355"/>
                    <a:pt x="12860" y="64356"/>
                  </a:cubicBezTo>
                  <a:lnTo>
                    <a:pt x="12876" y="64359"/>
                  </a:lnTo>
                  <a:cubicBezTo>
                    <a:pt x="12910" y="64362"/>
                    <a:pt x="12944" y="64365"/>
                    <a:pt x="12977" y="64368"/>
                  </a:cubicBezTo>
                  <a:cubicBezTo>
                    <a:pt x="13000" y="64371"/>
                    <a:pt x="13024" y="64373"/>
                    <a:pt x="13047" y="64375"/>
                  </a:cubicBezTo>
                  <a:cubicBezTo>
                    <a:pt x="13080" y="64378"/>
                    <a:pt x="13114" y="64381"/>
                    <a:pt x="13147" y="64384"/>
                  </a:cubicBezTo>
                  <a:cubicBezTo>
                    <a:pt x="13170" y="64386"/>
                    <a:pt x="13193" y="64388"/>
                    <a:pt x="13217" y="64389"/>
                  </a:cubicBezTo>
                  <a:cubicBezTo>
                    <a:pt x="13252" y="64393"/>
                    <a:pt x="13286" y="64396"/>
                    <a:pt x="13320" y="64398"/>
                  </a:cubicBezTo>
                  <a:lnTo>
                    <a:pt x="13332" y="64399"/>
                  </a:lnTo>
                  <a:cubicBezTo>
                    <a:pt x="13349" y="64400"/>
                    <a:pt x="13367" y="64401"/>
                    <a:pt x="13386" y="64404"/>
                  </a:cubicBezTo>
                  <a:cubicBezTo>
                    <a:pt x="13426" y="64406"/>
                    <a:pt x="13466" y="64409"/>
                    <a:pt x="13507" y="64411"/>
                  </a:cubicBezTo>
                  <a:lnTo>
                    <a:pt x="13520" y="64412"/>
                  </a:lnTo>
                  <a:cubicBezTo>
                    <a:pt x="13531" y="64413"/>
                    <a:pt x="13543" y="64415"/>
                    <a:pt x="13554" y="64415"/>
                  </a:cubicBezTo>
                  <a:cubicBezTo>
                    <a:pt x="13611" y="64419"/>
                    <a:pt x="13667" y="64422"/>
                    <a:pt x="13724" y="64426"/>
                  </a:cubicBezTo>
                  <a:lnTo>
                    <a:pt x="13755" y="64427"/>
                  </a:lnTo>
                  <a:lnTo>
                    <a:pt x="13765" y="64428"/>
                  </a:lnTo>
                  <a:cubicBezTo>
                    <a:pt x="13808" y="64430"/>
                    <a:pt x="13852" y="64432"/>
                    <a:pt x="13895" y="64434"/>
                  </a:cubicBezTo>
                  <a:lnTo>
                    <a:pt x="13940" y="64436"/>
                  </a:lnTo>
                  <a:lnTo>
                    <a:pt x="13957" y="64436"/>
                  </a:lnTo>
                  <a:cubicBezTo>
                    <a:pt x="13993" y="64439"/>
                    <a:pt x="14029" y="64440"/>
                    <a:pt x="14068" y="64442"/>
                  </a:cubicBezTo>
                  <a:cubicBezTo>
                    <a:pt x="14090" y="64442"/>
                    <a:pt x="14113" y="64443"/>
                    <a:pt x="14135" y="64444"/>
                  </a:cubicBezTo>
                  <a:cubicBezTo>
                    <a:pt x="14170" y="64445"/>
                    <a:pt x="14205" y="64446"/>
                    <a:pt x="14240" y="64447"/>
                  </a:cubicBezTo>
                  <a:lnTo>
                    <a:pt x="14241" y="64447"/>
                  </a:lnTo>
                  <a:cubicBezTo>
                    <a:pt x="14263" y="64449"/>
                    <a:pt x="14286" y="64449"/>
                    <a:pt x="14309" y="64450"/>
                  </a:cubicBezTo>
                  <a:cubicBezTo>
                    <a:pt x="14344" y="64451"/>
                    <a:pt x="14380" y="64451"/>
                    <a:pt x="14415" y="64452"/>
                  </a:cubicBezTo>
                  <a:lnTo>
                    <a:pt x="14424" y="64452"/>
                  </a:lnTo>
                  <a:cubicBezTo>
                    <a:pt x="14443" y="64452"/>
                    <a:pt x="14462" y="64453"/>
                    <a:pt x="14481" y="64453"/>
                  </a:cubicBezTo>
                  <a:cubicBezTo>
                    <a:pt x="14520" y="64454"/>
                    <a:pt x="14560" y="64454"/>
                    <a:pt x="14597" y="64455"/>
                  </a:cubicBezTo>
                  <a:lnTo>
                    <a:pt x="14654" y="64455"/>
                  </a:lnTo>
                  <a:cubicBezTo>
                    <a:pt x="14712" y="64456"/>
                    <a:pt x="14769" y="64456"/>
                    <a:pt x="14828" y="64456"/>
                  </a:cubicBezTo>
                  <a:cubicBezTo>
                    <a:pt x="16579" y="64456"/>
                    <a:pt x="18293" y="64224"/>
                    <a:pt x="19922" y="63765"/>
                  </a:cubicBezTo>
                  <a:cubicBezTo>
                    <a:pt x="20195" y="63689"/>
                    <a:pt x="20469" y="63604"/>
                    <a:pt x="20736" y="63514"/>
                  </a:cubicBezTo>
                  <a:cubicBezTo>
                    <a:pt x="20842" y="63479"/>
                    <a:pt x="20950" y="63442"/>
                    <a:pt x="21056" y="63405"/>
                  </a:cubicBezTo>
                  <a:cubicBezTo>
                    <a:pt x="21423" y="63273"/>
                    <a:pt x="21789" y="63128"/>
                    <a:pt x="22143" y="62974"/>
                  </a:cubicBezTo>
                  <a:cubicBezTo>
                    <a:pt x="22193" y="62952"/>
                    <a:pt x="22243" y="62929"/>
                    <a:pt x="22294" y="62907"/>
                  </a:cubicBezTo>
                  <a:cubicBezTo>
                    <a:pt x="24441" y="61941"/>
                    <a:pt x="26251" y="60559"/>
                    <a:pt x="27531" y="58912"/>
                  </a:cubicBezTo>
                  <a:cubicBezTo>
                    <a:pt x="28920" y="57123"/>
                    <a:pt x="29655" y="55059"/>
                    <a:pt x="29655" y="52944"/>
                  </a:cubicBezTo>
                  <a:cubicBezTo>
                    <a:pt x="29655" y="52113"/>
                    <a:pt x="29542" y="51286"/>
                    <a:pt x="29318" y="50481"/>
                  </a:cubicBezTo>
                  <a:cubicBezTo>
                    <a:pt x="29103" y="49707"/>
                    <a:pt x="28784" y="48948"/>
                    <a:pt x="28371" y="48226"/>
                  </a:cubicBezTo>
                  <a:cubicBezTo>
                    <a:pt x="28351" y="48193"/>
                    <a:pt x="28331" y="48159"/>
                    <a:pt x="28312" y="48125"/>
                  </a:cubicBezTo>
                  <a:cubicBezTo>
                    <a:pt x="28234" y="47993"/>
                    <a:pt x="28151" y="47859"/>
                    <a:pt x="28066" y="47728"/>
                  </a:cubicBezTo>
                  <a:cubicBezTo>
                    <a:pt x="28024" y="47664"/>
                    <a:pt x="27981" y="47599"/>
                    <a:pt x="27937" y="47534"/>
                  </a:cubicBezTo>
                  <a:cubicBezTo>
                    <a:pt x="27893" y="47470"/>
                    <a:pt x="27848" y="47406"/>
                    <a:pt x="27803" y="47342"/>
                  </a:cubicBezTo>
                  <a:cubicBezTo>
                    <a:pt x="27513" y="46936"/>
                    <a:pt x="27188" y="46539"/>
                    <a:pt x="26836" y="46163"/>
                  </a:cubicBezTo>
                  <a:cubicBezTo>
                    <a:pt x="26825" y="46152"/>
                    <a:pt x="26815" y="46139"/>
                    <a:pt x="26804" y="46127"/>
                  </a:cubicBezTo>
                  <a:lnTo>
                    <a:pt x="26793" y="46115"/>
                  </a:lnTo>
                  <a:cubicBezTo>
                    <a:pt x="26785" y="46107"/>
                    <a:pt x="26777" y="46098"/>
                    <a:pt x="26769" y="46089"/>
                  </a:cubicBezTo>
                  <a:cubicBezTo>
                    <a:pt x="26769" y="46088"/>
                    <a:pt x="26769" y="46088"/>
                    <a:pt x="26768" y="46087"/>
                  </a:cubicBezTo>
                  <a:lnTo>
                    <a:pt x="26758" y="46076"/>
                  </a:lnTo>
                  <a:cubicBezTo>
                    <a:pt x="26749" y="46066"/>
                    <a:pt x="26741" y="46056"/>
                    <a:pt x="26733" y="46045"/>
                  </a:cubicBezTo>
                  <a:lnTo>
                    <a:pt x="26721" y="46032"/>
                  </a:lnTo>
                  <a:cubicBezTo>
                    <a:pt x="26721" y="46032"/>
                    <a:pt x="26721" y="46031"/>
                    <a:pt x="26721" y="46031"/>
                  </a:cubicBezTo>
                  <a:cubicBezTo>
                    <a:pt x="26714" y="46023"/>
                    <a:pt x="26708" y="46016"/>
                    <a:pt x="26702" y="46007"/>
                  </a:cubicBezTo>
                  <a:cubicBezTo>
                    <a:pt x="26698" y="46002"/>
                    <a:pt x="26693" y="45997"/>
                    <a:pt x="26689" y="45991"/>
                  </a:cubicBezTo>
                  <a:cubicBezTo>
                    <a:pt x="26689" y="45991"/>
                    <a:pt x="26688" y="45990"/>
                    <a:pt x="26688" y="45990"/>
                  </a:cubicBezTo>
                  <a:cubicBezTo>
                    <a:pt x="26682" y="45984"/>
                    <a:pt x="26678" y="45977"/>
                    <a:pt x="26672" y="45970"/>
                  </a:cubicBezTo>
                  <a:cubicBezTo>
                    <a:pt x="26664" y="45960"/>
                    <a:pt x="26656" y="45949"/>
                    <a:pt x="26647" y="45937"/>
                  </a:cubicBezTo>
                  <a:lnTo>
                    <a:pt x="26636" y="45922"/>
                  </a:lnTo>
                  <a:cubicBezTo>
                    <a:pt x="26631" y="45915"/>
                    <a:pt x="26625" y="45907"/>
                    <a:pt x="26620" y="45899"/>
                  </a:cubicBezTo>
                  <a:cubicBezTo>
                    <a:pt x="26620" y="45898"/>
                    <a:pt x="26619" y="45898"/>
                    <a:pt x="26619" y="45897"/>
                  </a:cubicBezTo>
                  <a:lnTo>
                    <a:pt x="26613" y="45889"/>
                  </a:lnTo>
                  <a:cubicBezTo>
                    <a:pt x="26448" y="45657"/>
                    <a:pt x="26320" y="45399"/>
                    <a:pt x="26236" y="45123"/>
                  </a:cubicBezTo>
                  <a:cubicBezTo>
                    <a:pt x="26232" y="45110"/>
                    <a:pt x="26228" y="45096"/>
                    <a:pt x="26224" y="45082"/>
                  </a:cubicBezTo>
                  <a:cubicBezTo>
                    <a:pt x="26022" y="44386"/>
                    <a:pt x="26105" y="43610"/>
                    <a:pt x="26452" y="42947"/>
                  </a:cubicBezTo>
                  <a:cubicBezTo>
                    <a:pt x="27079" y="41753"/>
                    <a:pt x="27396" y="40485"/>
                    <a:pt x="27396" y="39178"/>
                  </a:cubicBezTo>
                  <a:cubicBezTo>
                    <a:pt x="27396" y="38000"/>
                    <a:pt x="27136" y="36850"/>
                    <a:pt x="26625" y="35756"/>
                  </a:cubicBezTo>
                  <a:cubicBezTo>
                    <a:pt x="26147" y="34735"/>
                    <a:pt x="25461" y="33791"/>
                    <a:pt x="24586" y="32949"/>
                  </a:cubicBezTo>
                  <a:cubicBezTo>
                    <a:pt x="23751" y="32148"/>
                    <a:pt x="22764" y="31458"/>
                    <a:pt x="21651" y="30898"/>
                  </a:cubicBezTo>
                  <a:cubicBezTo>
                    <a:pt x="21034" y="30588"/>
                    <a:pt x="20387" y="30322"/>
                    <a:pt x="19714" y="30101"/>
                  </a:cubicBezTo>
                  <a:lnTo>
                    <a:pt x="19714" y="17355"/>
                  </a:lnTo>
                  <a:cubicBezTo>
                    <a:pt x="20028" y="17202"/>
                    <a:pt x="20322" y="17002"/>
                    <a:pt x="20587" y="16762"/>
                  </a:cubicBezTo>
                  <a:cubicBezTo>
                    <a:pt x="21015" y="16373"/>
                    <a:pt x="21343" y="15895"/>
                    <a:pt x="21552" y="15366"/>
                  </a:cubicBezTo>
                  <a:cubicBezTo>
                    <a:pt x="22024" y="15321"/>
                    <a:pt x="22476" y="15143"/>
                    <a:pt x="22871" y="14846"/>
                  </a:cubicBezTo>
                  <a:cubicBezTo>
                    <a:pt x="23199" y="14598"/>
                    <a:pt x="23475" y="14277"/>
                    <a:pt x="23692" y="13890"/>
                  </a:cubicBezTo>
                  <a:cubicBezTo>
                    <a:pt x="24025" y="13297"/>
                    <a:pt x="24201" y="12583"/>
                    <a:pt x="24201" y="11826"/>
                  </a:cubicBezTo>
                  <a:cubicBezTo>
                    <a:pt x="24201" y="11069"/>
                    <a:pt x="24025" y="10356"/>
                    <a:pt x="23692" y="9763"/>
                  </a:cubicBezTo>
                  <a:cubicBezTo>
                    <a:pt x="23671" y="9725"/>
                    <a:pt x="23650" y="9689"/>
                    <a:pt x="23628" y="9653"/>
                  </a:cubicBezTo>
                  <a:cubicBezTo>
                    <a:pt x="23650" y="9617"/>
                    <a:pt x="23671" y="9581"/>
                    <a:pt x="23692" y="9543"/>
                  </a:cubicBezTo>
                  <a:cubicBezTo>
                    <a:pt x="24025" y="8950"/>
                    <a:pt x="24201" y="8236"/>
                    <a:pt x="24201" y="7480"/>
                  </a:cubicBezTo>
                  <a:cubicBezTo>
                    <a:pt x="24201" y="6723"/>
                    <a:pt x="24025" y="6009"/>
                    <a:pt x="23692" y="5416"/>
                  </a:cubicBezTo>
                  <a:cubicBezTo>
                    <a:pt x="23475" y="5029"/>
                    <a:pt x="23199" y="4708"/>
                    <a:pt x="22871" y="4460"/>
                  </a:cubicBezTo>
                  <a:cubicBezTo>
                    <a:pt x="22466" y="4155"/>
                    <a:pt x="22002" y="3976"/>
                    <a:pt x="21515" y="3937"/>
                  </a:cubicBezTo>
                  <a:cubicBezTo>
                    <a:pt x="21328" y="3492"/>
                    <a:pt x="21058" y="3092"/>
                    <a:pt x="20716" y="2750"/>
                  </a:cubicBezTo>
                  <a:cubicBezTo>
                    <a:pt x="20374" y="2408"/>
                    <a:pt x="19974" y="2137"/>
                    <a:pt x="19528" y="1950"/>
                  </a:cubicBezTo>
                  <a:cubicBezTo>
                    <a:pt x="19468" y="1923"/>
                    <a:pt x="19407" y="1900"/>
                    <a:pt x="19345" y="1877"/>
                  </a:cubicBezTo>
                  <a:cubicBezTo>
                    <a:pt x="19044" y="1474"/>
                    <a:pt x="18676" y="1120"/>
                    <a:pt x="18254" y="828"/>
                  </a:cubicBezTo>
                  <a:cubicBezTo>
                    <a:pt x="17470" y="286"/>
                    <a:pt x="16551" y="0"/>
                    <a:pt x="155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000000" algn="bl" rotWithShape="0">
                <a:schemeClr val="dk1">
                  <a:alpha val="4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62"/>
            <p:cNvSpPr/>
            <p:nvPr/>
          </p:nvSpPr>
          <p:spPr>
            <a:xfrm>
              <a:off x="3203625" y="2232725"/>
              <a:ext cx="45025" cy="29825"/>
            </a:xfrm>
            <a:custGeom>
              <a:avLst/>
              <a:gdLst/>
              <a:ahLst/>
              <a:cxnLst/>
              <a:rect l="l" t="t" r="r" b="b"/>
              <a:pathLst>
                <a:path w="1801" h="1193" extrusionOk="0">
                  <a:moveTo>
                    <a:pt x="0" y="0"/>
                  </a:moveTo>
                  <a:lnTo>
                    <a:pt x="0" y="1192"/>
                  </a:lnTo>
                  <a:lnTo>
                    <a:pt x="1801" y="1192"/>
                  </a:lnTo>
                  <a:lnTo>
                    <a:pt x="18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62"/>
            <p:cNvSpPr/>
            <p:nvPr/>
          </p:nvSpPr>
          <p:spPr>
            <a:xfrm>
              <a:off x="3174575" y="2210200"/>
              <a:ext cx="42000" cy="74825"/>
            </a:xfrm>
            <a:custGeom>
              <a:avLst/>
              <a:gdLst/>
              <a:ahLst/>
              <a:cxnLst/>
              <a:rect l="l" t="t" r="r" b="b"/>
              <a:pathLst>
                <a:path w="1680" h="2993" extrusionOk="0">
                  <a:moveTo>
                    <a:pt x="840" y="1"/>
                  </a:moveTo>
                  <a:cubicBezTo>
                    <a:pt x="377" y="1"/>
                    <a:pt x="1" y="671"/>
                    <a:pt x="1" y="1497"/>
                  </a:cubicBezTo>
                  <a:cubicBezTo>
                    <a:pt x="1" y="2322"/>
                    <a:pt x="377" y="2992"/>
                    <a:pt x="840" y="2992"/>
                  </a:cubicBezTo>
                  <a:cubicBezTo>
                    <a:pt x="1304" y="2992"/>
                    <a:pt x="1680" y="2322"/>
                    <a:pt x="1680" y="1497"/>
                  </a:cubicBezTo>
                  <a:cubicBezTo>
                    <a:pt x="1680" y="671"/>
                    <a:pt x="1304" y="1"/>
                    <a:pt x="8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62"/>
            <p:cNvSpPr/>
            <p:nvPr/>
          </p:nvSpPr>
          <p:spPr>
            <a:xfrm>
              <a:off x="3182050" y="2223475"/>
              <a:ext cx="14900" cy="26600"/>
            </a:xfrm>
            <a:custGeom>
              <a:avLst/>
              <a:gdLst/>
              <a:ahLst/>
              <a:cxnLst/>
              <a:rect l="l" t="t" r="r" b="b"/>
              <a:pathLst>
                <a:path w="596" h="1064" extrusionOk="0">
                  <a:moveTo>
                    <a:pt x="298" y="1"/>
                  </a:moveTo>
                  <a:cubicBezTo>
                    <a:pt x="133" y="1"/>
                    <a:pt x="0" y="239"/>
                    <a:pt x="0" y="533"/>
                  </a:cubicBezTo>
                  <a:cubicBezTo>
                    <a:pt x="0" y="825"/>
                    <a:pt x="133" y="1063"/>
                    <a:pt x="298" y="1063"/>
                  </a:cubicBezTo>
                  <a:cubicBezTo>
                    <a:pt x="463" y="1063"/>
                    <a:pt x="596" y="825"/>
                    <a:pt x="596" y="533"/>
                  </a:cubicBezTo>
                  <a:cubicBezTo>
                    <a:pt x="596" y="239"/>
                    <a:pt x="463" y="1"/>
                    <a:pt x="2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62"/>
            <p:cNvSpPr/>
            <p:nvPr/>
          </p:nvSpPr>
          <p:spPr>
            <a:xfrm>
              <a:off x="3203625" y="2341350"/>
              <a:ext cx="45025" cy="29825"/>
            </a:xfrm>
            <a:custGeom>
              <a:avLst/>
              <a:gdLst/>
              <a:ahLst/>
              <a:cxnLst/>
              <a:rect l="l" t="t" r="r" b="b"/>
              <a:pathLst>
                <a:path w="1801" h="1193" extrusionOk="0">
                  <a:moveTo>
                    <a:pt x="0" y="1"/>
                  </a:moveTo>
                  <a:lnTo>
                    <a:pt x="0" y="1193"/>
                  </a:lnTo>
                  <a:lnTo>
                    <a:pt x="1801" y="1193"/>
                  </a:lnTo>
                  <a:lnTo>
                    <a:pt x="18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62"/>
            <p:cNvSpPr/>
            <p:nvPr/>
          </p:nvSpPr>
          <p:spPr>
            <a:xfrm>
              <a:off x="3174575" y="2318875"/>
              <a:ext cx="42000" cy="74825"/>
            </a:xfrm>
            <a:custGeom>
              <a:avLst/>
              <a:gdLst/>
              <a:ahLst/>
              <a:cxnLst/>
              <a:rect l="l" t="t" r="r" b="b"/>
              <a:pathLst>
                <a:path w="1680" h="2993" extrusionOk="0">
                  <a:moveTo>
                    <a:pt x="840" y="1"/>
                  </a:moveTo>
                  <a:cubicBezTo>
                    <a:pt x="377" y="1"/>
                    <a:pt x="1" y="670"/>
                    <a:pt x="1" y="1496"/>
                  </a:cubicBezTo>
                  <a:cubicBezTo>
                    <a:pt x="1" y="2322"/>
                    <a:pt x="377" y="2992"/>
                    <a:pt x="840" y="2992"/>
                  </a:cubicBezTo>
                  <a:cubicBezTo>
                    <a:pt x="1304" y="2992"/>
                    <a:pt x="1680" y="2322"/>
                    <a:pt x="1680" y="1496"/>
                  </a:cubicBezTo>
                  <a:cubicBezTo>
                    <a:pt x="1680" y="670"/>
                    <a:pt x="1304" y="1"/>
                    <a:pt x="8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62"/>
            <p:cNvSpPr/>
            <p:nvPr/>
          </p:nvSpPr>
          <p:spPr>
            <a:xfrm>
              <a:off x="3182050" y="2332150"/>
              <a:ext cx="14900" cy="26575"/>
            </a:xfrm>
            <a:custGeom>
              <a:avLst/>
              <a:gdLst/>
              <a:ahLst/>
              <a:cxnLst/>
              <a:rect l="l" t="t" r="r" b="b"/>
              <a:pathLst>
                <a:path w="596" h="1063" extrusionOk="0">
                  <a:moveTo>
                    <a:pt x="298" y="0"/>
                  </a:moveTo>
                  <a:cubicBezTo>
                    <a:pt x="133" y="0"/>
                    <a:pt x="0" y="238"/>
                    <a:pt x="0" y="531"/>
                  </a:cubicBezTo>
                  <a:cubicBezTo>
                    <a:pt x="0" y="825"/>
                    <a:pt x="133" y="1063"/>
                    <a:pt x="298" y="1063"/>
                  </a:cubicBezTo>
                  <a:cubicBezTo>
                    <a:pt x="463" y="1063"/>
                    <a:pt x="596" y="825"/>
                    <a:pt x="596" y="531"/>
                  </a:cubicBezTo>
                  <a:cubicBezTo>
                    <a:pt x="596" y="238"/>
                    <a:pt x="463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62"/>
            <p:cNvSpPr/>
            <p:nvPr/>
          </p:nvSpPr>
          <p:spPr>
            <a:xfrm>
              <a:off x="3460875" y="2232725"/>
              <a:ext cx="45000" cy="29825"/>
            </a:xfrm>
            <a:custGeom>
              <a:avLst/>
              <a:gdLst/>
              <a:ahLst/>
              <a:cxnLst/>
              <a:rect l="l" t="t" r="r" b="b"/>
              <a:pathLst>
                <a:path w="1800" h="1193" extrusionOk="0">
                  <a:moveTo>
                    <a:pt x="0" y="0"/>
                  </a:moveTo>
                  <a:lnTo>
                    <a:pt x="0" y="1192"/>
                  </a:lnTo>
                  <a:lnTo>
                    <a:pt x="1800" y="1192"/>
                  </a:lnTo>
                  <a:lnTo>
                    <a:pt x="18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62"/>
            <p:cNvSpPr/>
            <p:nvPr/>
          </p:nvSpPr>
          <p:spPr>
            <a:xfrm>
              <a:off x="3492950" y="2210200"/>
              <a:ext cx="41950" cy="74825"/>
            </a:xfrm>
            <a:custGeom>
              <a:avLst/>
              <a:gdLst/>
              <a:ahLst/>
              <a:cxnLst/>
              <a:rect l="l" t="t" r="r" b="b"/>
              <a:pathLst>
                <a:path w="1678" h="2993" extrusionOk="0">
                  <a:moveTo>
                    <a:pt x="839" y="1"/>
                  </a:moveTo>
                  <a:cubicBezTo>
                    <a:pt x="375" y="1"/>
                    <a:pt x="0" y="671"/>
                    <a:pt x="0" y="1497"/>
                  </a:cubicBezTo>
                  <a:cubicBezTo>
                    <a:pt x="0" y="2322"/>
                    <a:pt x="375" y="2992"/>
                    <a:pt x="839" y="2992"/>
                  </a:cubicBezTo>
                  <a:cubicBezTo>
                    <a:pt x="1303" y="2992"/>
                    <a:pt x="1678" y="2322"/>
                    <a:pt x="1678" y="1497"/>
                  </a:cubicBezTo>
                  <a:cubicBezTo>
                    <a:pt x="1678" y="671"/>
                    <a:pt x="1303" y="1"/>
                    <a:pt x="8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62"/>
            <p:cNvSpPr/>
            <p:nvPr/>
          </p:nvSpPr>
          <p:spPr>
            <a:xfrm>
              <a:off x="3512550" y="2223475"/>
              <a:ext cx="14900" cy="26600"/>
            </a:xfrm>
            <a:custGeom>
              <a:avLst/>
              <a:gdLst/>
              <a:ahLst/>
              <a:cxnLst/>
              <a:rect l="l" t="t" r="r" b="b"/>
              <a:pathLst>
                <a:path w="596" h="1064" extrusionOk="0">
                  <a:moveTo>
                    <a:pt x="298" y="1"/>
                  </a:moveTo>
                  <a:cubicBezTo>
                    <a:pt x="134" y="1"/>
                    <a:pt x="0" y="239"/>
                    <a:pt x="0" y="533"/>
                  </a:cubicBezTo>
                  <a:cubicBezTo>
                    <a:pt x="0" y="825"/>
                    <a:pt x="134" y="1063"/>
                    <a:pt x="298" y="1063"/>
                  </a:cubicBezTo>
                  <a:cubicBezTo>
                    <a:pt x="463" y="1063"/>
                    <a:pt x="596" y="825"/>
                    <a:pt x="596" y="533"/>
                  </a:cubicBezTo>
                  <a:cubicBezTo>
                    <a:pt x="596" y="239"/>
                    <a:pt x="463" y="1"/>
                    <a:pt x="2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62"/>
            <p:cNvSpPr/>
            <p:nvPr/>
          </p:nvSpPr>
          <p:spPr>
            <a:xfrm>
              <a:off x="3460875" y="2341350"/>
              <a:ext cx="45000" cy="29825"/>
            </a:xfrm>
            <a:custGeom>
              <a:avLst/>
              <a:gdLst/>
              <a:ahLst/>
              <a:cxnLst/>
              <a:rect l="l" t="t" r="r" b="b"/>
              <a:pathLst>
                <a:path w="1800" h="1193" extrusionOk="0">
                  <a:moveTo>
                    <a:pt x="0" y="1"/>
                  </a:moveTo>
                  <a:lnTo>
                    <a:pt x="0" y="1193"/>
                  </a:lnTo>
                  <a:lnTo>
                    <a:pt x="1800" y="1193"/>
                  </a:lnTo>
                  <a:lnTo>
                    <a:pt x="18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62"/>
            <p:cNvSpPr/>
            <p:nvPr/>
          </p:nvSpPr>
          <p:spPr>
            <a:xfrm>
              <a:off x="3492950" y="2318875"/>
              <a:ext cx="41950" cy="74825"/>
            </a:xfrm>
            <a:custGeom>
              <a:avLst/>
              <a:gdLst/>
              <a:ahLst/>
              <a:cxnLst/>
              <a:rect l="l" t="t" r="r" b="b"/>
              <a:pathLst>
                <a:path w="1678" h="2993" extrusionOk="0">
                  <a:moveTo>
                    <a:pt x="839" y="1"/>
                  </a:moveTo>
                  <a:cubicBezTo>
                    <a:pt x="375" y="1"/>
                    <a:pt x="0" y="670"/>
                    <a:pt x="0" y="1496"/>
                  </a:cubicBezTo>
                  <a:cubicBezTo>
                    <a:pt x="0" y="2322"/>
                    <a:pt x="375" y="2992"/>
                    <a:pt x="839" y="2992"/>
                  </a:cubicBezTo>
                  <a:cubicBezTo>
                    <a:pt x="1303" y="2992"/>
                    <a:pt x="1678" y="2322"/>
                    <a:pt x="1678" y="1496"/>
                  </a:cubicBezTo>
                  <a:cubicBezTo>
                    <a:pt x="1678" y="670"/>
                    <a:pt x="1303" y="1"/>
                    <a:pt x="8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62"/>
            <p:cNvSpPr/>
            <p:nvPr/>
          </p:nvSpPr>
          <p:spPr>
            <a:xfrm>
              <a:off x="3512550" y="2332150"/>
              <a:ext cx="14900" cy="26575"/>
            </a:xfrm>
            <a:custGeom>
              <a:avLst/>
              <a:gdLst/>
              <a:ahLst/>
              <a:cxnLst/>
              <a:rect l="l" t="t" r="r" b="b"/>
              <a:pathLst>
                <a:path w="596" h="1063" extrusionOk="0">
                  <a:moveTo>
                    <a:pt x="298" y="0"/>
                  </a:moveTo>
                  <a:cubicBezTo>
                    <a:pt x="134" y="0"/>
                    <a:pt x="0" y="238"/>
                    <a:pt x="0" y="531"/>
                  </a:cubicBezTo>
                  <a:cubicBezTo>
                    <a:pt x="0" y="825"/>
                    <a:pt x="134" y="1063"/>
                    <a:pt x="298" y="1063"/>
                  </a:cubicBezTo>
                  <a:cubicBezTo>
                    <a:pt x="463" y="1063"/>
                    <a:pt x="596" y="825"/>
                    <a:pt x="596" y="531"/>
                  </a:cubicBezTo>
                  <a:cubicBezTo>
                    <a:pt x="596" y="238"/>
                    <a:pt x="463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62"/>
            <p:cNvSpPr/>
            <p:nvPr/>
          </p:nvSpPr>
          <p:spPr>
            <a:xfrm>
              <a:off x="3234325" y="2112025"/>
              <a:ext cx="240850" cy="340575"/>
            </a:xfrm>
            <a:custGeom>
              <a:avLst/>
              <a:gdLst/>
              <a:ahLst/>
              <a:cxnLst/>
              <a:rect l="l" t="t" r="r" b="b"/>
              <a:pathLst>
                <a:path w="9634" h="13623" extrusionOk="0">
                  <a:moveTo>
                    <a:pt x="2974" y="4267"/>
                  </a:moveTo>
                  <a:cubicBezTo>
                    <a:pt x="3458" y="4267"/>
                    <a:pt x="3850" y="4658"/>
                    <a:pt x="3850" y="5142"/>
                  </a:cubicBezTo>
                  <a:lnTo>
                    <a:pt x="3850" y="9575"/>
                  </a:lnTo>
                  <a:cubicBezTo>
                    <a:pt x="3850" y="10059"/>
                    <a:pt x="3458" y="10451"/>
                    <a:pt x="2974" y="10451"/>
                  </a:cubicBezTo>
                  <a:cubicBezTo>
                    <a:pt x="2491" y="10451"/>
                    <a:pt x="2099" y="10059"/>
                    <a:pt x="2099" y="9575"/>
                  </a:cubicBezTo>
                  <a:lnTo>
                    <a:pt x="2099" y="5142"/>
                  </a:lnTo>
                  <a:cubicBezTo>
                    <a:pt x="2099" y="4658"/>
                    <a:pt x="2491" y="4267"/>
                    <a:pt x="2974" y="4267"/>
                  </a:cubicBezTo>
                  <a:close/>
                  <a:moveTo>
                    <a:pt x="6660" y="4267"/>
                  </a:moveTo>
                  <a:cubicBezTo>
                    <a:pt x="7143" y="4267"/>
                    <a:pt x="7536" y="4658"/>
                    <a:pt x="7536" y="5142"/>
                  </a:cubicBezTo>
                  <a:lnTo>
                    <a:pt x="7536" y="9575"/>
                  </a:lnTo>
                  <a:cubicBezTo>
                    <a:pt x="7536" y="10059"/>
                    <a:pt x="7143" y="10451"/>
                    <a:pt x="6660" y="10451"/>
                  </a:cubicBezTo>
                  <a:cubicBezTo>
                    <a:pt x="6176" y="10451"/>
                    <a:pt x="5783" y="10059"/>
                    <a:pt x="5783" y="9575"/>
                  </a:cubicBezTo>
                  <a:lnTo>
                    <a:pt x="5783" y="5142"/>
                  </a:lnTo>
                  <a:cubicBezTo>
                    <a:pt x="5783" y="4658"/>
                    <a:pt x="6176" y="4267"/>
                    <a:pt x="6660" y="4267"/>
                  </a:cubicBezTo>
                  <a:close/>
                  <a:moveTo>
                    <a:pt x="4161" y="0"/>
                  </a:moveTo>
                  <a:cubicBezTo>
                    <a:pt x="3053" y="0"/>
                    <a:pt x="2107" y="685"/>
                    <a:pt x="1720" y="1655"/>
                  </a:cubicBezTo>
                  <a:lnTo>
                    <a:pt x="1685" y="1655"/>
                  </a:lnTo>
                  <a:cubicBezTo>
                    <a:pt x="755" y="1655"/>
                    <a:pt x="0" y="2408"/>
                    <a:pt x="0" y="3338"/>
                  </a:cubicBezTo>
                  <a:lnTo>
                    <a:pt x="0" y="11938"/>
                  </a:lnTo>
                  <a:cubicBezTo>
                    <a:pt x="0" y="12868"/>
                    <a:pt x="755" y="13623"/>
                    <a:pt x="1685" y="13623"/>
                  </a:cubicBezTo>
                  <a:lnTo>
                    <a:pt x="7949" y="13623"/>
                  </a:lnTo>
                  <a:cubicBezTo>
                    <a:pt x="8879" y="13623"/>
                    <a:pt x="9633" y="12868"/>
                    <a:pt x="9633" y="11938"/>
                  </a:cubicBezTo>
                  <a:lnTo>
                    <a:pt x="9633" y="3338"/>
                  </a:lnTo>
                  <a:cubicBezTo>
                    <a:pt x="9633" y="2408"/>
                    <a:pt x="8879" y="1655"/>
                    <a:pt x="7949" y="1655"/>
                  </a:cubicBezTo>
                  <a:lnTo>
                    <a:pt x="7914" y="1655"/>
                  </a:lnTo>
                  <a:cubicBezTo>
                    <a:pt x="7527" y="685"/>
                    <a:pt x="6581" y="0"/>
                    <a:pt x="54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62"/>
            <p:cNvSpPr/>
            <p:nvPr/>
          </p:nvSpPr>
          <p:spPr>
            <a:xfrm>
              <a:off x="3234350" y="2217300"/>
              <a:ext cx="240825" cy="235300"/>
            </a:xfrm>
            <a:custGeom>
              <a:avLst/>
              <a:gdLst/>
              <a:ahLst/>
              <a:cxnLst/>
              <a:rect l="l" t="t" r="r" b="b"/>
              <a:pathLst>
                <a:path w="9633" h="9412" extrusionOk="0">
                  <a:moveTo>
                    <a:pt x="9632" y="1"/>
                  </a:moveTo>
                  <a:cubicBezTo>
                    <a:pt x="9275" y="1573"/>
                    <a:pt x="8542" y="3002"/>
                    <a:pt x="7535" y="4190"/>
                  </a:cubicBezTo>
                  <a:lnTo>
                    <a:pt x="7535" y="5364"/>
                  </a:lnTo>
                  <a:cubicBezTo>
                    <a:pt x="7535" y="5848"/>
                    <a:pt x="7142" y="6240"/>
                    <a:pt x="6659" y="6240"/>
                  </a:cubicBezTo>
                  <a:cubicBezTo>
                    <a:pt x="6312" y="6240"/>
                    <a:pt x="6013" y="6037"/>
                    <a:pt x="5871" y="5746"/>
                  </a:cubicBezTo>
                  <a:cubicBezTo>
                    <a:pt x="4230" y="6961"/>
                    <a:pt x="2199" y="7680"/>
                    <a:pt x="0" y="7680"/>
                  </a:cubicBezTo>
                  <a:lnTo>
                    <a:pt x="0" y="7727"/>
                  </a:lnTo>
                  <a:cubicBezTo>
                    <a:pt x="0" y="8657"/>
                    <a:pt x="754" y="9412"/>
                    <a:pt x="1684" y="9412"/>
                  </a:cubicBezTo>
                  <a:lnTo>
                    <a:pt x="7948" y="9412"/>
                  </a:lnTo>
                  <a:cubicBezTo>
                    <a:pt x="8878" y="9412"/>
                    <a:pt x="9632" y="8657"/>
                    <a:pt x="9632" y="7727"/>
                  </a:cubicBezTo>
                  <a:lnTo>
                    <a:pt x="963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62"/>
            <p:cNvSpPr/>
            <p:nvPr/>
          </p:nvSpPr>
          <p:spPr>
            <a:xfrm>
              <a:off x="3234350" y="2112025"/>
              <a:ext cx="138225" cy="200500"/>
            </a:xfrm>
            <a:custGeom>
              <a:avLst/>
              <a:gdLst/>
              <a:ahLst/>
              <a:cxnLst/>
              <a:rect l="l" t="t" r="r" b="b"/>
              <a:pathLst>
                <a:path w="5529" h="8020" extrusionOk="0">
                  <a:moveTo>
                    <a:pt x="4160" y="0"/>
                  </a:moveTo>
                  <a:cubicBezTo>
                    <a:pt x="3052" y="0"/>
                    <a:pt x="2106" y="685"/>
                    <a:pt x="1720" y="1655"/>
                  </a:cubicBezTo>
                  <a:lnTo>
                    <a:pt x="1684" y="1655"/>
                  </a:lnTo>
                  <a:cubicBezTo>
                    <a:pt x="754" y="1655"/>
                    <a:pt x="0" y="2408"/>
                    <a:pt x="0" y="3338"/>
                  </a:cubicBezTo>
                  <a:lnTo>
                    <a:pt x="0" y="8019"/>
                  </a:lnTo>
                  <a:cubicBezTo>
                    <a:pt x="747" y="7934"/>
                    <a:pt x="1454" y="7718"/>
                    <a:pt x="2098" y="7392"/>
                  </a:cubicBezTo>
                  <a:lnTo>
                    <a:pt x="2098" y="5142"/>
                  </a:lnTo>
                  <a:cubicBezTo>
                    <a:pt x="2098" y="4658"/>
                    <a:pt x="2490" y="4267"/>
                    <a:pt x="2973" y="4267"/>
                  </a:cubicBezTo>
                  <a:cubicBezTo>
                    <a:pt x="3457" y="4267"/>
                    <a:pt x="3849" y="4658"/>
                    <a:pt x="3849" y="5142"/>
                  </a:cubicBezTo>
                  <a:lnTo>
                    <a:pt x="3849" y="6077"/>
                  </a:lnTo>
                  <a:cubicBezTo>
                    <a:pt x="4890" y="4962"/>
                    <a:pt x="5528" y="3466"/>
                    <a:pt x="5528" y="1820"/>
                  </a:cubicBezTo>
                  <a:cubicBezTo>
                    <a:pt x="5528" y="1188"/>
                    <a:pt x="5433" y="576"/>
                    <a:pt x="52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62"/>
            <p:cNvSpPr/>
            <p:nvPr/>
          </p:nvSpPr>
          <p:spPr>
            <a:xfrm>
              <a:off x="3032675" y="2845475"/>
              <a:ext cx="638575" cy="775175"/>
            </a:xfrm>
            <a:custGeom>
              <a:avLst/>
              <a:gdLst/>
              <a:ahLst/>
              <a:cxnLst/>
              <a:rect l="l" t="t" r="r" b="b"/>
              <a:pathLst>
                <a:path w="25543" h="31007" extrusionOk="0">
                  <a:moveTo>
                    <a:pt x="12772" y="0"/>
                  </a:moveTo>
                  <a:cubicBezTo>
                    <a:pt x="6965" y="0"/>
                    <a:pt x="2259" y="3485"/>
                    <a:pt x="2259" y="7785"/>
                  </a:cubicBezTo>
                  <a:cubicBezTo>
                    <a:pt x="2259" y="8777"/>
                    <a:pt x="2510" y="9727"/>
                    <a:pt x="2967" y="10599"/>
                  </a:cubicBezTo>
                  <a:cubicBezTo>
                    <a:pt x="3927" y="12427"/>
                    <a:pt x="3676" y="14665"/>
                    <a:pt x="2266" y="16173"/>
                  </a:cubicBezTo>
                  <a:cubicBezTo>
                    <a:pt x="837" y="17700"/>
                    <a:pt x="0" y="19553"/>
                    <a:pt x="0" y="21551"/>
                  </a:cubicBezTo>
                  <a:cubicBezTo>
                    <a:pt x="0" y="26774"/>
                    <a:pt x="5719" y="31006"/>
                    <a:pt x="12772" y="31006"/>
                  </a:cubicBezTo>
                  <a:cubicBezTo>
                    <a:pt x="19825" y="31006"/>
                    <a:pt x="25543" y="26772"/>
                    <a:pt x="25543" y="21551"/>
                  </a:cubicBezTo>
                  <a:cubicBezTo>
                    <a:pt x="25543" y="19553"/>
                    <a:pt x="24706" y="17700"/>
                    <a:pt x="23278" y="16173"/>
                  </a:cubicBezTo>
                  <a:cubicBezTo>
                    <a:pt x="21867" y="14665"/>
                    <a:pt x="21617" y="12427"/>
                    <a:pt x="22576" y="10599"/>
                  </a:cubicBezTo>
                  <a:cubicBezTo>
                    <a:pt x="23033" y="9727"/>
                    <a:pt x="23284" y="8777"/>
                    <a:pt x="23284" y="7785"/>
                  </a:cubicBezTo>
                  <a:cubicBezTo>
                    <a:pt x="23284" y="3485"/>
                    <a:pt x="18578" y="0"/>
                    <a:pt x="127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62"/>
            <p:cNvSpPr/>
            <p:nvPr/>
          </p:nvSpPr>
          <p:spPr>
            <a:xfrm>
              <a:off x="3040225" y="3203700"/>
              <a:ext cx="631025" cy="416950"/>
            </a:xfrm>
            <a:custGeom>
              <a:avLst/>
              <a:gdLst/>
              <a:ahLst/>
              <a:cxnLst/>
              <a:rect l="l" t="t" r="r" b="b"/>
              <a:pathLst>
                <a:path w="25241" h="16678" extrusionOk="0">
                  <a:moveTo>
                    <a:pt x="21912" y="1"/>
                  </a:moveTo>
                  <a:cubicBezTo>
                    <a:pt x="18808" y="5975"/>
                    <a:pt x="12563" y="10056"/>
                    <a:pt x="5365" y="10056"/>
                  </a:cubicBezTo>
                  <a:cubicBezTo>
                    <a:pt x="3500" y="10056"/>
                    <a:pt x="1699" y="9781"/>
                    <a:pt x="1" y="9271"/>
                  </a:cubicBezTo>
                  <a:lnTo>
                    <a:pt x="1" y="9271"/>
                  </a:lnTo>
                  <a:cubicBezTo>
                    <a:pt x="1265" y="13508"/>
                    <a:pt x="6367" y="16677"/>
                    <a:pt x="12470" y="16677"/>
                  </a:cubicBezTo>
                  <a:cubicBezTo>
                    <a:pt x="19523" y="16677"/>
                    <a:pt x="25241" y="12443"/>
                    <a:pt x="25241" y="7222"/>
                  </a:cubicBezTo>
                  <a:cubicBezTo>
                    <a:pt x="25241" y="5224"/>
                    <a:pt x="24404" y="3371"/>
                    <a:pt x="22976" y="1844"/>
                  </a:cubicBezTo>
                  <a:cubicBezTo>
                    <a:pt x="22472" y="1306"/>
                    <a:pt x="22117" y="674"/>
                    <a:pt x="219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62"/>
            <p:cNvSpPr/>
            <p:nvPr/>
          </p:nvSpPr>
          <p:spPr>
            <a:xfrm>
              <a:off x="3074400" y="2845475"/>
              <a:ext cx="320725" cy="421875"/>
            </a:xfrm>
            <a:custGeom>
              <a:avLst/>
              <a:gdLst/>
              <a:ahLst/>
              <a:cxnLst/>
              <a:rect l="l" t="t" r="r" b="b"/>
              <a:pathLst>
                <a:path w="12829" h="16875" extrusionOk="0">
                  <a:moveTo>
                    <a:pt x="11103" y="0"/>
                  </a:moveTo>
                  <a:cubicBezTo>
                    <a:pt x="5296" y="0"/>
                    <a:pt x="590" y="3485"/>
                    <a:pt x="590" y="7785"/>
                  </a:cubicBezTo>
                  <a:cubicBezTo>
                    <a:pt x="590" y="8777"/>
                    <a:pt x="841" y="9726"/>
                    <a:pt x="1298" y="10598"/>
                  </a:cubicBezTo>
                  <a:cubicBezTo>
                    <a:pt x="2258" y="12427"/>
                    <a:pt x="2007" y="14665"/>
                    <a:pt x="595" y="16173"/>
                  </a:cubicBezTo>
                  <a:cubicBezTo>
                    <a:pt x="384" y="16400"/>
                    <a:pt x="185" y="16635"/>
                    <a:pt x="0" y="16875"/>
                  </a:cubicBezTo>
                  <a:cubicBezTo>
                    <a:pt x="7090" y="16844"/>
                    <a:pt x="12828" y="11089"/>
                    <a:pt x="12828" y="3992"/>
                  </a:cubicBezTo>
                  <a:cubicBezTo>
                    <a:pt x="12828" y="2614"/>
                    <a:pt x="12611" y="1288"/>
                    <a:pt x="12211" y="43"/>
                  </a:cubicBezTo>
                  <a:cubicBezTo>
                    <a:pt x="11847" y="16"/>
                    <a:pt x="11476" y="0"/>
                    <a:pt x="11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62"/>
            <p:cNvSpPr/>
            <p:nvPr/>
          </p:nvSpPr>
          <p:spPr>
            <a:xfrm>
              <a:off x="3253625" y="3024925"/>
              <a:ext cx="193250" cy="184300"/>
            </a:xfrm>
            <a:custGeom>
              <a:avLst/>
              <a:gdLst/>
              <a:ahLst/>
              <a:cxnLst/>
              <a:rect l="l" t="t" r="r" b="b"/>
              <a:pathLst>
                <a:path w="7730" h="7372" extrusionOk="0">
                  <a:moveTo>
                    <a:pt x="4045" y="1"/>
                  </a:moveTo>
                  <a:cubicBezTo>
                    <a:pt x="3102" y="1"/>
                    <a:pt x="2159" y="360"/>
                    <a:pt x="1439" y="1080"/>
                  </a:cubicBezTo>
                  <a:cubicBezTo>
                    <a:pt x="0" y="2519"/>
                    <a:pt x="0" y="4852"/>
                    <a:pt x="1439" y="6291"/>
                  </a:cubicBezTo>
                  <a:cubicBezTo>
                    <a:pt x="2131" y="6983"/>
                    <a:pt x="3067" y="7371"/>
                    <a:pt x="4045" y="7371"/>
                  </a:cubicBezTo>
                  <a:cubicBezTo>
                    <a:pt x="5022" y="7371"/>
                    <a:pt x="5960" y="6983"/>
                    <a:pt x="6651" y="6291"/>
                  </a:cubicBezTo>
                  <a:cubicBezTo>
                    <a:pt x="7342" y="5600"/>
                    <a:pt x="7730" y="4663"/>
                    <a:pt x="7730" y="3686"/>
                  </a:cubicBezTo>
                  <a:cubicBezTo>
                    <a:pt x="7730" y="2709"/>
                    <a:pt x="7342" y="1771"/>
                    <a:pt x="6651" y="1080"/>
                  </a:cubicBezTo>
                  <a:cubicBezTo>
                    <a:pt x="5931" y="360"/>
                    <a:pt x="4988" y="1"/>
                    <a:pt x="40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62"/>
            <p:cNvSpPr/>
            <p:nvPr/>
          </p:nvSpPr>
          <p:spPr>
            <a:xfrm>
              <a:off x="3262600" y="3300175"/>
              <a:ext cx="184275" cy="27450"/>
            </a:xfrm>
            <a:custGeom>
              <a:avLst/>
              <a:gdLst/>
              <a:ahLst/>
              <a:cxnLst/>
              <a:rect l="l" t="t" r="r" b="b"/>
              <a:pathLst>
                <a:path w="7371" h="1098" extrusionOk="0">
                  <a:moveTo>
                    <a:pt x="549" y="1"/>
                  </a:moveTo>
                  <a:cubicBezTo>
                    <a:pt x="247" y="1"/>
                    <a:pt x="1" y="246"/>
                    <a:pt x="1" y="549"/>
                  </a:cubicBezTo>
                  <a:cubicBezTo>
                    <a:pt x="1" y="852"/>
                    <a:pt x="247" y="1097"/>
                    <a:pt x="549" y="1097"/>
                  </a:cubicBezTo>
                  <a:lnTo>
                    <a:pt x="6822" y="1097"/>
                  </a:lnTo>
                  <a:cubicBezTo>
                    <a:pt x="7125" y="1097"/>
                    <a:pt x="7371" y="852"/>
                    <a:pt x="7371" y="549"/>
                  </a:cubicBezTo>
                  <a:cubicBezTo>
                    <a:pt x="7371" y="246"/>
                    <a:pt x="7125" y="1"/>
                    <a:pt x="68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62"/>
            <p:cNvSpPr/>
            <p:nvPr/>
          </p:nvSpPr>
          <p:spPr>
            <a:xfrm>
              <a:off x="3286800" y="2452575"/>
              <a:ext cx="135925" cy="499025"/>
            </a:xfrm>
            <a:custGeom>
              <a:avLst/>
              <a:gdLst/>
              <a:ahLst/>
              <a:cxnLst/>
              <a:rect l="l" t="t" r="r" b="b"/>
              <a:pathLst>
                <a:path w="5437" h="19961" extrusionOk="0">
                  <a:moveTo>
                    <a:pt x="0" y="1"/>
                  </a:moveTo>
                  <a:lnTo>
                    <a:pt x="0" y="19961"/>
                  </a:lnTo>
                  <a:lnTo>
                    <a:pt x="5437" y="19961"/>
                  </a:lnTo>
                  <a:lnTo>
                    <a:pt x="54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62"/>
            <p:cNvSpPr/>
            <p:nvPr/>
          </p:nvSpPr>
          <p:spPr>
            <a:xfrm>
              <a:off x="3286800" y="2452575"/>
              <a:ext cx="135925" cy="11450"/>
            </a:xfrm>
            <a:custGeom>
              <a:avLst/>
              <a:gdLst/>
              <a:ahLst/>
              <a:cxnLst/>
              <a:rect l="l" t="t" r="r" b="b"/>
              <a:pathLst>
                <a:path w="5437" h="458" extrusionOk="0">
                  <a:moveTo>
                    <a:pt x="0" y="1"/>
                  </a:moveTo>
                  <a:lnTo>
                    <a:pt x="0" y="458"/>
                  </a:lnTo>
                  <a:lnTo>
                    <a:pt x="5437" y="458"/>
                  </a:lnTo>
                  <a:lnTo>
                    <a:pt x="54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62"/>
            <p:cNvSpPr/>
            <p:nvPr/>
          </p:nvSpPr>
          <p:spPr>
            <a:xfrm>
              <a:off x="3286800" y="2520525"/>
              <a:ext cx="135925" cy="11475"/>
            </a:xfrm>
            <a:custGeom>
              <a:avLst/>
              <a:gdLst/>
              <a:ahLst/>
              <a:cxnLst/>
              <a:rect l="l" t="t" r="r" b="b"/>
              <a:pathLst>
                <a:path w="5437" h="459" extrusionOk="0">
                  <a:moveTo>
                    <a:pt x="0" y="1"/>
                  </a:moveTo>
                  <a:lnTo>
                    <a:pt x="0" y="458"/>
                  </a:lnTo>
                  <a:lnTo>
                    <a:pt x="5437" y="458"/>
                  </a:lnTo>
                  <a:lnTo>
                    <a:pt x="54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62"/>
            <p:cNvSpPr/>
            <p:nvPr/>
          </p:nvSpPr>
          <p:spPr>
            <a:xfrm>
              <a:off x="3286800" y="2585625"/>
              <a:ext cx="135925" cy="11450"/>
            </a:xfrm>
            <a:custGeom>
              <a:avLst/>
              <a:gdLst/>
              <a:ahLst/>
              <a:cxnLst/>
              <a:rect l="l" t="t" r="r" b="b"/>
              <a:pathLst>
                <a:path w="5437" h="458" extrusionOk="0">
                  <a:moveTo>
                    <a:pt x="0" y="0"/>
                  </a:moveTo>
                  <a:lnTo>
                    <a:pt x="0" y="457"/>
                  </a:lnTo>
                  <a:lnTo>
                    <a:pt x="5437" y="457"/>
                  </a:lnTo>
                  <a:lnTo>
                    <a:pt x="54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62"/>
            <p:cNvSpPr/>
            <p:nvPr/>
          </p:nvSpPr>
          <p:spPr>
            <a:xfrm>
              <a:off x="3286800" y="2647825"/>
              <a:ext cx="135925" cy="11450"/>
            </a:xfrm>
            <a:custGeom>
              <a:avLst/>
              <a:gdLst/>
              <a:ahLst/>
              <a:cxnLst/>
              <a:rect l="l" t="t" r="r" b="b"/>
              <a:pathLst>
                <a:path w="5437" h="458" extrusionOk="0">
                  <a:moveTo>
                    <a:pt x="0" y="0"/>
                  </a:moveTo>
                  <a:lnTo>
                    <a:pt x="0" y="457"/>
                  </a:lnTo>
                  <a:lnTo>
                    <a:pt x="5437" y="457"/>
                  </a:lnTo>
                  <a:lnTo>
                    <a:pt x="54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62"/>
            <p:cNvSpPr/>
            <p:nvPr/>
          </p:nvSpPr>
          <p:spPr>
            <a:xfrm>
              <a:off x="3286800" y="2707150"/>
              <a:ext cx="135925" cy="11450"/>
            </a:xfrm>
            <a:custGeom>
              <a:avLst/>
              <a:gdLst/>
              <a:ahLst/>
              <a:cxnLst/>
              <a:rect l="l" t="t" r="r" b="b"/>
              <a:pathLst>
                <a:path w="5437" h="458" extrusionOk="0">
                  <a:moveTo>
                    <a:pt x="0" y="0"/>
                  </a:moveTo>
                  <a:lnTo>
                    <a:pt x="0" y="457"/>
                  </a:lnTo>
                  <a:lnTo>
                    <a:pt x="5437" y="457"/>
                  </a:lnTo>
                  <a:lnTo>
                    <a:pt x="54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62"/>
            <p:cNvSpPr/>
            <p:nvPr/>
          </p:nvSpPr>
          <p:spPr>
            <a:xfrm>
              <a:off x="3286800" y="2763575"/>
              <a:ext cx="135925" cy="11475"/>
            </a:xfrm>
            <a:custGeom>
              <a:avLst/>
              <a:gdLst/>
              <a:ahLst/>
              <a:cxnLst/>
              <a:rect l="l" t="t" r="r" b="b"/>
              <a:pathLst>
                <a:path w="5437" h="459" extrusionOk="0">
                  <a:moveTo>
                    <a:pt x="0" y="1"/>
                  </a:moveTo>
                  <a:lnTo>
                    <a:pt x="0" y="458"/>
                  </a:lnTo>
                  <a:lnTo>
                    <a:pt x="5437" y="458"/>
                  </a:lnTo>
                  <a:lnTo>
                    <a:pt x="54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62"/>
            <p:cNvSpPr/>
            <p:nvPr/>
          </p:nvSpPr>
          <p:spPr>
            <a:xfrm>
              <a:off x="3286800" y="2817150"/>
              <a:ext cx="135925" cy="11475"/>
            </a:xfrm>
            <a:custGeom>
              <a:avLst/>
              <a:gdLst/>
              <a:ahLst/>
              <a:cxnLst/>
              <a:rect l="l" t="t" r="r" b="b"/>
              <a:pathLst>
                <a:path w="5437" h="459" extrusionOk="0">
                  <a:moveTo>
                    <a:pt x="0" y="1"/>
                  </a:moveTo>
                  <a:lnTo>
                    <a:pt x="0" y="459"/>
                  </a:lnTo>
                  <a:lnTo>
                    <a:pt x="5437" y="459"/>
                  </a:lnTo>
                  <a:lnTo>
                    <a:pt x="54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62"/>
            <p:cNvSpPr/>
            <p:nvPr/>
          </p:nvSpPr>
          <p:spPr>
            <a:xfrm>
              <a:off x="3286800" y="2867875"/>
              <a:ext cx="135925" cy="11450"/>
            </a:xfrm>
            <a:custGeom>
              <a:avLst/>
              <a:gdLst/>
              <a:ahLst/>
              <a:cxnLst/>
              <a:rect l="l" t="t" r="r" b="b"/>
              <a:pathLst>
                <a:path w="5437" h="458" extrusionOk="0">
                  <a:moveTo>
                    <a:pt x="0" y="0"/>
                  </a:moveTo>
                  <a:lnTo>
                    <a:pt x="0" y="457"/>
                  </a:lnTo>
                  <a:lnTo>
                    <a:pt x="5437" y="457"/>
                  </a:lnTo>
                  <a:lnTo>
                    <a:pt x="54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62"/>
            <p:cNvSpPr/>
            <p:nvPr/>
          </p:nvSpPr>
          <p:spPr>
            <a:xfrm>
              <a:off x="3286800" y="2915675"/>
              <a:ext cx="135925" cy="11475"/>
            </a:xfrm>
            <a:custGeom>
              <a:avLst/>
              <a:gdLst/>
              <a:ahLst/>
              <a:cxnLst/>
              <a:rect l="l" t="t" r="r" b="b"/>
              <a:pathLst>
                <a:path w="5437" h="459" extrusionOk="0">
                  <a:moveTo>
                    <a:pt x="0" y="0"/>
                  </a:moveTo>
                  <a:lnTo>
                    <a:pt x="0" y="459"/>
                  </a:lnTo>
                  <a:lnTo>
                    <a:pt x="5437" y="459"/>
                  </a:lnTo>
                  <a:lnTo>
                    <a:pt x="54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62"/>
            <p:cNvSpPr/>
            <p:nvPr/>
          </p:nvSpPr>
          <p:spPr>
            <a:xfrm>
              <a:off x="3258725" y="2357800"/>
              <a:ext cx="49350" cy="956100"/>
            </a:xfrm>
            <a:custGeom>
              <a:avLst/>
              <a:gdLst/>
              <a:ahLst/>
              <a:cxnLst/>
              <a:rect l="l" t="t" r="r" b="b"/>
              <a:pathLst>
                <a:path w="1974" h="38244" extrusionOk="0">
                  <a:moveTo>
                    <a:pt x="157" y="1"/>
                  </a:moveTo>
                  <a:lnTo>
                    <a:pt x="0" y="72"/>
                  </a:lnTo>
                  <a:lnTo>
                    <a:pt x="1802" y="4038"/>
                  </a:lnTo>
                  <a:lnTo>
                    <a:pt x="1802" y="38244"/>
                  </a:lnTo>
                  <a:lnTo>
                    <a:pt x="1974" y="38244"/>
                  </a:lnTo>
                  <a:lnTo>
                    <a:pt x="1974" y="4001"/>
                  </a:lnTo>
                  <a:lnTo>
                    <a:pt x="15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62"/>
            <p:cNvSpPr/>
            <p:nvPr/>
          </p:nvSpPr>
          <p:spPr>
            <a:xfrm>
              <a:off x="3258650" y="2249300"/>
              <a:ext cx="82000" cy="1064600"/>
            </a:xfrm>
            <a:custGeom>
              <a:avLst/>
              <a:gdLst/>
              <a:ahLst/>
              <a:cxnLst/>
              <a:rect l="l" t="t" r="r" b="b"/>
              <a:pathLst>
                <a:path w="3280" h="42584" extrusionOk="0">
                  <a:moveTo>
                    <a:pt x="162" y="1"/>
                  </a:moveTo>
                  <a:lnTo>
                    <a:pt x="1" y="61"/>
                  </a:lnTo>
                  <a:lnTo>
                    <a:pt x="3106" y="8376"/>
                  </a:lnTo>
                  <a:lnTo>
                    <a:pt x="3106" y="42584"/>
                  </a:lnTo>
                  <a:lnTo>
                    <a:pt x="3280" y="42584"/>
                  </a:lnTo>
                  <a:lnTo>
                    <a:pt x="3280" y="8344"/>
                  </a:lnTo>
                  <a:lnTo>
                    <a:pt x="16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62"/>
            <p:cNvSpPr/>
            <p:nvPr/>
          </p:nvSpPr>
          <p:spPr>
            <a:xfrm>
              <a:off x="3368875" y="2249300"/>
              <a:ext cx="81950" cy="1064600"/>
            </a:xfrm>
            <a:custGeom>
              <a:avLst/>
              <a:gdLst/>
              <a:ahLst/>
              <a:cxnLst/>
              <a:rect l="l" t="t" r="r" b="b"/>
              <a:pathLst>
                <a:path w="3278" h="42584" extrusionOk="0">
                  <a:moveTo>
                    <a:pt x="3116" y="1"/>
                  </a:moveTo>
                  <a:lnTo>
                    <a:pt x="6" y="8330"/>
                  </a:lnTo>
                  <a:lnTo>
                    <a:pt x="0" y="8344"/>
                  </a:lnTo>
                  <a:lnTo>
                    <a:pt x="0" y="42584"/>
                  </a:lnTo>
                  <a:lnTo>
                    <a:pt x="172" y="42584"/>
                  </a:lnTo>
                  <a:lnTo>
                    <a:pt x="172" y="8376"/>
                  </a:lnTo>
                  <a:lnTo>
                    <a:pt x="3278" y="61"/>
                  </a:lnTo>
                  <a:lnTo>
                    <a:pt x="311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62"/>
            <p:cNvSpPr/>
            <p:nvPr/>
          </p:nvSpPr>
          <p:spPr>
            <a:xfrm>
              <a:off x="3401400" y="2357800"/>
              <a:ext cx="49375" cy="956100"/>
            </a:xfrm>
            <a:custGeom>
              <a:avLst/>
              <a:gdLst/>
              <a:ahLst/>
              <a:cxnLst/>
              <a:rect l="l" t="t" r="r" b="b"/>
              <a:pathLst>
                <a:path w="1975" h="38244" extrusionOk="0">
                  <a:moveTo>
                    <a:pt x="1818" y="1"/>
                  </a:moveTo>
                  <a:lnTo>
                    <a:pt x="1" y="4001"/>
                  </a:lnTo>
                  <a:lnTo>
                    <a:pt x="1" y="38244"/>
                  </a:lnTo>
                  <a:lnTo>
                    <a:pt x="173" y="38244"/>
                  </a:lnTo>
                  <a:lnTo>
                    <a:pt x="173" y="4038"/>
                  </a:lnTo>
                  <a:lnTo>
                    <a:pt x="1974" y="72"/>
                  </a:lnTo>
                  <a:lnTo>
                    <a:pt x="181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62"/>
            <p:cNvSpPr/>
            <p:nvPr/>
          </p:nvSpPr>
          <p:spPr>
            <a:xfrm>
              <a:off x="3248625" y="2346650"/>
              <a:ext cx="24150" cy="24150"/>
            </a:xfrm>
            <a:custGeom>
              <a:avLst/>
              <a:gdLst/>
              <a:ahLst/>
              <a:cxnLst/>
              <a:rect l="l" t="t" r="r" b="b"/>
              <a:pathLst>
                <a:path w="966" h="966" extrusionOk="0">
                  <a:moveTo>
                    <a:pt x="483" y="0"/>
                  </a:moveTo>
                  <a:cubicBezTo>
                    <a:pt x="217" y="0"/>
                    <a:pt x="1" y="217"/>
                    <a:pt x="1" y="483"/>
                  </a:cubicBezTo>
                  <a:cubicBezTo>
                    <a:pt x="1" y="749"/>
                    <a:pt x="217" y="965"/>
                    <a:pt x="483" y="965"/>
                  </a:cubicBezTo>
                  <a:cubicBezTo>
                    <a:pt x="750" y="965"/>
                    <a:pt x="966" y="749"/>
                    <a:pt x="966" y="483"/>
                  </a:cubicBezTo>
                  <a:cubicBezTo>
                    <a:pt x="966" y="217"/>
                    <a:pt x="750" y="0"/>
                    <a:pt x="4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62"/>
            <p:cNvSpPr/>
            <p:nvPr/>
          </p:nvSpPr>
          <p:spPr>
            <a:xfrm>
              <a:off x="3248625" y="2237975"/>
              <a:ext cx="24150" cy="24150"/>
            </a:xfrm>
            <a:custGeom>
              <a:avLst/>
              <a:gdLst/>
              <a:ahLst/>
              <a:cxnLst/>
              <a:rect l="l" t="t" r="r" b="b"/>
              <a:pathLst>
                <a:path w="966" h="966" extrusionOk="0">
                  <a:moveTo>
                    <a:pt x="483" y="1"/>
                  </a:moveTo>
                  <a:cubicBezTo>
                    <a:pt x="217" y="1"/>
                    <a:pt x="1" y="217"/>
                    <a:pt x="1" y="483"/>
                  </a:cubicBezTo>
                  <a:cubicBezTo>
                    <a:pt x="1" y="750"/>
                    <a:pt x="217" y="966"/>
                    <a:pt x="483" y="966"/>
                  </a:cubicBezTo>
                  <a:cubicBezTo>
                    <a:pt x="750" y="966"/>
                    <a:pt x="966" y="750"/>
                    <a:pt x="966" y="483"/>
                  </a:cubicBezTo>
                  <a:cubicBezTo>
                    <a:pt x="966" y="217"/>
                    <a:pt x="750" y="1"/>
                    <a:pt x="4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62"/>
            <p:cNvSpPr/>
            <p:nvPr/>
          </p:nvSpPr>
          <p:spPr>
            <a:xfrm>
              <a:off x="3436750" y="2346650"/>
              <a:ext cx="24100" cy="24150"/>
            </a:xfrm>
            <a:custGeom>
              <a:avLst/>
              <a:gdLst/>
              <a:ahLst/>
              <a:cxnLst/>
              <a:rect l="l" t="t" r="r" b="b"/>
              <a:pathLst>
                <a:path w="964" h="966" extrusionOk="0">
                  <a:moveTo>
                    <a:pt x="483" y="0"/>
                  </a:moveTo>
                  <a:cubicBezTo>
                    <a:pt x="216" y="0"/>
                    <a:pt x="0" y="217"/>
                    <a:pt x="0" y="483"/>
                  </a:cubicBezTo>
                  <a:cubicBezTo>
                    <a:pt x="0" y="749"/>
                    <a:pt x="216" y="965"/>
                    <a:pt x="483" y="965"/>
                  </a:cubicBezTo>
                  <a:cubicBezTo>
                    <a:pt x="748" y="965"/>
                    <a:pt x="964" y="749"/>
                    <a:pt x="964" y="483"/>
                  </a:cubicBezTo>
                  <a:cubicBezTo>
                    <a:pt x="964" y="217"/>
                    <a:pt x="748" y="0"/>
                    <a:pt x="4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62"/>
            <p:cNvSpPr/>
            <p:nvPr/>
          </p:nvSpPr>
          <p:spPr>
            <a:xfrm>
              <a:off x="3436750" y="2237975"/>
              <a:ext cx="24100" cy="24150"/>
            </a:xfrm>
            <a:custGeom>
              <a:avLst/>
              <a:gdLst/>
              <a:ahLst/>
              <a:cxnLst/>
              <a:rect l="l" t="t" r="r" b="b"/>
              <a:pathLst>
                <a:path w="964" h="966" extrusionOk="0">
                  <a:moveTo>
                    <a:pt x="483" y="1"/>
                  </a:moveTo>
                  <a:cubicBezTo>
                    <a:pt x="216" y="1"/>
                    <a:pt x="0" y="217"/>
                    <a:pt x="0" y="483"/>
                  </a:cubicBezTo>
                  <a:cubicBezTo>
                    <a:pt x="0" y="750"/>
                    <a:pt x="216" y="966"/>
                    <a:pt x="483" y="966"/>
                  </a:cubicBezTo>
                  <a:cubicBezTo>
                    <a:pt x="748" y="966"/>
                    <a:pt x="964" y="750"/>
                    <a:pt x="964" y="483"/>
                  </a:cubicBezTo>
                  <a:cubicBezTo>
                    <a:pt x="964" y="217"/>
                    <a:pt x="748" y="1"/>
                    <a:pt x="4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8" name="Google Shape;1628;p62"/>
          <p:cNvGrpSpPr/>
          <p:nvPr/>
        </p:nvGrpSpPr>
        <p:grpSpPr>
          <a:xfrm rot="-1740471" flipH="1">
            <a:off x="7777733" y="2885638"/>
            <a:ext cx="453188" cy="941516"/>
            <a:chOff x="1389438" y="2139961"/>
            <a:chExt cx="453216" cy="941574"/>
          </a:xfrm>
        </p:grpSpPr>
        <p:sp>
          <p:nvSpPr>
            <p:cNvPr id="1629" name="Google Shape;1629;p62"/>
            <p:cNvSpPr/>
            <p:nvPr/>
          </p:nvSpPr>
          <p:spPr>
            <a:xfrm>
              <a:off x="1773345" y="2902390"/>
              <a:ext cx="67" cy="33"/>
            </a:xfrm>
            <a:custGeom>
              <a:avLst/>
              <a:gdLst/>
              <a:ahLst/>
              <a:cxnLst/>
              <a:rect l="l" t="t" r="r" b="b"/>
              <a:pathLst>
                <a:path w="2" h="1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62"/>
            <p:cNvSpPr/>
            <p:nvPr/>
          </p:nvSpPr>
          <p:spPr>
            <a:xfrm>
              <a:off x="1389438" y="2139961"/>
              <a:ext cx="453216" cy="941574"/>
            </a:xfrm>
            <a:custGeom>
              <a:avLst/>
              <a:gdLst/>
              <a:ahLst/>
              <a:cxnLst/>
              <a:rect l="l" t="t" r="r" b="b"/>
              <a:pathLst>
                <a:path w="13606" h="28267" extrusionOk="0">
                  <a:moveTo>
                    <a:pt x="1662" y="13208"/>
                  </a:moveTo>
                  <a:lnTo>
                    <a:pt x="1662" y="13208"/>
                  </a:lnTo>
                  <a:cubicBezTo>
                    <a:pt x="1663" y="13210"/>
                    <a:pt x="1664" y="13211"/>
                    <a:pt x="1665" y="13213"/>
                  </a:cubicBezTo>
                  <a:cubicBezTo>
                    <a:pt x="1665" y="13213"/>
                    <a:pt x="1665" y="13213"/>
                    <a:pt x="1665" y="13213"/>
                  </a:cubicBezTo>
                  <a:lnTo>
                    <a:pt x="1665" y="13213"/>
                  </a:lnTo>
                  <a:cubicBezTo>
                    <a:pt x="1664" y="13211"/>
                    <a:pt x="1663" y="13210"/>
                    <a:pt x="1662" y="13208"/>
                  </a:cubicBezTo>
                  <a:close/>
                  <a:moveTo>
                    <a:pt x="6752" y="0"/>
                  </a:moveTo>
                  <a:cubicBezTo>
                    <a:pt x="6693" y="0"/>
                    <a:pt x="6634" y="1"/>
                    <a:pt x="6574" y="3"/>
                  </a:cubicBezTo>
                  <a:cubicBezTo>
                    <a:pt x="5799" y="26"/>
                    <a:pt x="5044" y="200"/>
                    <a:pt x="4328" y="521"/>
                  </a:cubicBezTo>
                  <a:cubicBezTo>
                    <a:pt x="3658" y="822"/>
                    <a:pt x="3037" y="1245"/>
                    <a:pt x="2482" y="1779"/>
                  </a:cubicBezTo>
                  <a:cubicBezTo>
                    <a:pt x="1435" y="2789"/>
                    <a:pt x="678" y="4136"/>
                    <a:pt x="297" y="5674"/>
                  </a:cubicBezTo>
                  <a:cubicBezTo>
                    <a:pt x="92" y="6500"/>
                    <a:pt x="1" y="7358"/>
                    <a:pt x="27" y="8228"/>
                  </a:cubicBezTo>
                  <a:cubicBezTo>
                    <a:pt x="52" y="9098"/>
                    <a:pt x="195" y="9950"/>
                    <a:pt x="448" y="10762"/>
                  </a:cubicBezTo>
                  <a:cubicBezTo>
                    <a:pt x="678" y="11497"/>
                    <a:pt x="996" y="12188"/>
                    <a:pt x="1395" y="12815"/>
                  </a:cubicBezTo>
                  <a:cubicBezTo>
                    <a:pt x="1398" y="12818"/>
                    <a:pt x="1399" y="12821"/>
                    <a:pt x="1401" y="12825"/>
                  </a:cubicBezTo>
                  <a:cubicBezTo>
                    <a:pt x="1403" y="12827"/>
                    <a:pt x="1404" y="12830"/>
                    <a:pt x="1406" y="12832"/>
                  </a:cubicBezTo>
                  <a:cubicBezTo>
                    <a:pt x="1435" y="12877"/>
                    <a:pt x="1465" y="12922"/>
                    <a:pt x="1496" y="12971"/>
                  </a:cubicBezTo>
                  <a:lnTo>
                    <a:pt x="1498" y="12973"/>
                  </a:lnTo>
                  <a:cubicBezTo>
                    <a:pt x="1513" y="12995"/>
                    <a:pt x="1527" y="13015"/>
                    <a:pt x="1540" y="13036"/>
                  </a:cubicBezTo>
                  <a:cubicBezTo>
                    <a:pt x="1541" y="13037"/>
                    <a:pt x="1542" y="13038"/>
                    <a:pt x="1543" y="13040"/>
                  </a:cubicBezTo>
                  <a:cubicBezTo>
                    <a:pt x="1563" y="13068"/>
                    <a:pt x="1583" y="13097"/>
                    <a:pt x="1602" y="13125"/>
                  </a:cubicBezTo>
                  <a:cubicBezTo>
                    <a:pt x="1604" y="13127"/>
                    <a:pt x="1606" y="13130"/>
                    <a:pt x="1608" y="13133"/>
                  </a:cubicBezTo>
                  <a:cubicBezTo>
                    <a:pt x="1623" y="13156"/>
                    <a:pt x="1640" y="13178"/>
                    <a:pt x="1655" y="13201"/>
                  </a:cubicBezTo>
                  <a:cubicBezTo>
                    <a:pt x="1659" y="13204"/>
                    <a:pt x="1662" y="13209"/>
                    <a:pt x="1665" y="13213"/>
                  </a:cubicBezTo>
                  <a:lnTo>
                    <a:pt x="1665" y="13213"/>
                  </a:lnTo>
                  <a:cubicBezTo>
                    <a:pt x="1666" y="13214"/>
                    <a:pt x="1666" y="13215"/>
                    <a:pt x="1667" y="13216"/>
                  </a:cubicBezTo>
                  <a:cubicBezTo>
                    <a:pt x="1668" y="13217"/>
                    <a:pt x="1670" y="13219"/>
                    <a:pt x="1671" y="13221"/>
                  </a:cubicBezTo>
                  <a:cubicBezTo>
                    <a:pt x="1693" y="13252"/>
                    <a:pt x="1715" y="13281"/>
                    <a:pt x="1734" y="13308"/>
                  </a:cubicBezTo>
                  <a:cubicBezTo>
                    <a:pt x="1738" y="13312"/>
                    <a:pt x="1740" y="13316"/>
                    <a:pt x="1743" y="13319"/>
                  </a:cubicBezTo>
                  <a:cubicBezTo>
                    <a:pt x="1758" y="13339"/>
                    <a:pt x="1773" y="13360"/>
                    <a:pt x="1788" y="13380"/>
                  </a:cubicBezTo>
                  <a:cubicBezTo>
                    <a:pt x="1789" y="13381"/>
                    <a:pt x="1790" y="13382"/>
                    <a:pt x="1792" y="13384"/>
                  </a:cubicBezTo>
                  <a:cubicBezTo>
                    <a:pt x="1812" y="13410"/>
                    <a:pt x="1833" y="13437"/>
                    <a:pt x="1853" y="13463"/>
                  </a:cubicBezTo>
                  <a:cubicBezTo>
                    <a:pt x="1855" y="13465"/>
                    <a:pt x="1857" y="13468"/>
                    <a:pt x="1859" y="13472"/>
                  </a:cubicBezTo>
                  <a:cubicBezTo>
                    <a:pt x="1860" y="13473"/>
                    <a:pt x="1861" y="13474"/>
                    <a:pt x="1863" y="13475"/>
                  </a:cubicBezTo>
                  <a:lnTo>
                    <a:pt x="1868" y="13481"/>
                  </a:lnTo>
                  <a:lnTo>
                    <a:pt x="1868" y="13481"/>
                  </a:lnTo>
                  <a:cubicBezTo>
                    <a:pt x="1882" y="13499"/>
                    <a:pt x="1896" y="13518"/>
                    <a:pt x="1911" y="13536"/>
                  </a:cubicBezTo>
                  <a:cubicBezTo>
                    <a:pt x="1948" y="13582"/>
                    <a:pt x="1988" y="13630"/>
                    <a:pt x="2030" y="13680"/>
                  </a:cubicBezTo>
                  <a:lnTo>
                    <a:pt x="2033" y="13683"/>
                  </a:lnTo>
                  <a:cubicBezTo>
                    <a:pt x="2038" y="13690"/>
                    <a:pt x="2043" y="13696"/>
                    <a:pt x="2049" y="13703"/>
                  </a:cubicBezTo>
                  <a:cubicBezTo>
                    <a:pt x="2050" y="13704"/>
                    <a:pt x="2051" y="13705"/>
                    <a:pt x="2052" y="13706"/>
                  </a:cubicBezTo>
                  <a:cubicBezTo>
                    <a:pt x="2094" y="13755"/>
                    <a:pt x="2136" y="13803"/>
                    <a:pt x="2176" y="13848"/>
                  </a:cubicBezTo>
                  <a:cubicBezTo>
                    <a:pt x="2176" y="13848"/>
                    <a:pt x="2177" y="13849"/>
                    <a:pt x="2177" y="13850"/>
                  </a:cubicBezTo>
                  <a:cubicBezTo>
                    <a:pt x="2219" y="13895"/>
                    <a:pt x="2261" y="13941"/>
                    <a:pt x="2308" y="13990"/>
                  </a:cubicBezTo>
                  <a:lnTo>
                    <a:pt x="2310" y="13992"/>
                  </a:lnTo>
                  <a:cubicBezTo>
                    <a:pt x="2315" y="13999"/>
                    <a:pt x="2322" y="14006"/>
                    <a:pt x="2327" y="14011"/>
                  </a:cubicBezTo>
                  <a:lnTo>
                    <a:pt x="2329" y="14013"/>
                  </a:lnTo>
                  <a:cubicBezTo>
                    <a:pt x="2357" y="14042"/>
                    <a:pt x="2385" y="14071"/>
                    <a:pt x="2413" y="14100"/>
                  </a:cubicBezTo>
                  <a:cubicBezTo>
                    <a:pt x="2415" y="14101"/>
                    <a:pt x="2416" y="14102"/>
                    <a:pt x="2417" y="14103"/>
                  </a:cubicBezTo>
                  <a:lnTo>
                    <a:pt x="2420" y="14107"/>
                  </a:lnTo>
                  <a:lnTo>
                    <a:pt x="2426" y="14113"/>
                  </a:lnTo>
                  <a:lnTo>
                    <a:pt x="2431" y="14117"/>
                  </a:lnTo>
                  <a:cubicBezTo>
                    <a:pt x="2440" y="14127"/>
                    <a:pt x="2450" y="14137"/>
                    <a:pt x="2460" y="14147"/>
                  </a:cubicBezTo>
                  <a:cubicBezTo>
                    <a:pt x="2461" y="14148"/>
                    <a:pt x="2462" y="14149"/>
                    <a:pt x="2462" y="14149"/>
                  </a:cubicBezTo>
                  <a:lnTo>
                    <a:pt x="2468" y="14155"/>
                  </a:lnTo>
                  <a:cubicBezTo>
                    <a:pt x="2501" y="14188"/>
                    <a:pt x="2536" y="14222"/>
                    <a:pt x="2573" y="14258"/>
                  </a:cubicBezTo>
                  <a:cubicBezTo>
                    <a:pt x="2574" y="14258"/>
                    <a:pt x="2575" y="14259"/>
                    <a:pt x="2576" y="14260"/>
                  </a:cubicBezTo>
                  <a:cubicBezTo>
                    <a:pt x="2592" y="14274"/>
                    <a:pt x="2607" y="14289"/>
                    <a:pt x="2622" y="14303"/>
                  </a:cubicBezTo>
                  <a:cubicBezTo>
                    <a:pt x="2625" y="14306"/>
                    <a:pt x="2628" y="14308"/>
                    <a:pt x="2630" y="14310"/>
                  </a:cubicBezTo>
                  <a:cubicBezTo>
                    <a:pt x="2660" y="14338"/>
                    <a:pt x="2689" y="14366"/>
                    <a:pt x="2720" y="14393"/>
                  </a:cubicBezTo>
                  <a:cubicBezTo>
                    <a:pt x="2723" y="14396"/>
                    <a:pt x="2727" y="14399"/>
                    <a:pt x="2730" y="14403"/>
                  </a:cubicBezTo>
                  <a:lnTo>
                    <a:pt x="2732" y="14404"/>
                  </a:lnTo>
                  <a:cubicBezTo>
                    <a:pt x="2742" y="14412"/>
                    <a:pt x="2751" y="14421"/>
                    <a:pt x="2761" y="14430"/>
                  </a:cubicBezTo>
                  <a:cubicBezTo>
                    <a:pt x="2763" y="14432"/>
                    <a:pt x="2765" y="14433"/>
                    <a:pt x="2767" y="14435"/>
                  </a:cubicBezTo>
                  <a:cubicBezTo>
                    <a:pt x="2803" y="14467"/>
                    <a:pt x="2842" y="14500"/>
                    <a:pt x="2883" y="14535"/>
                  </a:cubicBezTo>
                  <a:cubicBezTo>
                    <a:pt x="2886" y="14537"/>
                    <a:pt x="2888" y="14540"/>
                    <a:pt x="2891" y="14543"/>
                  </a:cubicBezTo>
                  <a:cubicBezTo>
                    <a:pt x="2898" y="14548"/>
                    <a:pt x="2905" y="14555"/>
                    <a:pt x="2913" y="14561"/>
                  </a:cubicBezTo>
                  <a:lnTo>
                    <a:pt x="2914" y="14563"/>
                  </a:lnTo>
                  <a:cubicBezTo>
                    <a:pt x="2962" y="14602"/>
                    <a:pt x="3007" y="14639"/>
                    <a:pt x="3052" y="14675"/>
                  </a:cubicBezTo>
                  <a:lnTo>
                    <a:pt x="3071" y="14690"/>
                  </a:lnTo>
                  <a:lnTo>
                    <a:pt x="3079" y="14696"/>
                  </a:lnTo>
                  <a:cubicBezTo>
                    <a:pt x="3105" y="14717"/>
                    <a:pt x="3132" y="14738"/>
                    <a:pt x="3165" y="14763"/>
                  </a:cubicBezTo>
                  <a:cubicBezTo>
                    <a:pt x="3182" y="14775"/>
                    <a:pt x="3197" y="14786"/>
                    <a:pt x="3212" y="14798"/>
                  </a:cubicBezTo>
                  <a:lnTo>
                    <a:pt x="3213" y="14800"/>
                  </a:lnTo>
                  <a:lnTo>
                    <a:pt x="3215" y="14800"/>
                  </a:lnTo>
                  <a:cubicBezTo>
                    <a:pt x="3215" y="14800"/>
                    <a:pt x="3215" y="14800"/>
                    <a:pt x="3215" y="14801"/>
                  </a:cubicBezTo>
                  <a:cubicBezTo>
                    <a:pt x="3216" y="14801"/>
                    <a:pt x="3216" y="14802"/>
                    <a:pt x="3217" y="14802"/>
                  </a:cubicBezTo>
                  <a:cubicBezTo>
                    <a:pt x="3232" y="14813"/>
                    <a:pt x="3247" y="14825"/>
                    <a:pt x="3263" y="14836"/>
                  </a:cubicBezTo>
                  <a:cubicBezTo>
                    <a:pt x="3265" y="14838"/>
                    <a:pt x="3267" y="14839"/>
                    <a:pt x="3271" y="14841"/>
                  </a:cubicBezTo>
                  <a:cubicBezTo>
                    <a:pt x="3313" y="14873"/>
                    <a:pt x="3354" y="14902"/>
                    <a:pt x="3393" y="14929"/>
                  </a:cubicBezTo>
                  <a:lnTo>
                    <a:pt x="3409" y="14940"/>
                  </a:lnTo>
                  <a:cubicBezTo>
                    <a:pt x="3412" y="14942"/>
                    <a:pt x="3415" y="14944"/>
                    <a:pt x="3419" y="14948"/>
                  </a:cubicBezTo>
                  <a:cubicBezTo>
                    <a:pt x="3445" y="14965"/>
                    <a:pt x="3471" y="14983"/>
                    <a:pt x="3503" y="15004"/>
                  </a:cubicBezTo>
                  <a:cubicBezTo>
                    <a:pt x="3523" y="15017"/>
                    <a:pt x="3542" y="15030"/>
                    <a:pt x="3562" y="15043"/>
                  </a:cubicBezTo>
                  <a:cubicBezTo>
                    <a:pt x="3573" y="15050"/>
                    <a:pt x="3583" y="15057"/>
                    <a:pt x="3594" y="15064"/>
                  </a:cubicBezTo>
                  <a:lnTo>
                    <a:pt x="3228" y="18641"/>
                  </a:lnTo>
                  <a:cubicBezTo>
                    <a:pt x="3057" y="20304"/>
                    <a:pt x="2996" y="21996"/>
                    <a:pt x="3046" y="23668"/>
                  </a:cubicBezTo>
                  <a:lnTo>
                    <a:pt x="3060" y="24160"/>
                  </a:lnTo>
                  <a:cubicBezTo>
                    <a:pt x="3085" y="24979"/>
                    <a:pt x="3344" y="25767"/>
                    <a:pt x="3808" y="26439"/>
                  </a:cubicBezTo>
                  <a:cubicBezTo>
                    <a:pt x="4260" y="27092"/>
                    <a:pt x="4881" y="27603"/>
                    <a:pt x="5608" y="27918"/>
                  </a:cubicBezTo>
                  <a:cubicBezTo>
                    <a:pt x="5611" y="27919"/>
                    <a:pt x="5614" y="27920"/>
                    <a:pt x="5616" y="27921"/>
                  </a:cubicBezTo>
                  <a:cubicBezTo>
                    <a:pt x="5683" y="27950"/>
                    <a:pt x="5751" y="27977"/>
                    <a:pt x="5818" y="28002"/>
                  </a:cubicBezTo>
                  <a:lnTo>
                    <a:pt x="5824" y="28004"/>
                  </a:lnTo>
                  <a:cubicBezTo>
                    <a:pt x="5828" y="28006"/>
                    <a:pt x="5831" y="28007"/>
                    <a:pt x="5834" y="28009"/>
                  </a:cubicBezTo>
                  <a:cubicBezTo>
                    <a:pt x="5853" y="28015"/>
                    <a:pt x="5873" y="28023"/>
                    <a:pt x="5892" y="28029"/>
                  </a:cubicBezTo>
                  <a:lnTo>
                    <a:pt x="5915" y="28037"/>
                  </a:lnTo>
                  <a:cubicBezTo>
                    <a:pt x="5916" y="28037"/>
                    <a:pt x="5918" y="28038"/>
                    <a:pt x="5919" y="28038"/>
                  </a:cubicBezTo>
                  <a:cubicBezTo>
                    <a:pt x="5937" y="28045"/>
                    <a:pt x="5956" y="28051"/>
                    <a:pt x="5976" y="28058"/>
                  </a:cubicBezTo>
                  <a:cubicBezTo>
                    <a:pt x="5984" y="28060"/>
                    <a:pt x="5994" y="28063"/>
                    <a:pt x="6004" y="28067"/>
                  </a:cubicBezTo>
                  <a:cubicBezTo>
                    <a:pt x="6036" y="28077"/>
                    <a:pt x="6068" y="28086"/>
                    <a:pt x="6100" y="28096"/>
                  </a:cubicBezTo>
                  <a:lnTo>
                    <a:pt x="6101" y="28096"/>
                  </a:lnTo>
                  <a:cubicBezTo>
                    <a:pt x="6113" y="28100"/>
                    <a:pt x="6124" y="28103"/>
                    <a:pt x="6136" y="28106"/>
                  </a:cubicBezTo>
                  <a:cubicBezTo>
                    <a:pt x="6136" y="28106"/>
                    <a:pt x="6137" y="28107"/>
                    <a:pt x="6138" y="28107"/>
                  </a:cubicBezTo>
                  <a:cubicBezTo>
                    <a:pt x="6152" y="28112"/>
                    <a:pt x="6168" y="28115"/>
                    <a:pt x="6182" y="28119"/>
                  </a:cubicBezTo>
                  <a:lnTo>
                    <a:pt x="6186" y="28120"/>
                  </a:lnTo>
                  <a:cubicBezTo>
                    <a:pt x="6199" y="28124"/>
                    <a:pt x="6214" y="28128"/>
                    <a:pt x="6228" y="28131"/>
                  </a:cubicBezTo>
                  <a:cubicBezTo>
                    <a:pt x="6243" y="28136"/>
                    <a:pt x="6259" y="28139"/>
                    <a:pt x="6274" y="28143"/>
                  </a:cubicBezTo>
                  <a:lnTo>
                    <a:pt x="6275" y="28143"/>
                  </a:lnTo>
                  <a:cubicBezTo>
                    <a:pt x="6291" y="28148"/>
                    <a:pt x="6308" y="28151"/>
                    <a:pt x="6324" y="28155"/>
                  </a:cubicBezTo>
                  <a:lnTo>
                    <a:pt x="6325" y="28155"/>
                  </a:lnTo>
                  <a:cubicBezTo>
                    <a:pt x="6339" y="28159"/>
                    <a:pt x="6352" y="28161"/>
                    <a:pt x="6364" y="28164"/>
                  </a:cubicBezTo>
                  <a:cubicBezTo>
                    <a:pt x="6392" y="28171"/>
                    <a:pt x="6421" y="28176"/>
                    <a:pt x="6449" y="28182"/>
                  </a:cubicBezTo>
                  <a:cubicBezTo>
                    <a:pt x="6449" y="28183"/>
                    <a:pt x="6450" y="28183"/>
                    <a:pt x="6450" y="28183"/>
                  </a:cubicBezTo>
                  <a:cubicBezTo>
                    <a:pt x="6463" y="28185"/>
                    <a:pt x="6475" y="28187"/>
                    <a:pt x="6487" y="28189"/>
                  </a:cubicBezTo>
                  <a:cubicBezTo>
                    <a:pt x="6505" y="28194"/>
                    <a:pt x="6525" y="28197"/>
                    <a:pt x="6545" y="28200"/>
                  </a:cubicBezTo>
                  <a:cubicBezTo>
                    <a:pt x="6557" y="28203"/>
                    <a:pt x="6569" y="28205"/>
                    <a:pt x="6581" y="28207"/>
                  </a:cubicBezTo>
                  <a:cubicBezTo>
                    <a:pt x="6602" y="28210"/>
                    <a:pt x="6623" y="28214"/>
                    <a:pt x="6645" y="28217"/>
                  </a:cubicBezTo>
                  <a:cubicBezTo>
                    <a:pt x="6656" y="28219"/>
                    <a:pt x="6667" y="28220"/>
                    <a:pt x="6677" y="28222"/>
                  </a:cubicBezTo>
                  <a:cubicBezTo>
                    <a:pt x="6708" y="28227"/>
                    <a:pt x="6738" y="28230"/>
                    <a:pt x="6768" y="28234"/>
                  </a:cubicBezTo>
                  <a:cubicBezTo>
                    <a:pt x="6777" y="28236"/>
                    <a:pt x="6787" y="28237"/>
                    <a:pt x="6797" y="28238"/>
                  </a:cubicBezTo>
                  <a:cubicBezTo>
                    <a:pt x="6819" y="28240"/>
                    <a:pt x="6842" y="28243"/>
                    <a:pt x="6864" y="28245"/>
                  </a:cubicBezTo>
                  <a:lnTo>
                    <a:pt x="6866" y="28245"/>
                  </a:lnTo>
                  <a:cubicBezTo>
                    <a:pt x="6876" y="28246"/>
                    <a:pt x="6887" y="28248"/>
                    <a:pt x="6898" y="28249"/>
                  </a:cubicBezTo>
                  <a:cubicBezTo>
                    <a:pt x="6921" y="28251"/>
                    <a:pt x="6944" y="28252"/>
                    <a:pt x="6966" y="28254"/>
                  </a:cubicBezTo>
                  <a:cubicBezTo>
                    <a:pt x="6976" y="28255"/>
                    <a:pt x="6986" y="28255"/>
                    <a:pt x="6995" y="28256"/>
                  </a:cubicBezTo>
                  <a:cubicBezTo>
                    <a:pt x="7028" y="28259"/>
                    <a:pt x="7060" y="28261"/>
                    <a:pt x="7091" y="28262"/>
                  </a:cubicBezTo>
                  <a:cubicBezTo>
                    <a:pt x="7099" y="28262"/>
                    <a:pt x="7105" y="28263"/>
                    <a:pt x="7113" y="28263"/>
                  </a:cubicBezTo>
                  <a:cubicBezTo>
                    <a:pt x="7138" y="28264"/>
                    <a:pt x="7164" y="28265"/>
                    <a:pt x="7188" y="28265"/>
                  </a:cubicBezTo>
                  <a:cubicBezTo>
                    <a:pt x="7198" y="28265"/>
                    <a:pt x="7207" y="28266"/>
                    <a:pt x="7216" y="28266"/>
                  </a:cubicBezTo>
                  <a:lnTo>
                    <a:pt x="7321" y="28266"/>
                  </a:lnTo>
                  <a:cubicBezTo>
                    <a:pt x="7355" y="28266"/>
                    <a:pt x="7387" y="28265"/>
                    <a:pt x="7418" y="28265"/>
                  </a:cubicBezTo>
                  <a:cubicBezTo>
                    <a:pt x="7662" y="28257"/>
                    <a:pt x="7902" y="28230"/>
                    <a:pt x="8138" y="28182"/>
                  </a:cubicBezTo>
                  <a:cubicBezTo>
                    <a:pt x="8453" y="28118"/>
                    <a:pt x="8760" y="28017"/>
                    <a:pt x="9055" y="27882"/>
                  </a:cubicBezTo>
                  <a:cubicBezTo>
                    <a:pt x="9553" y="27654"/>
                    <a:pt x="9996" y="27335"/>
                    <a:pt x="10373" y="26936"/>
                  </a:cubicBezTo>
                  <a:cubicBezTo>
                    <a:pt x="10749" y="26537"/>
                    <a:pt x="11041" y="26075"/>
                    <a:pt x="11238" y="25565"/>
                  </a:cubicBezTo>
                  <a:cubicBezTo>
                    <a:pt x="11444" y="25036"/>
                    <a:pt x="11540" y="24478"/>
                    <a:pt x="11522" y="23907"/>
                  </a:cubicBezTo>
                  <a:lnTo>
                    <a:pt x="11508" y="23416"/>
                  </a:lnTo>
                  <a:cubicBezTo>
                    <a:pt x="11461" y="21849"/>
                    <a:pt x="11316" y="20268"/>
                    <a:pt x="11076" y="18719"/>
                  </a:cubicBezTo>
                  <a:cubicBezTo>
                    <a:pt x="11059" y="18614"/>
                    <a:pt x="11043" y="18510"/>
                    <a:pt x="11026" y="18407"/>
                  </a:cubicBezTo>
                  <a:lnTo>
                    <a:pt x="10447" y="14860"/>
                  </a:lnTo>
                  <a:cubicBezTo>
                    <a:pt x="10478" y="14837"/>
                    <a:pt x="10509" y="14814"/>
                    <a:pt x="10540" y="14791"/>
                  </a:cubicBezTo>
                  <a:cubicBezTo>
                    <a:pt x="10543" y="14787"/>
                    <a:pt x="10546" y="14785"/>
                    <a:pt x="10549" y="14783"/>
                  </a:cubicBezTo>
                  <a:cubicBezTo>
                    <a:pt x="10834" y="14566"/>
                    <a:pt x="11106" y="14321"/>
                    <a:pt x="11360" y="14056"/>
                  </a:cubicBezTo>
                  <a:cubicBezTo>
                    <a:pt x="11360" y="14055"/>
                    <a:pt x="11361" y="14054"/>
                    <a:pt x="11362" y="14053"/>
                  </a:cubicBezTo>
                  <a:cubicBezTo>
                    <a:pt x="11379" y="14034"/>
                    <a:pt x="11397" y="14016"/>
                    <a:pt x="11415" y="13997"/>
                  </a:cubicBezTo>
                  <a:cubicBezTo>
                    <a:pt x="11416" y="13996"/>
                    <a:pt x="11417" y="13995"/>
                    <a:pt x="11418" y="13994"/>
                  </a:cubicBezTo>
                  <a:cubicBezTo>
                    <a:pt x="11461" y="13948"/>
                    <a:pt x="11503" y="13900"/>
                    <a:pt x="11546" y="13852"/>
                  </a:cubicBezTo>
                  <a:lnTo>
                    <a:pt x="11552" y="13846"/>
                  </a:lnTo>
                  <a:cubicBezTo>
                    <a:pt x="11588" y="13804"/>
                    <a:pt x="11625" y="13762"/>
                    <a:pt x="11663" y="13716"/>
                  </a:cubicBezTo>
                  <a:lnTo>
                    <a:pt x="11677" y="13700"/>
                  </a:lnTo>
                  <a:cubicBezTo>
                    <a:pt x="11677" y="13700"/>
                    <a:pt x="11678" y="13699"/>
                    <a:pt x="11678" y="13699"/>
                  </a:cubicBezTo>
                  <a:cubicBezTo>
                    <a:pt x="11714" y="13656"/>
                    <a:pt x="11747" y="13615"/>
                    <a:pt x="11779" y="13576"/>
                  </a:cubicBezTo>
                  <a:cubicBezTo>
                    <a:pt x="11782" y="13571"/>
                    <a:pt x="11785" y="13568"/>
                    <a:pt x="11787" y="13564"/>
                  </a:cubicBezTo>
                  <a:lnTo>
                    <a:pt x="11788" y="13564"/>
                  </a:lnTo>
                  <a:cubicBezTo>
                    <a:pt x="11790" y="13563"/>
                    <a:pt x="11791" y="13560"/>
                    <a:pt x="11792" y="13559"/>
                  </a:cubicBezTo>
                  <a:cubicBezTo>
                    <a:pt x="11840" y="13498"/>
                    <a:pt x="11890" y="13432"/>
                    <a:pt x="11941" y="13365"/>
                  </a:cubicBezTo>
                  <a:cubicBezTo>
                    <a:pt x="11947" y="13355"/>
                    <a:pt x="11954" y="13347"/>
                    <a:pt x="11961" y="13338"/>
                  </a:cubicBezTo>
                  <a:cubicBezTo>
                    <a:pt x="11963" y="13335"/>
                    <a:pt x="11965" y="13331"/>
                    <a:pt x="11967" y="13329"/>
                  </a:cubicBezTo>
                  <a:cubicBezTo>
                    <a:pt x="11973" y="13323"/>
                    <a:pt x="11977" y="13316"/>
                    <a:pt x="11981" y="13310"/>
                  </a:cubicBezTo>
                  <a:lnTo>
                    <a:pt x="11981" y="13309"/>
                  </a:lnTo>
                  <a:cubicBezTo>
                    <a:pt x="12000" y="13284"/>
                    <a:pt x="12019" y="13258"/>
                    <a:pt x="12037" y="13231"/>
                  </a:cubicBezTo>
                  <a:cubicBezTo>
                    <a:pt x="12049" y="13216"/>
                    <a:pt x="12060" y="13200"/>
                    <a:pt x="12071" y="13183"/>
                  </a:cubicBezTo>
                  <a:lnTo>
                    <a:pt x="12072" y="13183"/>
                  </a:lnTo>
                  <a:cubicBezTo>
                    <a:pt x="12085" y="13165"/>
                    <a:pt x="12097" y="13147"/>
                    <a:pt x="12109" y="13130"/>
                  </a:cubicBezTo>
                  <a:lnTo>
                    <a:pt x="12110" y="13128"/>
                  </a:lnTo>
                  <a:cubicBezTo>
                    <a:pt x="12120" y="13113"/>
                    <a:pt x="12131" y="13099"/>
                    <a:pt x="12140" y="13083"/>
                  </a:cubicBezTo>
                  <a:cubicBezTo>
                    <a:pt x="12160" y="13054"/>
                    <a:pt x="12180" y="13025"/>
                    <a:pt x="12200" y="12995"/>
                  </a:cubicBezTo>
                  <a:cubicBezTo>
                    <a:pt x="12200" y="12994"/>
                    <a:pt x="12201" y="12992"/>
                    <a:pt x="12202" y="12991"/>
                  </a:cubicBezTo>
                  <a:cubicBezTo>
                    <a:pt x="12202" y="12991"/>
                    <a:pt x="12203" y="12990"/>
                    <a:pt x="12203" y="12989"/>
                  </a:cubicBezTo>
                  <a:cubicBezTo>
                    <a:pt x="12205" y="12986"/>
                    <a:pt x="12207" y="12983"/>
                    <a:pt x="12210" y="12979"/>
                  </a:cubicBezTo>
                  <a:cubicBezTo>
                    <a:pt x="12230" y="12947"/>
                    <a:pt x="12252" y="12913"/>
                    <a:pt x="12276" y="12875"/>
                  </a:cubicBezTo>
                  <a:lnTo>
                    <a:pt x="12278" y="12874"/>
                  </a:lnTo>
                  <a:cubicBezTo>
                    <a:pt x="12373" y="12723"/>
                    <a:pt x="12465" y="12564"/>
                    <a:pt x="12552" y="12404"/>
                  </a:cubicBezTo>
                  <a:cubicBezTo>
                    <a:pt x="12554" y="12399"/>
                    <a:pt x="12556" y="12395"/>
                    <a:pt x="12559" y="12390"/>
                  </a:cubicBezTo>
                  <a:lnTo>
                    <a:pt x="12559" y="12389"/>
                  </a:lnTo>
                  <a:lnTo>
                    <a:pt x="12560" y="12388"/>
                  </a:lnTo>
                  <a:cubicBezTo>
                    <a:pt x="12560" y="12388"/>
                    <a:pt x="12560" y="12387"/>
                    <a:pt x="12562" y="12387"/>
                  </a:cubicBezTo>
                  <a:cubicBezTo>
                    <a:pt x="12562" y="12386"/>
                    <a:pt x="12562" y="12386"/>
                    <a:pt x="12562" y="12386"/>
                  </a:cubicBezTo>
                  <a:cubicBezTo>
                    <a:pt x="12563" y="12385"/>
                    <a:pt x="12563" y="12384"/>
                    <a:pt x="12564" y="12383"/>
                  </a:cubicBezTo>
                  <a:cubicBezTo>
                    <a:pt x="12564" y="12382"/>
                    <a:pt x="12564" y="12382"/>
                    <a:pt x="12564" y="12382"/>
                  </a:cubicBezTo>
                  <a:cubicBezTo>
                    <a:pt x="12565" y="12381"/>
                    <a:pt x="12565" y="12379"/>
                    <a:pt x="12566" y="12378"/>
                  </a:cubicBezTo>
                  <a:cubicBezTo>
                    <a:pt x="12586" y="12341"/>
                    <a:pt x="12606" y="12302"/>
                    <a:pt x="12627" y="12261"/>
                  </a:cubicBezTo>
                  <a:cubicBezTo>
                    <a:pt x="12628" y="12260"/>
                    <a:pt x="12628" y="12258"/>
                    <a:pt x="12630" y="12257"/>
                  </a:cubicBezTo>
                  <a:cubicBezTo>
                    <a:pt x="12651" y="12214"/>
                    <a:pt x="12673" y="12170"/>
                    <a:pt x="12695" y="12126"/>
                  </a:cubicBezTo>
                  <a:cubicBezTo>
                    <a:pt x="12699" y="12120"/>
                    <a:pt x="12701" y="12114"/>
                    <a:pt x="12704" y="12109"/>
                  </a:cubicBezTo>
                  <a:cubicBezTo>
                    <a:pt x="12723" y="12069"/>
                    <a:pt x="12740" y="12034"/>
                    <a:pt x="12757" y="11999"/>
                  </a:cubicBezTo>
                  <a:cubicBezTo>
                    <a:pt x="12764" y="11983"/>
                    <a:pt x="12772" y="11965"/>
                    <a:pt x="12780" y="11949"/>
                  </a:cubicBezTo>
                  <a:lnTo>
                    <a:pt x="12791" y="11927"/>
                  </a:lnTo>
                  <a:cubicBezTo>
                    <a:pt x="12798" y="11908"/>
                    <a:pt x="12807" y="11890"/>
                    <a:pt x="12815" y="11872"/>
                  </a:cubicBezTo>
                  <a:cubicBezTo>
                    <a:pt x="12835" y="11829"/>
                    <a:pt x="12853" y="11786"/>
                    <a:pt x="12872" y="11742"/>
                  </a:cubicBezTo>
                  <a:cubicBezTo>
                    <a:pt x="12873" y="11741"/>
                    <a:pt x="12873" y="11739"/>
                    <a:pt x="12874" y="11738"/>
                  </a:cubicBezTo>
                  <a:cubicBezTo>
                    <a:pt x="12894" y="11692"/>
                    <a:pt x="12915" y="11644"/>
                    <a:pt x="12937" y="11589"/>
                  </a:cubicBezTo>
                  <a:cubicBezTo>
                    <a:pt x="12941" y="11578"/>
                    <a:pt x="12945" y="11566"/>
                    <a:pt x="12951" y="11555"/>
                  </a:cubicBezTo>
                  <a:lnTo>
                    <a:pt x="12953" y="11547"/>
                  </a:lnTo>
                  <a:cubicBezTo>
                    <a:pt x="12968" y="11510"/>
                    <a:pt x="12983" y="11473"/>
                    <a:pt x="12997" y="11436"/>
                  </a:cubicBezTo>
                  <a:cubicBezTo>
                    <a:pt x="13003" y="11420"/>
                    <a:pt x="13010" y="11404"/>
                    <a:pt x="13016" y="11387"/>
                  </a:cubicBezTo>
                  <a:cubicBezTo>
                    <a:pt x="13016" y="11386"/>
                    <a:pt x="13017" y="11386"/>
                    <a:pt x="13017" y="11386"/>
                  </a:cubicBezTo>
                  <a:cubicBezTo>
                    <a:pt x="13031" y="11349"/>
                    <a:pt x="13044" y="11311"/>
                    <a:pt x="13058" y="11273"/>
                  </a:cubicBezTo>
                  <a:lnTo>
                    <a:pt x="13060" y="11265"/>
                  </a:lnTo>
                  <a:cubicBezTo>
                    <a:pt x="13065" y="11253"/>
                    <a:pt x="13069" y="11241"/>
                    <a:pt x="13074" y="11229"/>
                  </a:cubicBezTo>
                  <a:cubicBezTo>
                    <a:pt x="13111" y="11126"/>
                    <a:pt x="13146" y="11021"/>
                    <a:pt x="13180" y="10916"/>
                  </a:cubicBezTo>
                  <a:cubicBezTo>
                    <a:pt x="13183" y="10904"/>
                    <a:pt x="13188" y="10890"/>
                    <a:pt x="13191" y="10878"/>
                  </a:cubicBezTo>
                  <a:lnTo>
                    <a:pt x="13193" y="10870"/>
                  </a:lnTo>
                  <a:cubicBezTo>
                    <a:pt x="13193" y="10870"/>
                    <a:pt x="13194" y="10868"/>
                    <a:pt x="13194" y="10867"/>
                  </a:cubicBezTo>
                  <a:cubicBezTo>
                    <a:pt x="13205" y="10830"/>
                    <a:pt x="13217" y="10793"/>
                    <a:pt x="13228" y="10754"/>
                  </a:cubicBezTo>
                  <a:cubicBezTo>
                    <a:pt x="13234" y="10737"/>
                    <a:pt x="13239" y="10718"/>
                    <a:pt x="13244" y="10701"/>
                  </a:cubicBezTo>
                  <a:cubicBezTo>
                    <a:pt x="13255" y="10663"/>
                    <a:pt x="13266" y="10626"/>
                    <a:pt x="13275" y="10588"/>
                  </a:cubicBezTo>
                  <a:lnTo>
                    <a:pt x="13278" y="10580"/>
                  </a:lnTo>
                  <a:cubicBezTo>
                    <a:pt x="13282" y="10566"/>
                    <a:pt x="13285" y="10552"/>
                    <a:pt x="13290" y="10537"/>
                  </a:cubicBezTo>
                  <a:cubicBezTo>
                    <a:pt x="13305" y="10479"/>
                    <a:pt x="13319" y="10427"/>
                    <a:pt x="13331" y="10377"/>
                  </a:cubicBezTo>
                  <a:cubicBezTo>
                    <a:pt x="13344" y="10323"/>
                    <a:pt x="13358" y="10266"/>
                    <a:pt x="13372" y="10203"/>
                  </a:cubicBezTo>
                  <a:cubicBezTo>
                    <a:pt x="13375" y="10190"/>
                    <a:pt x="13378" y="10177"/>
                    <a:pt x="13381" y="10163"/>
                  </a:cubicBezTo>
                  <a:lnTo>
                    <a:pt x="13383" y="10153"/>
                  </a:lnTo>
                  <a:cubicBezTo>
                    <a:pt x="13394" y="10107"/>
                    <a:pt x="13403" y="10066"/>
                    <a:pt x="13411" y="10024"/>
                  </a:cubicBezTo>
                  <a:cubicBezTo>
                    <a:pt x="13415" y="10007"/>
                    <a:pt x="13418" y="9989"/>
                    <a:pt x="13421" y="9973"/>
                  </a:cubicBezTo>
                  <a:cubicBezTo>
                    <a:pt x="13430" y="9929"/>
                    <a:pt x="13439" y="9883"/>
                    <a:pt x="13448" y="9838"/>
                  </a:cubicBezTo>
                  <a:cubicBezTo>
                    <a:pt x="13448" y="9837"/>
                    <a:pt x="13448" y="9837"/>
                    <a:pt x="13448" y="9835"/>
                  </a:cubicBezTo>
                  <a:lnTo>
                    <a:pt x="13450" y="9828"/>
                  </a:lnTo>
                  <a:cubicBezTo>
                    <a:pt x="13452" y="9816"/>
                    <a:pt x="13454" y="9805"/>
                    <a:pt x="13455" y="9794"/>
                  </a:cubicBezTo>
                  <a:cubicBezTo>
                    <a:pt x="13466" y="9734"/>
                    <a:pt x="13476" y="9679"/>
                    <a:pt x="13484" y="9626"/>
                  </a:cubicBezTo>
                  <a:cubicBezTo>
                    <a:pt x="13485" y="9623"/>
                    <a:pt x="13486" y="9618"/>
                    <a:pt x="13486" y="9615"/>
                  </a:cubicBezTo>
                  <a:cubicBezTo>
                    <a:pt x="13501" y="9519"/>
                    <a:pt x="13516" y="9419"/>
                    <a:pt x="13529" y="9319"/>
                  </a:cubicBezTo>
                  <a:cubicBezTo>
                    <a:pt x="13530" y="9314"/>
                    <a:pt x="13530" y="9308"/>
                    <a:pt x="13531" y="9303"/>
                  </a:cubicBezTo>
                  <a:cubicBezTo>
                    <a:pt x="13532" y="9290"/>
                    <a:pt x="13534" y="9278"/>
                    <a:pt x="13535" y="9266"/>
                  </a:cubicBezTo>
                  <a:lnTo>
                    <a:pt x="13536" y="9259"/>
                  </a:lnTo>
                  <a:cubicBezTo>
                    <a:pt x="13536" y="9257"/>
                    <a:pt x="13536" y="9254"/>
                    <a:pt x="13537" y="9252"/>
                  </a:cubicBezTo>
                  <a:cubicBezTo>
                    <a:pt x="13541" y="9225"/>
                    <a:pt x="13543" y="9196"/>
                    <a:pt x="13546" y="9169"/>
                  </a:cubicBezTo>
                  <a:cubicBezTo>
                    <a:pt x="13546" y="9168"/>
                    <a:pt x="13547" y="9167"/>
                    <a:pt x="13547" y="9165"/>
                  </a:cubicBezTo>
                  <a:cubicBezTo>
                    <a:pt x="13559" y="9057"/>
                    <a:pt x="13569" y="8947"/>
                    <a:pt x="13578" y="8840"/>
                  </a:cubicBezTo>
                  <a:cubicBezTo>
                    <a:pt x="13578" y="8833"/>
                    <a:pt x="13578" y="8828"/>
                    <a:pt x="13579" y="8822"/>
                  </a:cubicBezTo>
                  <a:lnTo>
                    <a:pt x="13580" y="8811"/>
                  </a:lnTo>
                  <a:cubicBezTo>
                    <a:pt x="13584" y="8754"/>
                    <a:pt x="13588" y="8696"/>
                    <a:pt x="13591" y="8634"/>
                  </a:cubicBezTo>
                  <a:cubicBezTo>
                    <a:pt x="13591" y="8630"/>
                    <a:pt x="13591" y="8628"/>
                    <a:pt x="13591" y="8625"/>
                  </a:cubicBezTo>
                  <a:cubicBezTo>
                    <a:pt x="13592" y="8602"/>
                    <a:pt x="13593" y="8580"/>
                    <a:pt x="13594" y="8557"/>
                  </a:cubicBezTo>
                  <a:lnTo>
                    <a:pt x="13596" y="8545"/>
                  </a:lnTo>
                  <a:cubicBezTo>
                    <a:pt x="13596" y="8543"/>
                    <a:pt x="13596" y="8540"/>
                    <a:pt x="13596" y="8538"/>
                  </a:cubicBezTo>
                  <a:cubicBezTo>
                    <a:pt x="13600" y="8446"/>
                    <a:pt x="13602" y="8353"/>
                    <a:pt x="13604" y="8261"/>
                  </a:cubicBezTo>
                  <a:lnTo>
                    <a:pt x="13604" y="8259"/>
                  </a:lnTo>
                  <a:lnTo>
                    <a:pt x="13604" y="8258"/>
                  </a:lnTo>
                  <a:cubicBezTo>
                    <a:pt x="13604" y="8233"/>
                    <a:pt x="13604" y="8210"/>
                    <a:pt x="13604" y="8186"/>
                  </a:cubicBezTo>
                  <a:lnTo>
                    <a:pt x="13604" y="8176"/>
                  </a:lnTo>
                  <a:cubicBezTo>
                    <a:pt x="13605" y="8142"/>
                    <a:pt x="13605" y="8107"/>
                    <a:pt x="13604" y="8073"/>
                  </a:cubicBezTo>
                  <a:lnTo>
                    <a:pt x="13604" y="8068"/>
                  </a:lnTo>
                  <a:lnTo>
                    <a:pt x="13604" y="8058"/>
                  </a:lnTo>
                  <a:cubicBezTo>
                    <a:pt x="13604" y="8039"/>
                    <a:pt x="13604" y="8022"/>
                    <a:pt x="13604" y="8004"/>
                  </a:cubicBezTo>
                  <a:cubicBezTo>
                    <a:pt x="13604" y="7940"/>
                    <a:pt x="13602" y="7880"/>
                    <a:pt x="13601" y="7822"/>
                  </a:cubicBezTo>
                  <a:cubicBezTo>
                    <a:pt x="13599" y="7777"/>
                    <a:pt x="13598" y="7731"/>
                    <a:pt x="13596" y="7682"/>
                  </a:cubicBezTo>
                  <a:cubicBezTo>
                    <a:pt x="13593" y="7642"/>
                    <a:pt x="13591" y="7604"/>
                    <a:pt x="13589" y="7565"/>
                  </a:cubicBezTo>
                  <a:cubicBezTo>
                    <a:pt x="13589" y="7562"/>
                    <a:pt x="13589" y="7561"/>
                    <a:pt x="13589" y="7559"/>
                  </a:cubicBezTo>
                  <a:lnTo>
                    <a:pt x="13588" y="7535"/>
                  </a:lnTo>
                  <a:cubicBezTo>
                    <a:pt x="13588" y="7534"/>
                    <a:pt x="13588" y="7532"/>
                    <a:pt x="13588" y="7531"/>
                  </a:cubicBezTo>
                  <a:cubicBezTo>
                    <a:pt x="13586" y="7493"/>
                    <a:pt x="13582" y="7456"/>
                    <a:pt x="13580" y="7419"/>
                  </a:cubicBezTo>
                  <a:lnTo>
                    <a:pt x="13580" y="7417"/>
                  </a:lnTo>
                  <a:lnTo>
                    <a:pt x="13577" y="7383"/>
                  </a:lnTo>
                  <a:cubicBezTo>
                    <a:pt x="13575" y="7350"/>
                    <a:pt x="13573" y="7317"/>
                    <a:pt x="13569" y="7283"/>
                  </a:cubicBezTo>
                  <a:cubicBezTo>
                    <a:pt x="13569" y="7278"/>
                    <a:pt x="13568" y="7274"/>
                    <a:pt x="13568" y="7270"/>
                  </a:cubicBezTo>
                  <a:cubicBezTo>
                    <a:pt x="13567" y="7253"/>
                    <a:pt x="13565" y="7237"/>
                    <a:pt x="13564" y="7220"/>
                  </a:cubicBezTo>
                  <a:cubicBezTo>
                    <a:pt x="13564" y="7218"/>
                    <a:pt x="13564" y="7217"/>
                    <a:pt x="13564" y="7215"/>
                  </a:cubicBezTo>
                  <a:cubicBezTo>
                    <a:pt x="13560" y="7182"/>
                    <a:pt x="13557" y="7148"/>
                    <a:pt x="13554" y="7115"/>
                  </a:cubicBezTo>
                  <a:cubicBezTo>
                    <a:pt x="13553" y="7104"/>
                    <a:pt x="13552" y="7094"/>
                    <a:pt x="13550" y="7083"/>
                  </a:cubicBezTo>
                  <a:lnTo>
                    <a:pt x="13550" y="7074"/>
                  </a:lnTo>
                  <a:cubicBezTo>
                    <a:pt x="13550" y="7073"/>
                    <a:pt x="13548" y="7072"/>
                    <a:pt x="13548" y="7071"/>
                  </a:cubicBezTo>
                  <a:lnTo>
                    <a:pt x="13547" y="7061"/>
                  </a:lnTo>
                  <a:cubicBezTo>
                    <a:pt x="13545" y="7038"/>
                    <a:pt x="13543" y="7015"/>
                    <a:pt x="13540" y="6992"/>
                  </a:cubicBezTo>
                  <a:cubicBezTo>
                    <a:pt x="13540" y="6988"/>
                    <a:pt x="13539" y="6983"/>
                    <a:pt x="13539" y="6979"/>
                  </a:cubicBezTo>
                  <a:cubicBezTo>
                    <a:pt x="13536" y="6965"/>
                    <a:pt x="13535" y="6950"/>
                    <a:pt x="13533" y="6936"/>
                  </a:cubicBezTo>
                  <a:lnTo>
                    <a:pt x="13532" y="6929"/>
                  </a:lnTo>
                  <a:cubicBezTo>
                    <a:pt x="13532" y="6926"/>
                    <a:pt x="13532" y="6924"/>
                    <a:pt x="13531" y="6922"/>
                  </a:cubicBezTo>
                  <a:cubicBezTo>
                    <a:pt x="13522" y="6848"/>
                    <a:pt x="13513" y="6779"/>
                    <a:pt x="13503" y="6713"/>
                  </a:cubicBezTo>
                  <a:cubicBezTo>
                    <a:pt x="13502" y="6711"/>
                    <a:pt x="13502" y="6709"/>
                    <a:pt x="13502" y="6707"/>
                  </a:cubicBezTo>
                  <a:cubicBezTo>
                    <a:pt x="13500" y="6691"/>
                    <a:pt x="13497" y="6673"/>
                    <a:pt x="13495" y="6657"/>
                  </a:cubicBezTo>
                  <a:cubicBezTo>
                    <a:pt x="13494" y="6653"/>
                    <a:pt x="13494" y="6649"/>
                    <a:pt x="13493" y="6646"/>
                  </a:cubicBezTo>
                  <a:lnTo>
                    <a:pt x="13493" y="6641"/>
                  </a:lnTo>
                  <a:cubicBezTo>
                    <a:pt x="13483" y="6581"/>
                    <a:pt x="13473" y="6521"/>
                    <a:pt x="13462" y="6456"/>
                  </a:cubicBezTo>
                  <a:lnTo>
                    <a:pt x="13461" y="6452"/>
                  </a:lnTo>
                  <a:cubicBezTo>
                    <a:pt x="13461" y="6449"/>
                    <a:pt x="13460" y="6447"/>
                    <a:pt x="13460" y="6446"/>
                  </a:cubicBezTo>
                  <a:lnTo>
                    <a:pt x="13457" y="6432"/>
                  </a:lnTo>
                  <a:cubicBezTo>
                    <a:pt x="13454" y="6414"/>
                    <a:pt x="13451" y="6396"/>
                    <a:pt x="13448" y="6378"/>
                  </a:cubicBezTo>
                  <a:cubicBezTo>
                    <a:pt x="13448" y="6377"/>
                    <a:pt x="13448" y="6376"/>
                    <a:pt x="13448" y="6375"/>
                  </a:cubicBezTo>
                  <a:lnTo>
                    <a:pt x="13439" y="6331"/>
                  </a:lnTo>
                  <a:lnTo>
                    <a:pt x="13437" y="6321"/>
                  </a:lnTo>
                  <a:lnTo>
                    <a:pt x="13437" y="6318"/>
                  </a:lnTo>
                  <a:cubicBezTo>
                    <a:pt x="13432" y="6296"/>
                    <a:pt x="13428" y="6273"/>
                    <a:pt x="13423" y="6250"/>
                  </a:cubicBezTo>
                  <a:cubicBezTo>
                    <a:pt x="13418" y="6226"/>
                    <a:pt x="13414" y="6203"/>
                    <a:pt x="13409" y="6179"/>
                  </a:cubicBezTo>
                  <a:cubicBezTo>
                    <a:pt x="13408" y="6175"/>
                    <a:pt x="13408" y="6173"/>
                    <a:pt x="13407" y="6171"/>
                  </a:cubicBezTo>
                  <a:lnTo>
                    <a:pt x="13407" y="6169"/>
                  </a:lnTo>
                  <a:cubicBezTo>
                    <a:pt x="13400" y="6141"/>
                    <a:pt x="13395" y="6113"/>
                    <a:pt x="13388" y="6084"/>
                  </a:cubicBezTo>
                  <a:cubicBezTo>
                    <a:pt x="13388" y="6083"/>
                    <a:pt x="13388" y="6082"/>
                    <a:pt x="13388" y="6081"/>
                  </a:cubicBezTo>
                  <a:cubicBezTo>
                    <a:pt x="13383" y="6058"/>
                    <a:pt x="13377" y="6034"/>
                    <a:pt x="13373" y="6012"/>
                  </a:cubicBezTo>
                  <a:cubicBezTo>
                    <a:pt x="13366" y="5986"/>
                    <a:pt x="13361" y="5959"/>
                    <a:pt x="13354" y="5934"/>
                  </a:cubicBezTo>
                  <a:cubicBezTo>
                    <a:pt x="13354" y="5933"/>
                    <a:pt x="13354" y="5932"/>
                    <a:pt x="13354" y="5931"/>
                  </a:cubicBezTo>
                  <a:lnTo>
                    <a:pt x="13352" y="5924"/>
                  </a:lnTo>
                  <a:cubicBezTo>
                    <a:pt x="13350" y="5913"/>
                    <a:pt x="13347" y="5901"/>
                    <a:pt x="13344" y="5890"/>
                  </a:cubicBezTo>
                  <a:lnTo>
                    <a:pt x="13344" y="5889"/>
                  </a:lnTo>
                  <a:cubicBezTo>
                    <a:pt x="13344" y="5888"/>
                    <a:pt x="13344" y="5888"/>
                    <a:pt x="13344" y="5887"/>
                  </a:cubicBezTo>
                  <a:cubicBezTo>
                    <a:pt x="13338" y="5863"/>
                    <a:pt x="13332" y="5839"/>
                    <a:pt x="13326" y="5814"/>
                  </a:cubicBezTo>
                  <a:lnTo>
                    <a:pt x="13324" y="5803"/>
                  </a:lnTo>
                  <a:cubicBezTo>
                    <a:pt x="13323" y="5799"/>
                    <a:pt x="13321" y="5796"/>
                    <a:pt x="13320" y="5793"/>
                  </a:cubicBezTo>
                  <a:cubicBezTo>
                    <a:pt x="13309" y="5746"/>
                    <a:pt x="13297" y="5700"/>
                    <a:pt x="13285" y="5655"/>
                  </a:cubicBezTo>
                  <a:lnTo>
                    <a:pt x="13284" y="5654"/>
                  </a:lnTo>
                  <a:cubicBezTo>
                    <a:pt x="13284" y="5652"/>
                    <a:pt x="13284" y="5651"/>
                    <a:pt x="13283" y="5649"/>
                  </a:cubicBezTo>
                  <a:cubicBezTo>
                    <a:pt x="13282" y="5646"/>
                    <a:pt x="13281" y="5641"/>
                    <a:pt x="13280" y="5638"/>
                  </a:cubicBezTo>
                  <a:cubicBezTo>
                    <a:pt x="13271" y="5605"/>
                    <a:pt x="13262" y="5571"/>
                    <a:pt x="13252" y="5538"/>
                  </a:cubicBezTo>
                  <a:cubicBezTo>
                    <a:pt x="13252" y="5536"/>
                    <a:pt x="13251" y="5534"/>
                    <a:pt x="13251" y="5533"/>
                  </a:cubicBezTo>
                  <a:lnTo>
                    <a:pt x="13250" y="5529"/>
                  </a:lnTo>
                  <a:cubicBezTo>
                    <a:pt x="13249" y="5526"/>
                    <a:pt x="13248" y="5522"/>
                    <a:pt x="13247" y="5518"/>
                  </a:cubicBezTo>
                  <a:cubicBezTo>
                    <a:pt x="13235" y="5475"/>
                    <a:pt x="13222" y="5431"/>
                    <a:pt x="13210" y="5389"/>
                  </a:cubicBezTo>
                  <a:cubicBezTo>
                    <a:pt x="13208" y="5387"/>
                    <a:pt x="13207" y="5385"/>
                    <a:pt x="13207" y="5382"/>
                  </a:cubicBezTo>
                  <a:lnTo>
                    <a:pt x="13203" y="5368"/>
                  </a:lnTo>
                  <a:cubicBezTo>
                    <a:pt x="13196" y="5345"/>
                    <a:pt x="13189" y="5322"/>
                    <a:pt x="13182" y="5299"/>
                  </a:cubicBezTo>
                  <a:cubicBezTo>
                    <a:pt x="13181" y="5296"/>
                    <a:pt x="13180" y="5292"/>
                    <a:pt x="13179" y="5289"/>
                  </a:cubicBezTo>
                  <a:cubicBezTo>
                    <a:pt x="13176" y="5277"/>
                    <a:pt x="13171" y="5265"/>
                    <a:pt x="13167" y="5252"/>
                  </a:cubicBezTo>
                  <a:cubicBezTo>
                    <a:pt x="13160" y="5229"/>
                    <a:pt x="13153" y="5206"/>
                    <a:pt x="13145" y="5184"/>
                  </a:cubicBezTo>
                  <a:cubicBezTo>
                    <a:pt x="13138" y="5162"/>
                    <a:pt x="13131" y="5140"/>
                    <a:pt x="13124" y="5118"/>
                  </a:cubicBezTo>
                  <a:cubicBezTo>
                    <a:pt x="13123" y="5116"/>
                    <a:pt x="13122" y="5113"/>
                    <a:pt x="13121" y="5110"/>
                  </a:cubicBezTo>
                  <a:cubicBezTo>
                    <a:pt x="13112" y="5083"/>
                    <a:pt x="13102" y="5055"/>
                    <a:pt x="13092" y="5027"/>
                  </a:cubicBezTo>
                  <a:cubicBezTo>
                    <a:pt x="13091" y="5024"/>
                    <a:pt x="13090" y="5021"/>
                    <a:pt x="13089" y="5018"/>
                  </a:cubicBezTo>
                  <a:cubicBezTo>
                    <a:pt x="13085" y="5005"/>
                    <a:pt x="13080" y="4992"/>
                    <a:pt x="13076" y="4979"/>
                  </a:cubicBezTo>
                  <a:lnTo>
                    <a:pt x="13073" y="4970"/>
                  </a:lnTo>
                  <a:cubicBezTo>
                    <a:pt x="13066" y="4953"/>
                    <a:pt x="13059" y="4934"/>
                    <a:pt x="13053" y="4915"/>
                  </a:cubicBezTo>
                  <a:cubicBezTo>
                    <a:pt x="13046" y="4896"/>
                    <a:pt x="13039" y="4876"/>
                    <a:pt x="13031" y="4856"/>
                  </a:cubicBezTo>
                  <a:cubicBezTo>
                    <a:pt x="13031" y="4854"/>
                    <a:pt x="13030" y="4852"/>
                    <a:pt x="13029" y="4849"/>
                  </a:cubicBezTo>
                  <a:cubicBezTo>
                    <a:pt x="13019" y="4821"/>
                    <a:pt x="13008" y="4794"/>
                    <a:pt x="12998" y="4767"/>
                  </a:cubicBezTo>
                  <a:cubicBezTo>
                    <a:pt x="12989" y="4744"/>
                    <a:pt x="12980" y="4722"/>
                    <a:pt x="12972" y="4700"/>
                  </a:cubicBezTo>
                  <a:cubicBezTo>
                    <a:pt x="12965" y="4683"/>
                    <a:pt x="12958" y="4665"/>
                    <a:pt x="12951" y="4648"/>
                  </a:cubicBezTo>
                  <a:cubicBezTo>
                    <a:pt x="12951" y="4647"/>
                    <a:pt x="12951" y="4647"/>
                    <a:pt x="12951" y="4646"/>
                  </a:cubicBezTo>
                  <a:lnTo>
                    <a:pt x="12946" y="4637"/>
                  </a:lnTo>
                  <a:cubicBezTo>
                    <a:pt x="12941" y="4623"/>
                    <a:pt x="12935" y="4608"/>
                    <a:pt x="12930" y="4595"/>
                  </a:cubicBezTo>
                  <a:cubicBezTo>
                    <a:pt x="12929" y="4592"/>
                    <a:pt x="12928" y="4589"/>
                    <a:pt x="12926" y="4585"/>
                  </a:cubicBezTo>
                  <a:cubicBezTo>
                    <a:pt x="12917" y="4563"/>
                    <a:pt x="12908" y="4540"/>
                    <a:pt x="12898" y="4518"/>
                  </a:cubicBezTo>
                  <a:cubicBezTo>
                    <a:pt x="12887" y="4492"/>
                    <a:pt x="12876" y="4465"/>
                    <a:pt x="12864" y="4438"/>
                  </a:cubicBezTo>
                  <a:cubicBezTo>
                    <a:pt x="12857" y="4420"/>
                    <a:pt x="12848" y="4400"/>
                    <a:pt x="12840" y="4381"/>
                  </a:cubicBezTo>
                  <a:lnTo>
                    <a:pt x="12839" y="4379"/>
                  </a:lnTo>
                  <a:lnTo>
                    <a:pt x="12836" y="4371"/>
                  </a:lnTo>
                  <a:cubicBezTo>
                    <a:pt x="12830" y="4358"/>
                    <a:pt x="12825" y="4346"/>
                    <a:pt x="12819" y="4333"/>
                  </a:cubicBezTo>
                  <a:cubicBezTo>
                    <a:pt x="12810" y="4312"/>
                    <a:pt x="12801" y="4292"/>
                    <a:pt x="12792" y="4273"/>
                  </a:cubicBezTo>
                  <a:lnTo>
                    <a:pt x="12789" y="4266"/>
                  </a:lnTo>
                  <a:cubicBezTo>
                    <a:pt x="12789" y="4265"/>
                    <a:pt x="12787" y="4264"/>
                    <a:pt x="12787" y="4263"/>
                  </a:cubicBezTo>
                  <a:cubicBezTo>
                    <a:pt x="12775" y="4237"/>
                    <a:pt x="12763" y="4210"/>
                    <a:pt x="12751" y="4184"/>
                  </a:cubicBezTo>
                  <a:cubicBezTo>
                    <a:pt x="12736" y="4152"/>
                    <a:pt x="12721" y="4119"/>
                    <a:pt x="12705" y="4087"/>
                  </a:cubicBezTo>
                  <a:cubicBezTo>
                    <a:pt x="12704" y="4085"/>
                    <a:pt x="12703" y="4083"/>
                    <a:pt x="12702" y="4081"/>
                  </a:cubicBezTo>
                  <a:cubicBezTo>
                    <a:pt x="12694" y="4064"/>
                    <a:pt x="12687" y="4048"/>
                    <a:pt x="12678" y="4031"/>
                  </a:cubicBezTo>
                  <a:lnTo>
                    <a:pt x="12673" y="4023"/>
                  </a:lnTo>
                  <a:cubicBezTo>
                    <a:pt x="12672" y="4020"/>
                    <a:pt x="12672" y="4019"/>
                    <a:pt x="12671" y="4017"/>
                  </a:cubicBezTo>
                  <a:cubicBezTo>
                    <a:pt x="12646" y="3966"/>
                    <a:pt x="12620" y="3915"/>
                    <a:pt x="12594" y="3867"/>
                  </a:cubicBezTo>
                  <a:cubicBezTo>
                    <a:pt x="12594" y="3866"/>
                    <a:pt x="12594" y="3865"/>
                    <a:pt x="12593" y="3864"/>
                  </a:cubicBezTo>
                  <a:cubicBezTo>
                    <a:pt x="12593" y="3864"/>
                    <a:pt x="12593" y="3863"/>
                    <a:pt x="12592" y="3863"/>
                  </a:cubicBezTo>
                  <a:cubicBezTo>
                    <a:pt x="12591" y="3859"/>
                    <a:pt x="12590" y="3857"/>
                    <a:pt x="12589" y="3855"/>
                  </a:cubicBezTo>
                  <a:cubicBezTo>
                    <a:pt x="12588" y="3853"/>
                    <a:pt x="12587" y="3851"/>
                    <a:pt x="12586" y="3848"/>
                  </a:cubicBezTo>
                  <a:cubicBezTo>
                    <a:pt x="12576" y="3831"/>
                    <a:pt x="12567" y="3813"/>
                    <a:pt x="12557" y="3796"/>
                  </a:cubicBezTo>
                  <a:lnTo>
                    <a:pt x="12556" y="3794"/>
                  </a:lnTo>
                  <a:cubicBezTo>
                    <a:pt x="12554" y="3789"/>
                    <a:pt x="12552" y="3785"/>
                    <a:pt x="12549" y="3779"/>
                  </a:cubicBezTo>
                  <a:cubicBezTo>
                    <a:pt x="12523" y="3730"/>
                    <a:pt x="12496" y="3679"/>
                    <a:pt x="12467" y="3630"/>
                  </a:cubicBezTo>
                  <a:cubicBezTo>
                    <a:pt x="12466" y="3627"/>
                    <a:pt x="12464" y="3625"/>
                    <a:pt x="12463" y="3622"/>
                  </a:cubicBezTo>
                  <a:cubicBezTo>
                    <a:pt x="12461" y="3619"/>
                    <a:pt x="12460" y="3616"/>
                    <a:pt x="12457" y="3613"/>
                  </a:cubicBezTo>
                  <a:lnTo>
                    <a:pt x="12456" y="3611"/>
                  </a:lnTo>
                  <a:cubicBezTo>
                    <a:pt x="12451" y="3601"/>
                    <a:pt x="12444" y="3590"/>
                    <a:pt x="12439" y="3579"/>
                  </a:cubicBezTo>
                  <a:cubicBezTo>
                    <a:pt x="12439" y="3577"/>
                    <a:pt x="12438" y="3577"/>
                    <a:pt x="12438" y="3577"/>
                  </a:cubicBezTo>
                  <a:cubicBezTo>
                    <a:pt x="12438" y="3576"/>
                    <a:pt x="12437" y="3575"/>
                    <a:pt x="12437" y="3575"/>
                  </a:cubicBezTo>
                  <a:cubicBezTo>
                    <a:pt x="12418" y="3542"/>
                    <a:pt x="12399" y="3511"/>
                    <a:pt x="12381" y="3479"/>
                  </a:cubicBezTo>
                  <a:cubicBezTo>
                    <a:pt x="12364" y="3451"/>
                    <a:pt x="12349" y="3424"/>
                    <a:pt x="12332" y="3398"/>
                  </a:cubicBezTo>
                  <a:lnTo>
                    <a:pt x="12329" y="3391"/>
                  </a:lnTo>
                  <a:lnTo>
                    <a:pt x="12325" y="3385"/>
                  </a:lnTo>
                  <a:cubicBezTo>
                    <a:pt x="12317" y="3372"/>
                    <a:pt x="12309" y="3359"/>
                    <a:pt x="12302" y="3346"/>
                  </a:cubicBezTo>
                  <a:cubicBezTo>
                    <a:pt x="12299" y="3344"/>
                    <a:pt x="12298" y="3342"/>
                    <a:pt x="12296" y="3338"/>
                  </a:cubicBezTo>
                  <a:cubicBezTo>
                    <a:pt x="12287" y="3324"/>
                    <a:pt x="12279" y="3309"/>
                    <a:pt x="12269" y="3295"/>
                  </a:cubicBezTo>
                  <a:lnTo>
                    <a:pt x="12263" y="3285"/>
                  </a:lnTo>
                  <a:cubicBezTo>
                    <a:pt x="12263" y="3285"/>
                    <a:pt x="12262" y="3284"/>
                    <a:pt x="12262" y="3284"/>
                  </a:cubicBezTo>
                  <a:lnTo>
                    <a:pt x="12258" y="3277"/>
                  </a:lnTo>
                  <a:cubicBezTo>
                    <a:pt x="12251" y="3266"/>
                    <a:pt x="12245" y="3256"/>
                    <a:pt x="12238" y="3245"/>
                  </a:cubicBezTo>
                  <a:cubicBezTo>
                    <a:pt x="12222" y="3219"/>
                    <a:pt x="12205" y="3193"/>
                    <a:pt x="12188" y="3167"/>
                  </a:cubicBezTo>
                  <a:cubicBezTo>
                    <a:pt x="12188" y="3166"/>
                    <a:pt x="12187" y="3165"/>
                    <a:pt x="12185" y="3163"/>
                  </a:cubicBezTo>
                  <a:lnTo>
                    <a:pt x="12181" y="3156"/>
                  </a:lnTo>
                  <a:cubicBezTo>
                    <a:pt x="12173" y="3145"/>
                    <a:pt x="12167" y="3133"/>
                    <a:pt x="12159" y="3122"/>
                  </a:cubicBezTo>
                  <a:cubicBezTo>
                    <a:pt x="12158" y="3120"/>
                    <a:pt x="12157" y="3119"/>
                    <a:pt x="12155" y="3117"/>
                  </a:cubicBezTo>
                  <a:cubicBezTo>
                    <a:pt x="12138" y="3092"/>
                    <a:pt x="12122" y="3068"/>
                    <a:pt x="12105" y="3042"/>
                  </a:cubicBezTo>
                  <a:cubicBezTo>
                    <a:pt x="12104" y="3041"/>
                    <a:pt x="12104" y="3040"/>
                    <a:pt x="12103" y="3039"/>
                  </a:cubicBezTo>
                  <a:lnTo>
                    <a:pt x="12092" y="3024"/>
                  </a:lnTo>
                  <a:cubicBezTo>
                    <a:pt x="12075" y="2997"/>
                    <a:pt x="12057" y="2972"/>
                    <a:pt x="12040" y="2947"/>
                  </a:cubicBezTo>
                  <a:cubicBezTo>
                    <a:pt x="12038" y="2945"/>
                    <a:pt x="12036" y="2943"/>
                    <a:pt x="12035" y="2940"/>
                  </a:cubicBezTo>
                  <a:cubicBezTo>
                    <a:pt x="12026" y="2927"/>
                    <a:pt x="12018" y="2915"/>
                    <a:pt x="12009" y="2902"/>
                  </a:cubicBezTo>
                  <a:cubicBezTo>
                    <a:pt x="12008" y="2901"/>
                    <a:pt x="12007" y="2900"/>
                    <a:pt x="12007" y="2900"/>
                  </a:cubicBezTo>
                  <a:cubicBezTo>
                    <a:pt x="11987" y="2872"/>
                    <a:pt x="11968" y="2845"/>
                    <a:pt x="11949" y="2819"/>
                  </a:cubicBezTo>
                  <a:lnTo>
                    <a:pt x="11938" y="2804"/>
                  </a:lnTo>
                  <a:cubicBezTo>
                    <a:pt x="11938" y="2804"/>
                    <a:pt x="11938" y="2803"/>
                    <a:pt x="11937" y="2802"/>
                  </a:cubicBezTo>
                  <a:cubicBezTo>
                    <a:pt x="11917" y="2776"/>
                    <a:pt x="11898" y="2750"/>
                    <a:pt x="11878" y="2723"/>
                  </a:cubicBezTo>
                  <a:cubicBezTo>
                    <a:pt x="11878" y="2723"/>
                    <a:pt x="11877" y="2722"/>
                    <a:pt x="11877" y="2722"/>
                  </a:cubicBezTo>
                  <a:cubicBezTo>
                    <a:pt x="11869" y="2711"/>
                    <a:pt x="11860" y="2699"/>
                    <a:pt x="11852" y="2688"/>
                  </a:cubicBezTo>
                  <a:cubicBezTo>
                    <a:pt x="11850" y="2686"/>
                    <a:pt x="11848" y="2683"/>
                    <a:pt x="11845" y="2681"/>
                  </a:cubicBezTo>
                  <a:cubicBezTo>
                    <a:pt x="11827" y="2655"/>
                    <a:pt x="11807" y="2630"/>
                    <a:pt x="11788" y="2606"/>
                  </a:cubicBezTo>
                  <a:lnTo>
                    <a:pt x="11787" y="2605"/>
                  </a:lnTo>
                  <a:cubicBezTo>
                    <a:pt x="11787" y="2605"/>
                    <a:pt x="11786" y="2604"/>
                    <a:pt x="11786" y="2603"/>
                  </a:cubicBezTo>
                  <a:lnTo>
                    <a:pt x="11775" y="2590"/>
                  </a:lnTo>
                  <a:cubicBezTo>
                    <a:pt x="11757" y="2564"/>
                    <a:pt x="11737" y="2540"/>
                    <a:pt x="11717" y="2516"/>
                  </a:cubicBezTo>
                  <a:cubicBezTo>
                    <a:pt x="11715" y="2513"/>
                    <a:pt x="11713" y="2511"/>
                    <a:pt x="11711" y="2507"/>
                  </a:cubicBezTo>
                  <a:cubicBezTo>
                    <a:pt x="11704" y="2500"/>
                    <a:pt x="11699" y="2493"/>
                    <a:pt x="11693" y="2485"/>
                  </a:cubicBezTo>
                  <a:cubicBezTo>
                    <a:pt x="11667" y="2454"/>
                    <a:pt x="11643" y="2425"/>
                    <a:pt x="11619" y="2397"/>
                  </a:cubicBezTo>
                  <a:cubicBezTo>
                    <a:pt x="11615" y="2392"/>
                    <a:pt x="11612" y="2388"/>
                    <a:pt x="11608" y="2383"/>
                  </a:cubicBezTo>
                  <a:cubicBezTo>
                    <a:pt x="11587" y="2358"/>
                    <a:pt x="11566" y="2333"/>
                    <a:pt x="11544" y="2309"/>
                  </a:cubicBezTo>
                  <a:cubicBezTo>
                    <a:pt x="11541" y="2304"/>
                    <a:pt x="11537" y="2301"/>
                    <a:pt x="11534" y="2298"/>
                  </a:cubicBezTo>
                  <a:lnTo>
                    <a:pt x="11534" y="2297"/>
                  </a:lnTo>
                  <a:lnTo>
                    <a:pt x="11532" y="2295"/>
                  </a:lnTo>
                  <a:lnTo>
                    <a:pt x="11525" y="2287"/>
                  </a:lnTo>
                  <a:cubicBezTo>
                    <a:pt x="11523" y="2285"/>
                    <a:pt x="11521" y="2282"/>
                    <a:pt x="11519" y="2280"/>
                  </a:cubicBezTo>
                  <a:cubicBezTo>
                    <a:pt x="11176" y="1886"/>
                    <a:pt x="10795" y="1534"/>
                    <a:pt x="10389" y="1233"/>
                  </a:cubicBezTo>
                  <a:cubicBezTo>
                    <a:pt x="10387" y="1232"/>
                    <a:pt x="10384" y="1230"/>
                    <a:pt x="10382" y="1228"/>
                  </a:cubicBezTo>
                  <a:cubicBezTo>
                    <a:pt x="9291" y="422"/>
                    <a:pt x="8040" y="0"/>
                    <a:pt x="67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000000" algn="bl" rotWithShape="0">
                <a:schemeClr val="dk1">
                  <a:alpha val="4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31" name="Google Shape;1631;p62"/>
            <p:cNvGrpSpPr/>
            <p:nvPr/>
          </p:nvGrpSpPr>
          <p:grpSpPr>
            <a:xfrm>
              <a:off x="1458022" y="2208379"/>
              <a:ext cx="316678" cy="804666"/>
              <a:chOff x="6233560" y="927679"/>
              <a:chExt cx="316678" cy="804666"/>
            </a:xfrm>
          </p:grpSpPr>
          <p:sp>
            <p:nvSpPr>
              <p:cNvPr id="1632" name="Google Shape;1632;p62"/>
              <p:cNvSpPr/>
              <p:nvPr/>
            </p:nvSpPr>
            <p:spPr>
              <a:xfrm>
                <a:off x="6333255" y="1293586"/>
                <a:ext cx="148263" cy="438759"/>
              </a:xfrm>
              <a:custGeom>
                <a:avLst/>
                <a:gdLst/>
                <a:ahLst/>
                <a:cxnLst/>
                <a:rect l="l" t="t" r="r" b="b"/>
                <a:pathLst>
                  <a:path w="4451" h="13172" extrusionOk="0">
                    <a:moveTo>
                      <a:pt x="3015" y="1"/>
                    </a:moveTo>
                    <a:lnTo>
                      <a:pt x="809" y="66"/>
                    </a:lnTo>
                    <a:lnTo>
                      <a:pt x="220" y="5810"/>
                    </a:lnTo>
                    <a:cubicBezTo>
                      <a:pt x="59" y="7390"/>
                      <a:pt x="0" y="8979"/>
                      <a:pt x="48" y="10567"/>
                    </a:cubicBezTo>
                    <a:lnTo>
                      <a:pt x="63" y="11058"/>
                    </a:lnTo>
                    <a:cubicBezTo>
                      <a:pt x="98" y="12238"/>
                      <a:pt x="1066" y="13171"/>
                      <a:pt x="2238" y="13171"/>
                    </a:cubicBezTo>
                    <a:cubicBezTo>
                      <a:pt x="2260" y="13171"/>
                      <a:pt x="2281" y="13171"/>
                      <a:pt x="2303" y="13170"/>
                    </a:cubicBezTo>
                    <a:cubicBezTo>
                      <a:pt x="3505" y="13134"/>
                      <a:pt x="4450" y="12131"/>
                      <a:pt x="4414" y="10929"/>
                    </a:cubicBezTo>
                    <a:lnTo>
                      <a:pt x="4400" y="10438"/>
                    </a:lnTo>
                    <a:cubicBezTo>
                      <a:pt x="4353" y="8850"/>
                      <a:pt x="4200" y="7266"/>
                      <a:pt x="3945" y="5699"/>
                    </a:cubicBezTo>
                    <a:lnTo>
                      <a:pt x="301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" name="Google Shape;1633;p62"/>
              <p:cNvSpPr/>
              <p:nvPr/>
            </p:nvSpPr>
            <p:spPr>
              <a:xfrm>
                <a:off x="6341216" y="1293586"/>
                <a:ext cx="140302" cy="438693"/>
              </a:xfrm>
              <a:custGeom>
                <a:avLst/>
                <a:gdLst/>
                <a:ahLst/>
                <a:cxnLst/>
                <a:rect l="l" t="t" r="r" b="b"/>
                <a:pathLst>
                  <a:path w="4212" h="13170" extrusionOk="0">
                    <a:moveTo>
                      <a:pt x="2776" y="1"/>
                    </a:moveTo>
                    <a:lnTo>
                      <a:pt x="1718" y="32"/>
                    </a:lnTo>
                    <a:lnTo>
                      <a:pt x="570" y="66"/>
                    </a:lnTo>
                    <a:lnTo>
                      <a:pt x="355" y="2167"/>
                    </a:lnTo>
                    <a:cubicBezTo>
                      <a:pt x="758" y="2309"/>
                      <a:pt x="1184" y="2385"/>
                      <a:pt x="1622" y="2385"/>
                    </a:cubicBezTo>
                    <a:cubicBezTo>
                      <a:pt x="1662" y="2385"/>
                      <a:pt x="1703" y="2385"/>
                      <a:pt x="1743" y="2383"/>
                    </a:cubicBezTo>
                    <a:lnTo>
                      <a:pt x="1746" y="2383"/>
                    </a:lnTo>
                    <a:cubicBezTo>
                      <a:pt x="1750" y="2383"/>
                      <a:pt x="1754" y="2383"/>
                      <a:pt x="1758" y="2383"/>
                    </a:cubicBezTo>
                    <a:cubicBezTo>
                      <a:pt x="1954" y="2383"/>
                      <a:pt x="2124" y="2522"/>
                      <a:pt x="2155" y="2718"/>
                    </a:cubicBezTo>
                    <a:lnTo>
                      <a:pt x="2449" y="4515"/>
                    </a:lnTo>
                    <a:cubicBezTo>
                      <a:pt x="2705" y="6083"/>
                      <a:pt x="2857" y="7665"/>
                      <a:pt x="2904" y="9254"/>
                    </a:cubicBezTo>
                    <a:lnTo>
                      <a:pt x="2919" y="9746"/>
                    </a:lnTo>
                    <a:cubicBezTo>
                      <a:pt x="2955" y="10946"/>
                      <a:pt x="2009" y="11950"/>
                      <a:pt x="808" y="11986"/>
                    </a:cubicBezTo>
                    <a:cubicBezTo>
                      <a:pt x="785" y="11987"/>
                      <a:pt x="763" y="11987"/>
                      <a:pt x="741" y="11987"/>
                    </a:cubicBezTo>
                    <a:cubicBezTo>
                      <a:pt x="482" y="11987"/>
                      <a:pt x="233" y="11940"/>
                      <a:pt x="0" y="11856"/>
                    </a:cubicBezTo>
                    <a:lnTo>
                      <a:pt x="0" y="11856"/>
                    </a:lnTo>
                    <a:cubicBezTo>
                      <a:pt x="336" y="12632"/>
                      <a:pt x="1108" y="13170"/>
                      <a:pt x="1998" y="13170"/>
                    </a:cubicBezTo>
                    <a:cubicBezTo>
                      <a:pt x="2020" y="13170"/>
                      <a:pt x="2042" y="13170"/>
                      <a:pt x="2064" y="13169"/>
                    </a:cubicBezTo>
                    <a:cubicBezTo>
                      <a:pt x="3266" y="13134"/>
                      <a:pt x="4211" y="12131"/>
                      <a:pt x="4175" y="10929"/>
                    </a:cubicBezTo>
                    <a:lnTo>
                      <a:pt x="4161" y="10438"/>
                    </a:lnTo>
                    <a:cubicBezTo>
                      <a:pt x="4114" y="8850"/>
                      <a:pt x="3961" y="7266"/>
                      <a:pt x="3706" y="5698"/>
                    </a:cubicBezTo>
                    <a:lnTo>
                      <a:pt x="3706" y="5699"/>
                    </a:lnTo>
                    <a:lnTo>
                      <a:pt x="27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" name="Google Shape;1634;p62"/>
              <p:cNvSpPr/>
              <p:nvPr/>
            </p:nvSpPr>
            <p:spPr>
              <a:xfrm>
                <a:off x="6245218" y="1188360"/>
                <a:ext cx="297325" cy="137071"/>
              </a:xfrm>
              <a:custGeom>
                <a:avLst/>
                <a:gdLst/>
                <a:ahLst/>
                <a:cxnLst/>
                <a:rect l="l" t="t" r="r" b="b"/>
                <a:pathLst>
                  <a:path w="8926" h="4115" extrusionOk="0">
                    <a:moveTo>
                      <a:pt x="8926" y="0"/>
                    </a:moveTo>
                    <a:lnTo>
                      <a:pt x="1" y="267"/>
                    </a:lnTo>
                    <a:cubicBezTo>
                      <a:pt x="706" y="2523"/>
                      <a:pt x="2455" y="4114"/>
                      <a:pt x="4468" y="4114"/>
                    </a:cubicBezTo>
                    <a:cubicBezTo>
                      <a:pt x="4506" y="4114"/>
                      <a:pt x="4544" y="4114"/>
                      <a:pt x="4582" y="4112"/>
                    </a:cubicBezTo>
                    <a:cubicBezTo>
                      <a:pt x="6642" y="4051"/>
                      <a:pt x="8345" y="2338"/>
                      <a:pt x="89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5" name="Google Shape;1635;p62"/>
              <p:cNvSpPr/>
              <p:nvPr/>
            </p:nvSpPr>
            <p:spPr>
              <a:xfrm>
                <a:off x="6233560" y="1055855"/>
                <a:ext cx="316678" cy="141401"/>
              </a:xfrm>
              <a:custGeom>
                <a:avLst/>
                <a:gdLst/>
                <a:ahLst/>
                <a:cxnLst/>
                <a:rect l="l" t="t" r="r" b="b"/>
                <a:pathLst>
                  <a:path w="9507" h="4245" extrusionOk="0">
                    <a:moveTo>
                      <a:pt x="9157" y="0"/>
                    </a:moveTo>
                    <a:lnTo>
                      <a:pt x="232" y="267"/>
                    </a:lnTo>
                    <a:cubicBezTo>
                      <a:pt x="77" y="894"/>
                      <a:pt x="1" y="1566"/>
                      <a:pt x="22" y="2263"/>
                    </a:cubicBezTo>
                    <a:cubicBezTo>
                      <a:pt x="43" y="2961"/>
                      <a:pt x="158" y="3628"/>
                      <a:pt x="351" y="4245"/>
                    </a:cubicBezTo>
                    <a:lnTo>
                      <a:pt x="9276" y="3978"/>
                    </a:lnTo>
                    <a:cubicBezTo>
                      <a:pt x="9431" y="3351"/>
                      <a:pt x="9507" y="2679"/>
                      <a:pt x="9486" y="1982"/>
                    </a:cubicBezTo>
                    <a:cubicBezTo>
                      <a:pt x="9465" y="1284"/>
                      <a:pt x="9350" y="618"/>
                      <a:pt x="91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" name="Google Shape;1636;p62"/>
              <p:cNvSpPr/>
              <p:nvPr/>
            </p:nvSpPr>
            <p:spPr>
              <a:xfrm>
                <a:off x="6241287" y="927679"/>
                <a:ext cx="297325" cy="137071"/>
              </a:xfrm>
              <a:custGeom>
                <a:avLst/>
                <a:gdLst/>
                <a:ahLst/>
                <a:cxnLst/>
                <a:rect l="l" t="t" r="r" b="b"/>
                <a:pathLst>
                  <a:path w="8926" h="4115" extrusionOk="0">
                    <a:moveTo>
                      <a:pt x="4458" y="1"/>
                    </a:moveTo>
                    <a:cubicBezTo>
                      <a:pt x="4420" y="1"/>
                      <a:pt x="4382" y="1"/>
                      <a:pt x="4344" y="3"/>
                    </a:cubicBezTo>
                    <a:cubicBezTo>
                      <a:pt x="2283" y="64"/>
                      <a:pt x="580" y="1777"/>
                      <a:pt x="0" y="4115"/>
                    </a:cubicBezTo>
                    <a:lnTo>
                      <a:pt x="8925" y="3848"/>
                    </a:lnTo>
                    <a:cubicBezTo>
                      <a:pt x="8220" y="1592"/>
                      <a:pt x="6470" y="1"/>
                      <a:pt x="44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" name="Google Shape;1637;p62"/>
              <p:cNvSpPr/>
              <p:nvPr/>
            </p:nvSpPr>
            <p:spPr>
              <a:xfrm>
                <a:off x="6269367" y="1188394"/>
                <a:ext cx="273209" cy="137004"/>
              </a:xfrm>
              <a:custGeom>
                <a:avLst/>
                <a:gdLst/>
                <a:ahLst/>
                <a:cxnLst/>
                <a:rect l="l" t="t" r="r" b="b"/>
                <a:pathLst>
                  <a:path w="8202" h="4113" extrusionOk="0">
                    <a:moveTo>
                      <a:pt x="8202" y="1"/>
                    </a:moveTo>
                    <a:lnTo>
                      <a:pt x="5454" y="82"/>
                    </a:lnTo>
                    <a:cubicBezTo>
                      <a:pt x="4624" y="1389"/>
                      <a:pt x="3357" y="2240"/>
                      <a:pt x="1916" y="2284"/>
                    </a:cubicBezTo>
                    <a:cubicBezTo>
                      <a:pt x="1879" y="2285"/>
                      <a:pt x="1842" y="2285"/>
                      <a:pt x="1805" y="2285"/>
                    </a:cubicBezTo>
                    <a:cubicBezTo>
                      <a:pt x="1169" y="2285"/>
                      <a:pt x="560" y="2126"/>
                      <a:pt x="1" y="1838"/>
                    </a:cubicBezTo>
                    <a:lnTo>
                      <a:pt x="1" y="1838"/>
                    </a:lnTo>
                    <a:cubicBezTo>
                      <a:pt x="7" y="1849"/>
                      <a:pt x="14" y="1859"/>
                      <a:pt x="20" y="1869"/>
                    </a:cubicBezTo>
                    <a:cubicBezTo>
                      <a:pt x="38" y="1895"/>
                      <a:pt x="54" y="1922"/>
                      <a:pt x="72" y="1947"/>
                    </a:cubicBezTo>
                    <a:cubicBezTo>
                      <a:pt x="83" y="1964"/>
                      <a:pt x="95" y="1981"/>
                      <a:pt x="106" y="1998"/>
                    </a:cubicBezTo>
                    <a:cubicBezTo>
                      <a:pt x="122" y="2020"/>
                      <a:pt x="138" y="2043"/>
                      <a:pt x="153" y="2065"/>
                    </a:cubicBezTo>
                    <a:cubicBezTo>
                      <a:pt x="167" y="2085"/>
                      <a:pt x="180" y="2104"/>
                      <a:pt x="194" y="2122"/>
                    </a:cubicBezTo>
                    <a:cubicBezTo>
                      <a:pt x="213" y="2150"/>
                      <a:pt x="233" y="2176"/>
                      <a:pt x="253" y="2203"/>
                    </a:cubicBezTo>
                    <a:cubicBezTo>
                      <a:pt x="265" y="2218"/>
                      <a:pt x="276" y="2233"/>
                      <a:pt x="288" y="2248"/>
                    </a:cubicBezTo>
                    <a:cubicBezTo>
                      <a:pt x="305" y="2271"/>
                      <a:pt x="323" y="2295"/>
                      <a:pt x="342" y="2318"/>
                    </a:cubicBezTo>
                    <a:cubicBezTo>
                      <a:pt x="354" y="2333"/>
                      <a:pt x="366" y="2349"/>
                      <a:pt x="378" y="2365"/>
                    </a:cubicBezTo>
                    <a:cubicBezTo>
                      <a:pt x="400" y="2392"/>
                      <a:pt x="423" y="2420"/>
                      <a:pt x="445" y="2446"/>
                    </a:cubicBezTo>
                    <a:cubicBezTo>
                      <a:pt x="457" y="2460"/>
                      <a:pt x="468" y="2473"/>
                      <a:pt x="480" y="2486"/>
                    </a:cubicBezTo>
                    <a:cubicBezTo>
                      <a:pt x="499" y="2511"/>
                      <a:pt x="519" y="2534"/>
                      <a:pt x="540" y="2557"/>
                    </a:cubicBezTo>
                    <a:cubicBezTo>
                      <a:pt x="551" y="2569"/>
                      <a:pt x="562" y="2581"/>
                      <a:pt x="573" y="2594"/>
                    </a:cubicBezTo>
                    <a:cubicBezTo>
                      <a:pt x="597" y="2621"/>
                      <a:pt x="622" y="2648"/>
                      <a:pt x="648" y="2675"/>
                    </a:cubicBezTo>
                    <a:lnTo>
                      <a:pt x="681" y="2711"/>
                    </a:lnTo>
                    <a:cubicBezTo>
                      <a:pt x="703" y="2734"/>
                      <a:pt x="726" y="2757"/>
                      <a:pt x="748" y="2780"/>
                    </a:cubicBezTo>
                    <a:cubicBezTo>
                      <a:pt x="758" y="2790"/>
                      <a:pt x="768" y="2800"/>
                      <a:pt x="777" y="2809"/>
                    </a:cubicBezTo>
                    <a:cubicBezTo>
                      <a:pt x="804" y="2836"/>
                      <a:pt x="832" y="2863"/>
                      <a:pt x="860" y="2890"/>
                    </a:cubicBezTo>
                    <a:cubicBezTo>
                      <a:pt x="871" y="2900"/>
                      <a:pt x="882" y="2911"/>
                      <a:pt x="893" y="2921"/>
                    </a:cubicBezTo>
                    <a:cubicBezTo>
                      <a:pt x="918" y="2944"/>
                      <a:pt x="942" y="2967"/>
                      <a:pt x="968" y="2990"/>
                    </a:cubicBezTo>
                    <a:cubicBezTo>
                      <a:pt x="975" y="2996"/>
                      <a:pt x="983" y="3004"/>
                      <a:pt x="992" y="3011"/>
                    </a:cubicBezTo>
                    <a:cubicBezTo>
                      <a:pt x="1021" y="3037"/>
                      <a:pt x="1051" y="3063"/>
                      <a:pt x="1082" y="3088"/>
                    </a:cubicBezTo>
                    <a:cubicBezTo>
                      <a:pt x="1093" y="3098"/>
                      <a:pt x="1104" y="3107"/>
                      <a:pt x="1115" y="3116"/>
                    </a:cubicBezTo>
                    <a:cubicBezTo>
                      <a:pt x="1142" y="3139"/>
                      <a:pt x="1168" y="3161"/>
                      <a:pt x="1196" y="3183"/>
                    </a:cubicBezTo>
                    <a:cubicBezTo>
                      <a:pt x="1202" y="3187"/>
                      <a:pt x="1209" y="3193"/>
                      <a:pt x="1216" y="3198"/>
                    </a:cubicBezTo>
                    <a:cubicBezTo>
                      <a:pt x="1247" y="3223"/>
                      <a:pt x="1280" y="3247"/>
                      <a:pt x="1312" y="3272"/>
                    </a:cubicBezTo>
                    <a:cubicBezTo>
                      <a:pt x="1323" y="3280"/>
                      <a:pt x="1334" y="3288"/>
                      <a:pt x="1345" y="3296"/>
                    </a:cubicBezTo>
                    <a:cubicBezTo>
                      <a:pt x="1375" y="3318"/>
                      <a:pt x="1403" y="3338"/>
                      <a:pt x="1433" y="3359"/>
                    </a:cubicBezTo>
                    <a:cubicBezTo>
                      <a:pt x="1438" y="3363"/>
                      <a:pt x="1444" y="3367"/>
                      <a:pt x="1449" y="3370"/>
                    </a:cubicBezTo>
                    <a:cubicBezTo>
                      <a:pt x="1483" y="3394"/>
                      <a:pt x="1517" y="3416"/>
                      <a:pt x="1551" y="3439"/>
                    </a:cubicBezTo>
                    <a:cubicBezTo>
                      <a:pt x="1562" y="3446"/>
                      <a:pt x="1572" y="3452"/>
                      <a:pt x="1583" y="3460"/>
                    </a:cubicBezTo>
                    <a:cubicBezTo>
                      <a:pt x="1615" y="3480"/>
                      <a:pt x="1645" y="3500"/>
                      <a:pt x="1677" y="3518"/>
                    </a:cubicBezTo>
                    <a:cubicBezTo>
                      <a:pt x="1682" y="3522"/>
                      <a:pt x="1686" y="3525"/>
                      <a:pt x="1691" y="3527"/>
                    </a:cubicBezTo>
                    <a:cubicBezTo>
                      <a:pt x="1727" y="3549"/>
                      <a:pt x="1762" y="3569"/>
                      <a:pt x="1798" y="3590"/>
                    </a:cubicBezTo>
                    <a:cubicBezTo>
                      <a:pt x="1808" y="3595"/>
                      <a:pt x="1819" y="3600"/>
                      <a:pt x="1830" y="3607"/>
                    </a:cubicBezTo>
                    <a:cubicBezTo>
                      <a:pt x="1862" y="3625"/>
                      <a:pt x="1895" y="3643"/>
                      <a:pt x="1929" y="3661"/>
                    </a:cubicBezTo>
                    <a:cubicBezTo>
                      <a:pt x="1933" y="3663"/>
                      <a:pt x="1937" y="3664"/>
                      <a:pt x="1940" y="3666"/>
                    </a:cubicBezTo>
                    <a:cubicBezTo>
                      <a:pt x="1978" y="3686"/>
                      <a:pt x="2015" y="3704"/>
                      <a:pt x="2051" y="3721"/>
                    </a:cubicBezTo>
                    <a:cubicBezTo>
                      <a:pt x="2062" y="3727"/>
                      <a:pt x="2072" y="3731"/>
                      <a:pt x="2083" y="3736"/>
                    </a:cubicBezTo>
                    <a:cubicBezTo>
                      <a:pt x="2118" y="3753"/>
                      <a:pt x="2153" y="3768"/>
                      <a:pt x="2188" y="3784"/>
                    </a:cubicBezTo>
                    <a:cubicBezTo>
                      <a:pt x="2191" y="3786"/>
                      <a:pt x="2195" y="3787"/>
                      <a:pt x="2198" y="3788"/>
                    </a:cubicBezTo>
                    <a:cubicBezTo>
                      <a:pt x="2235" y="3804"/>
                      <a:pt x="2274" y="3820"/>
                      <a:pt x="2312" y="3835"/>
                    </a:cubicBezTo>
                    <a:lnTo>
                      <a:pt x="2343" y="3848"/>
                    </a:lnTo>
                    <a:cubicBezTo>
                      <a:pt x="2380" y="3861"/>
                      <a:pt x="2416" y="3876"/>
                      <a:pt x="2454" y="3889"/>
                    </a:cubicBezTo>
                    <a:cubicBezTo>
                      <a:pt x="2456" y="3890"/>
                      <a:pt x="2458" y="3891"/>
                      <a:pt x="2461" y="3892"/>
                    </a:cubicBezTo>
                    <a:cubicBezTo>
                      <a:pt x="2500" y="3905"/>
                      <a:pt x="2539" y="3918"/>
                      <a:pt x="2579" y="3931"/>
                    </a:cubicBezTo>
                    <a:cubicBezTo>
                      <a:pt x="2588" y="3934"/>
                      <a:pt x="2599" y="3937"/>
                      <a:pt x="2609" y="3940"/>
                    </a:cubicBezTo>
                    <a:cubicBezTo>
                      <a:pt x="2648" y="3952"/>
                      <a:pt x="2686" y="3963"/>
                      <a:pt x="2724" y="3974"/>
                    </a:cubicBezTo>
                    <a:cubicBezTo>
                      <a:pt x="2727" y="3976"/>
                      <a:pt x="2729" y="3976"/>
                      <a:pt x="2730" y="3976"/>
                    </a:cubicBezTo>
                    <a:cubicBezTo>
                      <a:pt x="2770" y="3986"/>
                      <a:pt x="2810" y="3997"/>
                      <a:pt x="2850" y="4006"/>
                    </a:cubicBezTo>
                    <a:cubicBezTo>
                      <a:pt x="2861" y="4010"/>
                      <a:pt x="2871" y="4012"/>
                      <a:pt x="2882" y="4014"/>
                    </a:cubicBezTo>
                    <a:cubicBezTo>
                      <a:pt x="2922" y="4024"/>
                      <a:pt x="2961" y="4031"/>
                      <a:pt x="3001" y="4040"/>
                    </a:cubicBezTo>
                    <a:lnTo>
                      <a:pt x="3005" y="4040"/>
                    </a:lnTo>
                    <a:cubicBezTo>
                      <a:pt x="3046" y="4049"/>
                      <a:pt x="3087" y="4056"/>
                      <a:pt x="3128" y="4063"/>
                    </a:cubicBezTo>
                    <a:cubicBezTo>
                      <a:pt x="3139" y="4064"/>
                      <a:pt x="3149" y="4067"/>
                      <a:pt x="3160" y="4068"/>
                    </a:cubicBezTo>
                    <a:cubicBezTo>
                      <a:pt x="3200" y="4074"/>
                      <a:pt x="3241" y="4080"/>
                      <a:pt x="3281" y="4085"/>
                    </a:cubicBezTo>
                    <a:lnTo>
                      <a:pt x="3285" y="4085"/>
                    </a:lnTo>
                    <a:cubicBezTo>
                      <a:pt x="3326" y="4091"/>
                      <a:pt x="3368" y="4095"/>
                      <a:pt x="3410" y="4098"/>
                    </a:cubicBezTo>
                    <a:cubicBezTo>
                      <a:pt x="3421" y="4099"/>
                      <a:pt x="3432" y="4101"/>
                      <a:pt x="3441" y="4101"/>
                    </a:cubicBezTo>
                    <a:cubicBezTo>
                      <a:pt x="3483" y="4104"/>
                      <a:pt x="3525" y="4107"/>
                      <a:pt x="3568" y="4109"/>
                    </a:cubicBezTo>
                    <a:lnTo>
                      <a:pt x="3569" y="4109"/>
                    </a:lnTo>
                    <a:cubicBezTo>
                      <a:pt x="3611" y="4111"/>
                      <a:pt x="3653" y="4111"/>
                      <a:pt x="3696" y="4113"/>
                    </a:cubicBezTo>
                    <a:lnTo>
                      <a:pt x="3729" y="4113"/>
                    </a:lnTo>
                    <a:cubicBezTo>
                      <a:pt x="3770" y="4113"/>
                      <a:pt x="3813" y="4113"/>
                      <a:pt x="3857" y="4111"/>
                    </a:cubicBezTo>
                    <a:cubicBezTo>
                      <a:pt x="3894" y="4110"/>
                      <a:pt x="3932" y="4108"/>
                      <a:pt x="3968" y="4106"/>
                    </a:cubicBezTo>
                    <a:cubicBezTo>
                      <a:pt x="3980" y="4106"/>
                      <a:pt x="3991" y="4105"/>
                      <a:pt x="4003" y="4104"/>
                    </a:cubicBezTo>
                    <a:cubicBezTo>
                      <a:pt x="4028" y="4103"/>
                      <a:pt x="4054" y="4101"/>
                      <a:pt x="4080" y="4098"/>
                    </a:cubicBezTo>
                    <a:cubicBezTo>
                      <a:pt x="4093" y="4097"/>
                      <a:pt x="4106" y="4096"/>
                      <a:pt x="4118" y="4094"/>
                    </a:cubicBezTo>
                    <a:cubicBezTo>
                      <a:pt x="4144" y="4092"/>
                      <a:pt x="4171" y="4088"/>
                      <a:pt x="4198" y="4085"/>
                    </a:cubicBezTo>
                    <a:cubicBezTo>
                      <a:pt x="4208" y="4084"/>
                      <a:pt x="4219" y="4083"/>
                      <a:pt x="4229" y="4082"/>
                    </a:cubicBezTo>
                    <a:cubicBezTo>
                      <a:pt x="4265" y="4077"/>
                      <a:pt x="4301" y="4072"/>
                      <a:pt x="4336" y="4067"/>
                    </a:cubicBezTo>
                    <a:cubicBezTo>
                      <a:pt x="4344" y="4065"/>
                      <a:pt x="4351" y="4064"/>
                      <a:pt x="4357" y="4063"/>
                    </a:cubicBezTo>
                    <a:cubicBezTo>
                      <a:pt x="4387" y="4059"/>
                      <a:pt x="4415" y="4053"/>
                      <a:pt x="4445" y="4048"/>
                    </a:cubicBezTo>
                    <a:cubicBezTo>
                      <a:pt x="4457" y="4046"/>
                      <a:pt x="4469" y="4044"/>
                      <a:pt x="4481" y="4040"/>
                    </a:cubicBezTo>
                    <a:cubicBezTo>
                      <a:pt x="4505" y="4036"/>
                      <a:pt x="4529" y="4030"/>
                      <a:pt x="4553" y="4026"/>
                    </a:cubicBezTo>
                    <a:cubicBezTo>
                      <a:pt x="4567" y="4023"/>
                      <a:pt x="4579" y="4020"/>
                      <a:pt x="4591" y="4017"/>
                    </a:cubicBezTo>
                    <a:cubicBezTo>
                      <a:pt x="4618" y="4012"/>
                      <a:pt x="4644" y="4005"/>
                      <a:pt x="4671" y="3999"/>
                    </a:cubicBezTo>
                    <a:cubicBezTo>
                      <a:pt x="4679" y="3996"/>
                      <a:pt x="4688" y="3994"/>
                      <a:pt x="4697" y="3992"/>
                    </a:cubicBezTo>
                    <a:cubicBezTo>
                      <a:pt x="4732" y="3983"/>
                      <a:pt x="4766" y="3973"/>
                      <a:pt x="4801" y="3963"/>
                    </a:cubicBezTo>
                    <a:cubicBezTo>
                      <a:pt x="4811" y="3960"/>
                      <a:pt x="4821" y="3958"/>
                      <a:pt x="4831" y="3955"/>
                    </a:cubicBezTo>
                    <a:cubicBezTo>
                      <a:pt x="4855" y="3947"/>
                      <a:pt x="4880" y="3939"/>
                      <a:pt x="4905" y="3932"/>
                    </a:cubicBezTo>
                    <a:cubicBezTo>
                      <a:pt x="4917" y="3927"/>
                      <a:pt x="4931" y="3923"/>
                      <a:pt x="4943" y="3920"/>
                    </a:cubicBezTo>
                    <a:cubicBezTo>
                      <a:pt x="4966" y="3912"/>
                      <a:pt x="4988" y="3904"/>
                      <a:pt x="5011" y="3897"/>
                    </a:cubicBezTo>
                    <a:cubicBezTo>
                      <a:pt x="5023" y="3892"/>
                      <a:pt x="5035" y="3888"/>
                      <a:pt x="5048" y="3883"/>
                    </a:cubicBezTo>
                    <a:cubicBezTo>
                      <a:pt x="5074" y="3874"/>
                      <a:pt x="5101" y="3864"/>
                      <a:pt x="5128" y="3853"/>
                    </a:cubicBezTo>
                    <a:cubicBezTo>
                      <a:pt x="5135" y="3851"/>
                      <a:pt x="5142" y="3848"/>
                      <a:pt x="5149" y="3845"/>
                    </a:cubicBezTo>
                    <a:cubicBezTo>
                      <a:pt x="5182" y="3832"/>
                      <a:pt x="5215" y="3819"/>
                      <a:pt x="5246" y="3806"/>
                    </a:cubicBezTo>
                    <a:cubicBezTo>
                      <a:pt x="5258" y="3800"/>
                      <a:pt x="5271" y="3795"/>
                      <a:pt x="5283" y="3789"/>
                    </a:cubicBezTo>
                    <a:cubicBezTo>
                      <a:pt x="5303" y="3780"/>
                      <a:pt x="5325" y="3770"/>
                      <a:pt x="5346" y="3762"/>
                    </a:cubicBezTo>
                    <a:cubicBezTo>
                      <a:pt x="5359" y="3755"/>
                      <a:pt x="5373" y="3749"/>
                      <a:pt x="5386" y="3743"/>
                    </a:cubicBezTo>
                    <a:cubicBezTo>
                      <a:pt x="5407" y="3733"/>
                      <a:pt x="5426" y="3723"/>
                      <a:pt x="5447" y="3713"/>
                    </a:cubicBezTo>
                    <a:cubicBezTo>
                      <a:pt x="5460" y="3707"/>
                      <a:pt x="5472" y="3701"/>
                      <a:pt x="5485" y="3695"/>
                    </a:cubicBezTo>
                    <a:cubicBezTo>
                      <a:pt x="5513" y="3681"/>
                      <a:pt x="5539" y="3666"/>
                      <a:pt x="5567" y="3652"/>
                    </a:cubicBezTo>
                    <a:cubicBezTo>
                      <a:pt x="5580" y="3645"/>
                      <a:pt x="5592" y="3639"/>
                      <a:pt x="5604" y="3632"/>
                    </a:cubicBezTo>
                    <a:cubicBezTo>
                      <a:pt x="5627" y="3620"/>
                      <a:pt x="5649" y="3607"/>
                      <a:pt x="5672" y="3595"/>
                    </a:cubicBezTo>
                    <a:cubicBezTo>
                      <a:pt x="5685" y="3587"/>
                      <a:pt x="5699" y="3580"/>
                      <a:pt x="5712" y="3571"/>
                    </a:cubicBezTo>
                    <a:cubicBezTo>
                      <a:pt x="5730" y="3561"/>
                      <a:pt x="5749" y="3550"/>
                      <a:pt x="5766" y="3540"/>
                    </a:cubicBezTo>
                    <a:cubicBezTo>
                      <a:pt x="5780" y="3531"/>
                      <a:pt x="5795" y="3523"/>
                      <a:pt x="5809" y="3514"/>
                    </a:cubicBezTo>
                    <a:cubicBezTo>
                      <a:pt x="5826" y="3503"/>
                      <a:pt x="5844" y="3492"/>
                      <a:pt x="5860" y="3481"/>
                    </a:cubicBezTo>
                    <a:cubicBezTo>
                      <a:pt x="5875" y="3472"/>
                      <a:pt x="5888" y="3463"/>
                      <a:pt x="5901" y="3455"/>
                    </a:cubicBezTo>
                    <a:cubicBezTo>
                      <a:pt x="5930" y="3437"/>
                      <a:pt x="5957" y="3418"/>
                      <a:pt x="5984" y="3399"/>
                    </a:cubicBezTo>
                    <a:cubicBezTo>
                      <a:pt x="5999" y="3390"/>
                      <a:pt x="6012" y="3380"/>
                      <a:pt x="6026" y="3370"/>
                    </a:cubicBezTo>
                    <a:cubicBezTo>
                      <a:pt x="6041" y="3359"/>
                      <a:pt x="6058" y="3348"/>
                      <a:pt x="6074" y="3336"/>
                    </a:cubicBezTo>
                    <a:cubicBezTo>
                      <a:pt x="6089" y="3325"/>
                      <a:pt x="6104" y="3314"/>
                      <a:pt x="6119" y="3303"/>
                    </a:cubicBezTo>
                    <a:cubicBezTo>
                      <a:pt x="6134" y="3292"/>
                      <a:pt x="6148" y="3283"/>
                      <a:pt x="6162" y="3272"/>
                    </a:cubicBezTo>
                    <a:cubicBezTo>
                      <a:pt x="6177" y="3259"/>
                      <a:pt x="6192" y="3249"/>
                      <a:pt x="6207" y="3236"/>
                    </a:cubicBezTo>
                    <a:cubicBezTo>
                      <a:pt x="6221" y="3225"/>
                      <a:pt x="6234" y="3215"/>
                      <a:pt x="6249" y="3204"/>
                    </a:cubicBezTo>
                    <a:cubicBezTo>
                      <a:pt x="6275" y="3183"/>
                      <a:pt x="6301" y="3161"/>
                      <a:pt x="6328" y="3139"/>
                    </a:cubicBezTo>
                    <a:cubicBezTo>
                      <a:pt x="6342" y="3127"/>
                      <a:pt x="6355" y="3116"/>
                      <a:pt x="6368" y="3105"/>
                    </a:cubicBezTo>
                    <a:cubicBezTo>
                      <a:pt x="6385" y="3091"/>
                      <a:pt x="6400" y="3077"/>
                      <a:pt x="6416" y="3063"/>
                    </a:cubicBezTo>
                    <a:cubicBezTo>
                      <a:pt x="6427" y="3053"/>
                      <a:pt x="6439" y="3042"/>
                      <a:pt x="6452" y="3032"/>
                    </a:cubicBezTo>
                    <a:cubicBezTo>
                      <a:pt x="6467" y="3018"/>
                      <a:pt x="6483" y="3004"/>
                      <a:pt x="6499" y="2989"/>
                    </a:cubicBezTo>
                    <a:cubicBezTo>
                      <a:pt x="6510" y="2979"/>
                      <a:pt x="6521" y="2969"/>
                      <a:pt x="6532" y="2959"/>
                    </a:cubicBezTo>
                    <a:cubicBezTo>
                      <a:pt x="6548" y="2944"/>
                      <a:pt x="6564" y="2928"/>
                      <a:pt x="6580" y="2913"/>
                    </a:cubicBezTo>
                    <a:cubicBezTo>
                      <a:pt x="6589" y="2904"/>
                      <a:pt x="6597" y="2897"/>
                      <a:pt x="6606" y="2888"/>
                    </a:cubicBezTo>
                    <a:cubicBezTo>
                      <a:pt x="6641" y="2854"/>
                      <a:pt x="6675" y="2819"/>
                      <a:pt x="6709" y="2784"/>
                    </a:cubicBezTo>
                    <a:cubicBezTo>
                      <a:pt x="6715" y="2778"/>
                      <a:pt x="6720" y="2773"/>
                      <a:pt x="6726" y="2767"/>
                    </a:cubicBezTo>
                    <a:cubicBezTo>
                      <a:pt x="6743" y="2750"/>
                      <a:pt x="6760" y="2731"/>
                      <a:pt x="6777" y="2713"/>
                    </a:cubicBezTo>
                    <a:cubicBezTo>
                      <a:pt x="6785" y="2705"/>
                      <a:pt x="6794" y="2696"/>
                      <a:pt x="6801" y="2687"/>
                    </a:cubicBezTo>
                    <a:cubicBezTo>
                      <a:pt x="6818" y="2668"/>
                      <a:pt x="6834" y="2650"/>
                      <a:pt x="6852" y="2631"/>
                    </a:cubicBezTo>
                    <a:cubicBezTo>
                      <a:pt x="6858" y="2623"/>
                      <a:pt x="6866" y="2615"/>
                      <a:pt x="6873" y="2607"/>
                    </a:cubicBezTo>
                    <a:cubicBezTo>
                      <a:pt x="6932" y="2540"/>
                      <a:pt x="6989" y="2472"/>
                      <a:pt x="7046" y="2401"/>
                    </a:cubicBezTo>
                    <a:cubicBezTo>
                      <a:pt x="7048" y="2398"/>
                      <a:pt x="7051" y="2393"/>
                      <a:pt x="7055" y="2390"/>
                    </a:cubicBezTo>
                    <a:cubicBezTo>
                      <a:pt x="7072" y="2368"/>
                      <a:pt x="7090" y="2345"/>
                      <a:pt x="7106" y="2323"/>
                    </a:cubicBezTo>
                    <a:cubicBezTo>
                      <a:pt x="7112" y="2316"/>
                      <a:pt x="7117" y="2309"/>
                      <a:pt x="7123" y="2302"/>
                    </a:cubicBezTo>
                    <a:cubicBezTo>
                      <a:pt x="7139" y="2280"/>
                      <a:pt x="7157" y="2257"/>
                      <a:pt x="7173" y="2234"/>
                    </a:cubicBezTo>
                    <a:cubicBezTo>
                      <a:pt x="7176" y="2230"/>
                      <a:pt x="7180" y="2224"/>
                      <a:pt x="7184" y="2220"/>
                    </a:cubicBezTo>
                    <a:cubicBezTo>
                      <a:pt x="7240" y="2143"/>
                      <a:pt x="7295" y="2063"/>
                      <a:pt x="7348" y="1982"/>
                    </a:cubicBezTo>
                    <a:cubicBezTo>
                      <a:pt x="7350" y="1980"/>
                      <a:pt x="7352" y="1978"/>
                      <a:pt x="7353" y="1975"/>
                    </a:cubicBezTo>
                    <a:cubicBezTo>
                      <a:pt x="7370" y="1949"/>
                      <a:pt x="7387" y="1923"/>
                      <a:pt x="7403" y="1896"/>
                    </a:cubicBezTo>
                    <a:cubicBezTo>
                      <a:pt x="7407" y="1891"/>
                      <a:pt x="7410" y="1887"/>
                      <a:pt x="7412" y="1882"/>
                    </a:cubicBezTo>
                    <a:cubicBezTo>
                      <a:pt x="7483" y="1768"/>
                      <a:pt x="7552" y="1651"/>
                      <a:pt x="7617" y="1530"/>
                    </a:cubicBezTo>
                    <a:cubicBezTo>
                      <a:pt x="7617" y="1528"/>
                      <a:pt x="7618" y="1527"/>
                      <a:pt x="7619" y="1526"/>
                    </a:cubicBezTo>
                    <a:cubicBezTo>
                      <a:pt x="7635" y="1496"/>
                      <a:pt x="7651" y="1466"/>
                      <a:pt x="7666" y="1436"/>
                    </a:cubicBezTo>
                    <a:cubicBezTo>
                      <a:pt x="7668" y="1434"/>
                      <a:pt x="7668" y="1432"/>
                      <a:pt x="7669" y="1430"/>
                    </a:cubicBezTo>
                    <a:cubicBezTo>
                      <a:pt x="7733" y="1305"/>
                      <a:pt x="7794" y="1177"/>
                      <a:pt x="7850" y="1047"/>
                    </a:cubicBezTo>
                    <a:cubicBezTo>
                      <a:pt x="7850" y="1047"/>
                      <a:pt x="7850" y="1046"/>
                      <a:pt x="7851" y="1046"/>
                    </a:cubicBezTo>
                    <a:cubicBezTo>
                      <a:pt x="7993" y="714"/>
                      <a:pt x="8111" y="365"/>
                      <a:pt x="8202" y="1"/>
                    </a:cubicBezTo>
                    <a:close/>
                  </a:path>
                </a:pathLst>
              </a:custGeom>
              <a:solidFill>
                <a:srgbClr val="998996">
                  <a:alpha val="37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" name="Google Shape;1638;p62"/>
              <p:cNvSpPr/>
              <p:nvPr/>
            </p:nvSpPr>
            <p:spPr>
              <a:xfrm>
                <a:off x="6451005" y="1055855"/>
                <a:ext cx="98664" cy="135272"/>
              </a:xfrm>
              <a:custGeom>
                <a:avLst/>
                <a:gdLst/>
                <a:ahLst/>
                <a:cxnLst/>
                <a:rect l="l" t="t" r="r" b="b"/>
                <a:pathLst>
                  <a:path w="2962" h="4061" extrusionOk="0">
                    <a:moveTo>
                      <a:pt x="2629" y="0"/>
                    </a:moveTo>
                    <a:lnTo>
                      <a:pt x="1013" y="48"/>
                    </a:lnTo>
                    <a:cubicBezTo>
                      <a:pt x="1015" y="84"/>
                      <a:pt x="1016" y="119"/>
                      <a:pt x="1017" y="154"/>
                    </a:cubicBezTo>
                    <a:cubicBezTo>
                      <a:pt x="1061" y="1632"/>
                      <a:pt x="675" y="2997"/>
                      <a:pt x="1" y="4061"/>
                    </a:cubicBezTo>
                    <a:lnTo>
                      <a:pt x="2748" y="3978"/>
                    </a:lnTo>
                    <a:cubicBezTo>
                      <a:pt x="2796" y="3785"/>
                      <a:pt x="2836" y="3588"/>
                      <a:pt x="2868" y="3387"/>
                    </a:cubicBezTo>
                    <a:cubicBezTo>
                      <a:pt x="2869" y="3383"/>
                      <a:pt x="2869" y="3379"/>
                      <a:pt x="2870" y="3374"/>
                    </a:cubicBezTo>
                    <a:cubicBezTo>
                      <a:pt x="2876" y="3340"/>
                      <a:pt x="2881" y="3305"/>
                      <a:pt x="2886" y="3271"/>
                    </a:cubicBezTo>
                    <a:cubicBezTo>
                      <a:pt x="2888" y="3260"/>
                      <a:pt x="2889" y="3250"/>
                      <a:pt x="2890" y="3240"/>
                    </a:cubicBezTo>
                    <a:cubicBezTo>
                      <a:pt x="2894" y="3209"/>
                      <a:pt x="2899" y="3176"/>
                      <a:pt x="2903" y="3144"/>
                    </a:cubicBezTo>
                    <a:lnTo>
                      <a:pt x="2908" y="3107"/>
                    </a:lnTo>
                    <a:cubicBezTo>
                      <a:pt x="2912" y="3075"/>
                      <a:pt x="2915" y="3044"/>
                      <a:pt x="2919" y="3012"/>
                    </a:cubicBezTo>
                    <a:cubicBezTo>
                      <a:pt x="2920" y="2999"/>
                      <a:pt x="2921" y="2987"/>
                      <a:pt x="2922" y="2974"/>
                    </a:cubicBezTo>
                    <a:cubicBezTo>
                      <a:pt x="2930" y="2903"/>
                      <a:pt x="2936" y="2831"/>
                      <a:pt x="2942" y="2760"/>
                    </a:cubicBezTo>
                    <a:lnTo>
                      <a:pt x="2942" y="2755"/>
                    </a:lnTo>
                    <a:cubicBezTo>
                      <a:pt x="2944" y="2731"/>
                      <a:pt x="2945" y="2708"/>
                      <a:pt x="2946" y="2685"/>
                    </a:cubicBezTo>
                    <a:cubicBezTo>
                      <a:pt x="2948" y="2660"/>
                      <a:pt x="2949" y="2636"/>
                      <a:pt x="2950" y="2613"/>
                    </a:cubicBezTo>
                    <a:cubicBezTo>
                      <a:pt x="2951" y="2591"/>
                      <a:pt x="2953" y="2569"/>
                      <a:pt x="2954" y="2547"/>
                    </a:cubicBezTo>
                    <a:cubicBezTo>
                      <a:pt x="2955" y="2522"/>
                      <a:pt x="2956" y="2496"/>
                      <a:pt x="2957" y="2471"/>
                    </a:cubicBezTo>
                    <a:cubicBezTo>
                      <a:pt x="2957" y="2450"/>
                      <a:pt x="2958" y="2429"/>
                      <a:pt x="2958" y="2407"/>
                    </a:cubicBezTo>
                    <a:cubicBezTo>
                      <a:pt x="2959" y="2380"/>
                      <a:pt x="2960" y="2352"/>
                      <a:pt x="2960" y="2325"/>
                    </a:cubicBezTo>
                    <a:cubicBezTo>
                      <a:pt x="2960" y="2305"/>
                      <a:pt x="2960" y="2286"/>
                      <a:pt x="2961" y="2267"/>
                    </a:cubicBezTo>
                    <a:cubicBezTo>
                      <a:pt x="2961" y="2235"/>
                      <a:pt x="2961" y="2204"/>
                      <a:pt x="2961" y="2172"/>
                    </a:cubicBezTo>
                    <a:cubicBezTo>
                      <a:pt x="2961" y="2157"/>
                      <a:pt x="2961" y="2141"/>
                      <a:pt x="2960" y="2124"/>
                    </a:cubicBezTo>
                    <a:cubicBezTo>
                      <a:pt x="2960" y="2077"/>
                      <a:pt x="2959" y="2029"/>
                      <a:pt x="2958" y="1982"/>
                    </a:cubicBezTo>
                    <a:cubicBezTo>
                      <a:pt x="2956" y="1911"/>
                      <a:pt x="2953" y="1842"/>
                      <a:pt x="2948" y="1773"/>
                    </a:cubicBezTo>
                    <a:lnTo>
                      <a:pt x="2949" y="1773"/>
                    </a:lnTo>
                    <a:cubicBezTo>
                      <a:pt x="2948" y="1763"/>
                      <a:pt x="2948" y="1752"/>
                      <a:pt x="2947" y="1741"/>
                    </a:cubicBezTo>
                    <a:cubicBezTo>
                      <a:pt x="2943" y="1677"/>
                      <a:pt x="2938" y="1613"/>
                      <a:pt x="2933" y="1548"/>
                    </a:cubicBezTo>
                    <a:cubicBezTo>
                      <a:pt x="2932" y="1534"/>
                      <a:pt x="2931" y="1521"/>
                      <a:pt x="2928" y="1507"/>
                    </a:cubicBezTo>
                    <a:cubicBezTo>
                      <a:pt x="2923" y="1444"/>
                      <a:pt x="2916" y="1382"/>
                      <a:pt x="2909" y="1319"/>
                    </a:cubicBezTo>
                    <a:cubicBezTo>
                      <a:pt x="2908" y="1305"/>
                      <a:pt x="2905" y="1292"/>
                      <a:pt x="2904" y="1278"/>
                    </a:cubicBezTo>
                    <a:cubicBezTo>
                      <a:pt x="2897" y="1220"/>
                      <a:pt x="2889" y="1161"/>
                      <a:pt x="2880" y="1103"/>
                    </a:cubicBezTo>
                    <a:cubicBezTo>
                      <a:pt x="2878" y="1090"/>
                      <a:pt x="2877" y="1076"/>
                      <a:pt x="2875" y="1063"/>
                    </a:cubicBezTo>
                    <a:cubicBezTo>
                      <a:pt x="2866" y="1009"/>
                      <a:pt x="2857" y="955"/>
                      <a:pt x="2847" y="902"/>
                    </a:cubicBezTo>
                    <a:cubicBezTo>
                      <a:pt x="2844" y="883"/>
                      <a:pt x="2842" y="865"/>
                      <a:pt x="2839" y="847"/>
                    </a:cubicBezTo>
                    <a:cubicBezTo>
                      <a:pt x="2828" y="793"/>
                      <a:pt x="2818" y="738"/>
                      <a:pt x="2807" y="684"/>
                    </a:cubicBezTo>
                    <a:cubicBezTo>
                      <a:pt x="2801" y="662"/>
                      <a:pt x="2797" y="642"/>
                      <a:pt x="2792" y="620"/>
                    </a:cubicBezTo>
                    <a:cubicBezTo>
                      <a:pt x="2781" y="567"/>
                      <a:pt x="2769" y="516"/>
                      <a:pt x="2757" y="465"/>
                    </a:cubicBezTo>
                    <a:cubicBezTo>
                      <a:pt x="2752" y="442"/>
                      <a:pt x="2746" y="420"/>
                      <a:pt x="2741" y="397"/>
                    </a:cubicBezTo>
                    <a:cubicBezTo>
                      <a:pt x="2730" y="357"/>
                      <a:pt x="2720" y="317"/>
                      <a:pt x="2709" y="277"/>
                    </a:cubicBezTo>
                    <a:cubicBezTo>
                      <a:pt x="2701" y="247"/>
                      <a:pt x="2693" y="216"/>
                      <a:pt x="2684" y="187"/>
                    </a:cubicBezTo>
                    <a:cubicBezTo>
                      <a:pt x="2674" y="148"/>
                      <a:pt x="2662" y="111"/>
                      <a:pt x="2651" y="74"/>
                    </a:cubicBezTo>
                    <a:cubicBezTo>
                      <a:pt x="2644" y="50"/>
                      <a:pt x="2637" y="26"/>
                      <a:pt x="2630" y="3"/>
                    </a:cubicBezTo>
                    <a:cubicBezTo>
                      <a:pt x="2629" y="2"/>
                      <a:pt x="2629" y="1"/>
                      <a:pt x="2629" y="0"/>
                    </a:cubicBezTo>
                    <a:close/>
                  </a:path>
                </a:pathLst>
              </a:custGeom>
              <a:solidFill>
                <a:srgbClr val="998996">
                  <a:alpha val="37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" name="Google Shape;1639;p62"/>
              <p:cNvSpPr/>
              <p:nvPr/>
            </p:nvSpPr>
            <p:spPr>
              <a:xfrm>
                <a:off x="6449772" y="942535"/>
                <a:ext cx="88838" cy="114953"/>
              </a:xfrm>
              <a:custGeom>
                <a:avLst/>
                <a:gdLst/>
                <a:ahLst/>
                <a:cxnLst/>
                <a:rect l="l" t="t" r="r" b="b"/>
                <a:pathLst>
                  <a:path w="2667" h="345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09" y="956"/>
                      <a:pt x="994" y="2147"/>
                      <a:pt x="1051" y="3450"/>
                    </a:cubicBezTo>
                    <a:lnTo>
                      <a:pt x="2666" y="3402"/>
                    </a:lnTo>
                    <a:cubicBezTo>
                      <a:pt x="2652" y="3356"/>
                      <a:pt x="2638" y="3311"/>
                      <a:pt x="2622" y="3265"/>
                    </a:cubicBezTo>
                    <a:cubicBezTo>
                      <a:pt x="2615" y="3244"/>
                      <a:pt x="2607" y="3222"/>
                      <a:pt x="2599" y="3200"/>
                    </a:cubicBezTo>
                    <a:cubicBezTo>
                      <a:pt x="2584" y="3154"/>
                      <a:pt x="2567" y="3108"/>
                      <a:pt x="2550" y="3062"/>
                    </a:cubicBezTo>
                    <a:cubicBezTo>
                      <a:pt x="2542" y="3041"/>
                      <a:pt x="2534" y="3021"/>
                      <a:pt x="2527" y="3000"/>
                    </a:cubicBezTo>
                    <a:cubicBezTo>
                      <a:pt x="2509" y="2954"/>
                      <a:pt x="2492" y="2909"/>
                      <a:pt x="2473" y="2863"/>
                    </a:cubicBezTo>
                    <a:cubicBezTo>
                      <a:pt x="2464" y="2844"/>
                      <a:pt x="2457" y="2824"/>
                      <a:pt x="2449" y="2805"/>
                    </a:cubicBezTo>
                    <a:cubicBezTo>
                      <a:pt x="2429" y="2758"/>
                      <a:pt x="2409" y="2712"/>
                      <a:pt x="2390" y="2667"/>
                    </a:cubicBezTo>
                    <a:cubicBezTo>
                      <a:pt x="2382" y="2650"/>
                      <a:pt x="2373" y="2632"/>
                      <a:pt x="2366" y="2615"/>
                    </a:cubicBezTo>
                    <a:cubicBezTo>
                      <a:pt x="2345" y="2568"/>
                      <a:pt x="2323" y="2522"/>
                      <a:pt x="2301" y="2476"/>
                    </a:cubicBezTo>
                    <a:cubicBezTo>
                      <a:pt x="2293" y="2461"/>
                      <a:pt x="2287" y="2446"/>
                      <a:pt x="2279" y="2431"/>
                    </a:cubicBezTo>
                    <a:cubicBezTo>
                      <a:pt x="2258" y="2388"/>
                      <a:pt x="2236" y="2345"/>
                      <a:pt x="2214" y="2303"/>
                    </a:cubicBezTo>
                    <a:cubicBezTo>
                      <a:pt x="2207" y="2287"/>
                      <a:pt x="2198" y="2272"/>
                      <a:pt x="2189" y="2256"/>
                    </a:cubicBezTo>
                    <a:cubicBezTo>
                      <a:pt x="2166" y="2212"/>
                      <a:pt x="2143" y="2170"/>
                      <a:pt x="2120" y="2128"/>
                    </a:cubicBezTo>
                    <a:cubicBezTo>
                      <a:pt x="2113" y="2116"/>
                      <a:pt x="2107" y="2104"/>
                      <a:pt x="2100" y="2093"/>
                    </a:cubicBezTo>
                    <a:cubicBezTo>
                      <a:pt x="2073" y="2046"/>
                      <a:pt x="2045" y="2000"/>
                      <a:pt x="2018" y="1955"/>
                    </a:cubicBezTo>
                    <a:cubicBezTo>
                      <a:pt x="2011" y="1943"/>
                      <a:pt x="2005" y="1932"/>
                      <a:pt x="1997" y="1920"/>
                    </a:cubicBezTo>
                    <a:cubicBezTo>
                      <a:pt x="1970" y="1874"/>
                      <a:pt x="1940" y="1829"/>
                      <a:pt x="1912" y="1784"/>
                    </a:cubicBezTo>
                    <a:cubicBezTo>
                      <a:pt x="1904" y="1773"/>
                      <a:pt x="1897" y="1762"/>
                      <a:pt x="1890" y="1751"/>
                    </a:cubicBezTo>
                    <a:cubicBezTo>
                      <a:pt x="1860" y="1706"/>
                      <a:pt x="1831" y="1661"/>
                      <a:pt x="1800" y="1617"/>
                    </a:cubicBezTo>
                    <a:cubicBezTo>
                      <a:pt x="1792" y="1607"/>
                      <a:pt x="1786" y="1597"/>
                      <a:pt x="1779" y="1587"/>
                    </a:cubicBezTo>
                    <a:cubicBezTo>
                      <a:pt x="1747" y="1544"/>
                      <a:pt x="1715" y="1500"/>
                      <a:pt x="1682" y="1456"/>
                    </a:cubicBezTo>
                    <a:lnTo>
                      <a:pt x="1664" y="1431"/>
                    </a:lnTo>
                    <a:cubicBezTo>
                      <a:pt x="1630" y="1387"/>
                      <a:pt x="1596" y="1343"/>
                      <a:pt x="1561" y="1299"/>
                    </a:cubicBezTo>
                    <a:cubicBezTo>
                      <a:pt x="1555" y="1294"/>
                      <a:pt x="1551" y="1287"/>
                      <a:pt x="1545" y="1280"/>
                    </a:cubicBezTo>
                    <a:cubicBezTo>
                      <a:pt x="1509" y="1235"/>
                      <a:pt x="1472" y="1192"/>
                      <a:pt x="1435" y="1148"/>
                    </a:cubicBezTo>
                    <a:cubicBezTo>
                      <a:pt x="1431" y="1144"/>
                      <a:pt x="1428" y="1141"/>
                      <a:pt x="1426" y="1138"/>
                    </a:cubicBezTo>
                    <a:cubicBezTo>
                      <a:pt x="1260" y="948"/>
                      <a:pt x="1086" y="773"/>
                      <a:pt x="901" y="614"/>
                    </a:cubicBezTo>
                    <a:cubicBezTo>
                      <a:pt x="901" y="614"/>
                      <a:pt x="901" y="613"/>
                      <a:pt x="900" y="613"/>
                    </a:cubicBezTo>
                    <a:cubicBezTo>
                      <a:pt x="853" y="573"/>
                      <a:pt x="806" y="534"/>
                      <a:pt x="759" y="496"/>
                    </a:cubicBezTo>
                    <a:cubicBezTo>
                      <a:pt x="759" y="495"/>
                      <a:pt x="758" y="495"/>
                      <a:pt x="757" y="494"/>
                    </a:cubicBezTo>
                    <a:cubicBezTo>
                      <a:pt x="710" y="456"/>
                      <a:pt x="662" y="420"/>
                      <a:pt x="613" y="383"/>
                    </a:cubicBezTo>
                    <a:cubicBezTo>
                      <a:pt x="417" y="239"/>
                      <a:pt x="213" y="110"/>
                      <a:pt x="0" y="1"/>
                    </a:cubicBezTo>
                    <a:close/>
                  </a:path>
                </a:pathLst>
              </a:custGeom>
              <a:solidFill>
                <a:srgbClr val="998996">
                  <a:alpha val="37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640" name="Google Shape;1640;p62"/>
          <p:cNvGrpSpPr/>
          <p:nvPr/>
        </p:nvGrpSpPr>
        <p:grpSpPr>
          <a:xfrm rot="532924" flipH="1">
            <a:off x="8121218" y="1562283"/>
            <a:ext cx="520831" cy="918416"/>
            <a:chOff x="1891972" y="2268000"/>
            <a:chExt cx="520835" cy="918423"/>
          </a:xfrm>
        </p:grpSpPr>
        <p:sp>
          <p:nvSpPr>
            <p:cNvPr id="1641" name="Google Shape;1641;p62"/>
            <p:cNvSpPr/>
            <p:nvPr/>
          </p:nvSpPr>
          <p:spPr>
            <a:xfrm>
              <a:off x="1891972" y="2268000"/>
              <a:ext cx="520835" cy="918423"/>
            </a:xfrm>
            <a:custGeom>
              <a:avLst/>
              <a:gdLst/>
              <a:ahLst/>
              <a:cxnLst/>
              <a:rect l="l" t="t" r="r" b="b"/>
              <a:pathLst>
                <a:path w="15636" h="27572" extrusionOk="0">
                  <a:moveTo>
                    <a:pt x="6313" y="1"/>
                  </a:moveTo>
                  <a:cubicBezTo>
                    <a:pt x="5767" y="1"/>
                    <a:pt x="5223" y="76"/>
                    <a:pt x="4693" y="228"/>
                  </a:cubicBezTo>
                  <a:cubicBezTo>
                    <a:pt x="3948" y="442"/>
                    <a:pt x="3258" y="799"/>
                    <a:pt x="2644" y="1286"/>
                  </a:cubicBezTo>
                  <a:cubicBezTo>
                    <a:pt x="2069" y="1744"/>
                    <a:pt x="1572" y="2307"/>
                    <a:pt x="1166" y="2961"/>
                  </a:cubicBezTo>
                  <a:cubicBezTo>
                    <a:pt x="401" y="4198"/>
                    <a:pt x="1" y="5690"/>
                    <a:pt x="11" y="7275"/>
                  </a:cubicBezTo>
                  <a:cubicBezTo>
                    <a:pt x="15" y="8126"/>
                    <a:pt x="140" y="8981"/>
                    <a:pt x="379" y="9817"/>
                  </a:cubicBezTo>
                  <a:cubicBezTo>
                    <a:pt x="619" y="10652"/>
                    <a:pt x="967" y="11444"/>
                    <a:pt x="1414" y="12168"/>
                  </a:cubicBezTo>
                  <a:cubicBezTo>
                    <a:pt x="1820" y="12827"/>
                    <a:pt x="2302" y="13420"/>
                    <a:pt x="2847" y="13932"/>
                  </a:cubicBezTo>
                  <a:cubicBezTo>
                    <a:pt x="2849" y="13933"/>
                    <a:pt x="2851" y="13935"/>
                    <a:pt x="2852" y="13936"/>
                  </a:cubicBezTo>
                  <a:cubicBezTo>
                    <a:pt x="2890" y="13971"/>
                    <a:pt x="2930" y="14008"/>
                    <a:pt x="2970" y="14044"/>
                  </a:cubicBezTo>
                  <a:cubicBezTo>
                    <a:pt x="2973" y="14047"/>
                    <a:pt x="2977" y="14050"/>
                    <a:pt x="2980" y="14054"/>
                  </a:cubicBezTo>
                  <a:cubicBezTo>
                    <a:pt x="2991" y="14063"/>
                    <a:pt x="3003" y="14074"/>
                    <a:pt x="3014" y="14084"/>
                  </a:cubicBezTo>
                  <a:lnTo>
                    <a:pt x="3017" y="14086"/>
                  </a:lnTo>
                  <a:cubicBezTo>
                    <a:pt x="3073" y="14137"/>
                    <a:pt x="3130" y="14185"/>
                    <a:pt x="3185" y="14231"/>
                  </a:cubicBezTo>
                  <a:cubicBezTo>
                    <a:pt x="3189" y="14235"/>
                    <a:pt x="3194" y="14239"/>
                    <a:pt x="3198" y="14242"/>
                  </a:cubicBezTo>
                  <a:cubicBezTo>
                    <a:pt x="3199" y="14243"/>
                    <a:pt x="3201" y="14245"/>
                    <a:pt x="3203" y="14247"/>
                  </a:cubicBezTo>
                  <a:cubicBezTo>
                    <a:pt x="3235" y="14273"/>
                    <a:pt x="3266" y="14298"/>
                    <a:pt x="3297" y="14323"/>
                  </a:cubicBezTo>
                  <a:cubicBezTo>
                    <a:pt x="3297" y="14324"/>
                    <a:pt x="3298" y="14324"/>
                    <a:pt x="3299" y="14326"/>
                  </a:cubicBezTo>
                  <a:cubicBezTo>
                    <a:pt x="3302" y="14329"/>
                    <a:pt x="3307" y="14331"/>
                    <a:pt x="3310" y="14334"/>
                  </a:cubicBezTo>
                  <a:lnTo>
                    <a:pt x="3314" y="14338"/>
                  </a:lnTo>
                  <a:cubicBezTo>
                    <a:pt x="3488" y="14477"/>
                    <a:pt x="3668" y="14608"/>
                    <a:pt x="3848" y="14730"/>
                  </a:cubicBezTo>
                  <a:cubicBezTo>
                    <a:pt x="3850" y="14731"/>
                    <a:pt x="3852" y="14732"/>
                    <a:pt x="3854" y="14733"/>
                  </a:cubicBezTo>
                  <a:cubicBezTo>
                    <a:pt x="3855" y="14735"/>
                    <a:pt x="3855" y="14735"/>
                    <a:pt x="3856" y="14736"/>
                  </a:cubicBezTo>
                  <a:cubicBezTo>
                    <a:pt x="3857" y="14736"/>
                    <a:pt x="3858" y="14737"/>
                    <a:pt x="3859" y="14738"/>
                  </a:cubicBezTo>
                  <a:cubicBezTo>
                    <a:pt x="3897" y="14763"/>
                    <a:pt x="3935" y="14787"/>
                    <a:pt x="3976" y="14813"/>
                  </a:cubicBezTo>
                  <a:cubicBezTo>
                    <a:pt x="3978" y="14815"/>
                    <a:pt x="3979" y="14816"/>
                    <a:pt x="3981" y="14817"/>
                  </a:cubicBezTo>
                  <a:cubicBezTo>
                    <a:pt x="3999" y="14828"/>
                    <a:pt x="4016" y="14839"/>
                    <a:pt x="4034" y="14850"/>
                  </a:cubicBezTo>
                  <a:cubicBezTo>
                    <a:pt x="4070" y="14873"/>
                    <a:pt x="4106" y="14896"/>
                    <a:pt x="4142" y="14918"/>
                  </a:cubicBezTo>
                  <a:cubicBezTo>
                    <a:pt x="4144" y="14919"/>
                    <a:pt x="4146" y="14920"/>
                    <a:pt x="4148" y="14920"/>
                  </a:cubicBezTo>
                  <a:cubicBezTo>
                    <a:pt x="4149" y="14921"/>
                    <a:pt x="4149" y="14921"/>
                    <a:pt x="4150" y="14922"/>
                  </a:cubicBezTo>
                  <a:lnTo>
                    <a:pt x="4163" y="14930"/>
                  </a:lnTo>
                  <a:cubicBezTo>
                    <a:pt x="4176" y="14937"/>
                    <a:pt x="4191" y="14946"/>
                    <a:pt x="4203" y="14953"/>
                  </a:cubicBezTo>
                  <a:cubicBezTo>
                    <a:pt x="4229" y="14969"/>
                    <a:pt x="4256" y="14985"/>
                    <a:pt x="4283" y="15000"/>
                  </a:cubicBezTo>
                  <a:cubicBezTo>
                    <a:pt x="4359" y="15044"/>
                    <a:pt x="4437" y="15087"/>
                    <a:pt x="4515" y="15127"/>
                  </a:cubicBezTo>
                  <a:lnTo>
                    <a:pt x="4516" y="15128"/>
                  </a:lnTo>
                  <a:cubicBezTo>
                    <a:pt x="4518" y="15129"/>
                    <a:pt x="4521" y="15130"/>
                    <a:pt x="4523" y="15131"/>
                  </a:cubicBezTo>
                  <a:lnTo>
                    <a:pt x="4532" y="15136"/>
                  </a:lnTo>
                  <a:cubicBezTo>
                    <a:pt x="4544" y="15142"/>
                    <a:pt x="4557" y="15149"/>
                    <a:pt x="4569" y="15156"/>
                  </a:cubicBezTo>
                  <a:cubicBezTo>
                    <a:pt x="4596" y="15170"/>
                    <a:pt x="4625" y="15184"/>
                    <a:pt x="4652" y="15198"/>
                  </a:cubicBezTo>
                  <a:cubicBezTo>
                    <a:pt x="4672" y="15207"/>
                    <a:pt x="4692" y="15217"/>
                    <a:pt x="4713" y="15227"/>
                  </a:cubicBezTo>
                  <a:cubicBezTo>
                    <a:pt x="4730" y="15236"/>
                    <a:pt x="4747" y="15244"/>
                    <a:pt x="4764" y="15252"/>
                  </a:cubicBezTo>
                  <a:cubicBezTo>
                    <a:pt x="4767" y="15253"/>
                    <a:pt x="4770" y="15255"/>
                    <a:pt x="4773" y="15256"/>
                  </a:cubicBezTo>
                  <a:cubicBezTo>
                    <a:pt x="4832" y="15284"/>
                    <a:pt x="4886" y="15309"/>
                    <a:pt x="4937" y="15332"/>
                  </a:cubicBezTo>
                  <a:cubicBezTo>
                    <a:pt x="4969" y="15345"/>
                    <a:pt x="5000" y="15360"/>
                    <a:pt x="5032" y="15373"/>
                  </a:cubicBezTo>
                  <a:cubicBezTo>
                    <a:pt x="5051" y="15381"/>
                    <a:pt x="5071" y="15389"/>
                    <a:pt x="5091" y="15397"/>
                  </a:cubicBezTo>
                  <a:cubicBezTo>
                    <a:pt x="5092" y="15398"/>
                    <a:pt x="5093" y="15398"/>
                    <a:pt x="5094" y="15399"/>
                  </a:cubicBezTo>
                  <a:cubicBezTo>
                    <a:pt x="5109" y="15406"/>
                    <a:pt x="5125" y="15411"/>
                    <a:pt x="5140" y="15418"/>
                  </a:cubicBezTo>
                  <a:lnTo>
                    <a:pt x="5145" y="15420"/>
                  </a:lnTo>
                  <a:cubicBezTo>
                    <a:pt x="5147" y="15421"/>
                    <a:pt x="5150" y="15422"/>
                    <a:pt x="5152" y="15422"/>
                  </a:cubicBezTo>
                  <a:cubicBezTo>
                    <a:pt x="5195" y="15440"/>
                    <a:pt x="5238" y="15456"/>
                    <a:pt x="5281" y="15473"/>
                  </a:cubicBezTo>
                  <a:cubicBezTo>
                    <a:pt x="5283" y="15474"/>
                    <a:pt x="5286" y="15475"/>
                    <a:pt x="5289" y="15476"/>
                  </a:cubicBezTo>
                  <a:lnTo>
                    <a:pt x="5294" y="15478"/>
                  </a:lnTo>
                  <a:cubicBezTo>
                    <a:pt x="5298" y="15479"/>
                    <a:pt x="5302" y="15481"/>
                    <a:pt x="5307" y="15482"/>
                  </a:cubicBezTo>
                  <a:lnTo>
                    <a:pt x="5329" y="15491"/>
                  </a:lnTo>
                  <a:cubicBezTo>
                    <a:pt x="5359" y="15502"/>
                    <a:pt x="5390" y="15513"/>
                    <a:pt x="5421" y="15524"/>
                  </a:cubicBezTo>
                  <a:cubicBezTo>
                    <a:pt x="5449" y="15534"/>
                    <a:pt x="5477" y="15544"/>
                    <a:pt x="5506" y="15554"/>
                  </a:cubicBezTo>
                  <a:lnTo>
                    <a:pt x="5510" y="15555"/>
                  </a:lnTo>
                  <a:lnTo>
                    <a:pt x="5524" y="15559"/>
                  </a:lnTo>
                  <a:lnTo>
                    <a:pt x="6052" y="19116"/>
                  </a:lnTo>
                  <a:cubicBezTo>
                    <a:pt x="6298" y="20771"/>
                    <a:pt x="6657" y="22426"/>
                    <a:pt x="7118" y="24033"/>
                  </a:cubicBezTo>
                  <a:lnTo>
                    <a:pt x="7253" y="24506"/>
                  </a:lnTo>
                  <a:cubicBezTo>
                    <a:pt x="7491" y="25333"/>
                    <a:pt x="7966" y="26059"/>
                    <a:pt x="8629" y="26605"/>
                  </a:cubicBezTo>
                  <a:cubicBezTo>
                    <a:pt x="9274" y="27135"/>
                    <a:pt x="10053" y="27462"/>
                    <a:pt x="10881" y="27549"/>
                  </a:cubicBezTo>
                  <a:lnTo>
                    <a:pt x="10874" y="27548"/>
                  </a:lnTo>
                  <a:lnTo>
                    <a:pt x="10874" y="27548"/>
                  </a:lnTo>
                  <a:lnTo>
                    <a:pt x="10882" y="27549"/>
                  </a:lnTo>
                  <a:lnTo>
                    <a:pt x="10888" y="27549"/>
                  </a:lnTo>
                  <a:cubicBezTo>
                    <a:pt x="10910" y="27552"/>
                    <a:pt x="10933" y="27554"/>
                    <a:pt x="10955" y="27555"/>
                  </a:cubicBezTo>
                  <a:lnTo>
                    <a:pt x="10977" y="27558"/>
                  </a:lnTo>
                  <a:cubicBezTo>
                    <a:pt x="10999" y="27560"/>
                    <a:pt x="11021" y="27561"/>
                    <a:pt x="11042" y="27562"/>
                  </a:cubicBezTo>
                  <a:cubicBezTo>
                    <a:pt x="11051" y="27563"/>
                    <a:pt x="11059" y="27563"/>
                    <a:pt x="11068" y="27564"/>
                  </a:cubicBezTo>
                  <a:cubicBezTo>
                    <a:pt x="11104" y="27566"/>
                    <a:pt x="11142" y="27567"/>
                    <a:pt x="11179" y="27569"/>
                  </a:cubicBezTo>
                  <a:lnTo>
                    <a:pt x="11178" y="27569"/>
                  </a:lnTo>
                  <a:cubicBezTo>
                    <a:pt x="11188" y="27570"/>
                    <a:pt x="11199" y="27570"/>
                    <a:pt x="11210" y="27570"/>
                  </a:cubicBezTo>
                  <a:cubicBezTo>
                    <a:pt x="11227" y="27571"/>
                    <a:pt x="11244" y="27571"/>
                    <a:pt x="11261" y="27571"/>
                  </a:cubicBezTo>
                  <a:lnTo>
                    <a:pt x="11263" y="27571"/>
                  </a:lnTo>
                  <a:lnTo>
                    <a:pt x="11302" y="27572"/>
                  </a:lnTo>
                  <a:lnTo>
                    <a:pt x="11353" y="27572"/>
                  </a:lnTo>
                  <a:cubicBezTo>
                    <a:pt x="11367" y="27572"/>
                    <a:pt x="11383" y="27571"/>
                    <a:pt x="11397" y="27571"/>
                  </a:cubicBezTo>
                  <a:lnTo>
                    <a:pt x="11401" y="27571"/>
                  </a:lnTo>
                  <a:cubicBezTo>
                    <a:pt x="11419" y="27571"/>
                    <a:pt x="11438" y="27570"/>
                    <a:pt x="11455" y="27570"/>
                  </a:cubicBezTo>
                  <a:lnTo>
                    <a:pt x="11457" y="27570"/>
                  </a:lnTo>
                  <a:cubicBezTo>
                    <a:pt x="11481" y="27569"/>
                    <a:pt x="11506" y="27567"/>
                    <a:pt x="11530" y="27566"/>
                  </a:cubicBezTo>
                  <a:cubicBezTo>
                    <a:pt x="11543" y="27566"/>
                    <a:pt x="11556" y="27565"/>
                    <a:pt x="11569" y="27564"/>
                  </a:cubicBezTo>
                  <a:lnTo>
                    <a:pt x="11572" y="27564"/>
                  </a:lnTo>
                  <a:cubicBezTo>
                    <a:pt x="11590" y="27563"/>
                    <a:pt x="11609" y="27562"/>
                    <a:pt x="11625" y="27561"/>
                  </a:cubicBezTo>
                  <a:cubicBezTo>
                    <a:pt x="11639" y="27560"/>
                    <a:pt x="11654" y="27559"/>
                    <a:pt x="11667" y="27558"/>
                  </a:cubicBezTo>
                  <a:cubicBezTo>
                    <a:pt x="11687" y="27555"/>
                    <a:pt x="11706" y="27554"/>
                    <a:pt x="11726" y="27552"/>
                  </a:cubicBezTo>
                  <a:lnTo>
                    <a:pt x="11728" y="27552"/>
                  </a:lnTo>
                  <a:cubicBezTo>
                    <a:pt x="11738" y="27551"/>
                    <a:pt x="11749" y="27550"/>
                    <a:pt x="11760" y="27549"/>
                  </a:cubicBezTo>
                  <a:lnTo>
                    <a:pt x="11762" y="27549"/>
                  </a:lnTo>
                  <a:cubicBezTo>
                    <a:pt x="11792" y="27545"/>
                    <a:pt x="11823" y="27542"/>
                    <a:pt x="11852" y="27538"/>
                  </a:cubicBezTo>
                  <a:cubicBezTo>
                    <a:pt x="11862" y="27537"/>
                    <a:pt x="11872" y="27536"/>
                    <a:pt x="11883" y="27535"/>
                  </a:cubicBezTo>
                  <a:cubicBezTo>
                    <a:pt x="11905" y="27531"/>
                    <a:pt x="11927" y="27528"/>
                    <a:pt x="11948" y="27525"/>
                  </a:cubicBezTo>
                  <a:cubicBezTo>
                    <a:pt x="11960" y="27524"/>
                    <a:pt x="11972" y="27521"/>
                    <a:pt x="11983" y="27519"/>
                  </a:cubicBezTo>
                  <a:cubicBezTo>
                    <a:pt x="12005" y="27516"/>
                    <a:pt x="12026" y="27513"/>
                    <a:pt x="12048" y="27508"/>
                  </a:cubicBezTo>
                  <a:lnTo>
                    <a:pt x="12051" y="27508"/>
                  </a:lnTo>
                  <a:cubicBezTo>
                    <a:pt x="12060" y="27507"/>
                    <a:pt x="12069" y="27505"/>
                    <a:pt x="12078" y="27504"/>
                  </a:cubicBezTo>
                  <a:cubicBezTo>
                    <a:pt x="12110" y="27497"/>
                    <a:pt x="12142" y="27492"/>
                    <a:pt x="12173" y="27485"/>
                  </a:cubicBezTo>
                  <a:cubicBezTo>
                    <a:pt x="12181" y="27483"/>
                    <a:pt x="12189" y="27482"/>
                    <a:pt x="12196" y="27480"/>
                  </a:cubicBezTo>
                  <a:cubicBezTo>
                    <a:pt x="12221" y="27475"/>
                    <a:pt x="12244" y="27470"/>
                    <a:pt x="12268" y="27464"/>
                  </a:cubicBezTo>
                  <a:cubicBezTo>
                    <a:pt x="12278" y="27462"/>
                    <a:pt x="12286" y="27460"/>
                    <a:pt x="12295" y="27458"/>
                  </a:cubicBezTo>
                  <a:lnTo>
                    <a:pt x="12297" y="27458"/>
                  </a:lnTo>
                  <a:cubicBezTo>
                    <a:pt x="12297" y="27458"/>
                    <a:pt x="12298" y="27458"/>
                    <a:pt x="12300" y="27457"/>
                  </a:cubicBezTo>
                  <a:cubicBezTo>
                    <a:pt x="12320" y="27452"/>
                    <a:pt x="12342" y="27447"/>
                    <a:pt x="12363" y="27441"/>
                  </a:cubicBezTo>
                  <a:lnTo>
                    <a:pt x="12365" y="27441"/>
                  </a:lnTo>
                  <a:cubicBezTo>
                    <a:pt x="12375" y="27438"/>
                    <a:pt x="12384" y="27436"/>
                    <a:pt x="12394" y="27434"/>
                  </a:cubicBezTo>
                  <a:lnTo>
                    <a:pt x="12395" y="27434"/>
                  </a:lnTo>
                  <a:cubicBezTo>
                    <a:pt x="12428" y="27425"/>
                    <a:pt x="12459" y="27416"/>
                    <a:pt x="12489" y="27407"/>
                  </a:cubicBezTo>
                  <a:cubicBezTo>
                    <a:pt x="12969" y="27269"/>
                    <a:pt x="13416" y="27051"/>
                    <a:pt x="13817" y="26758"/>
                  </a:cubicBezTo>
                  <a:cubicBezTo>
                    <a:pt x="14511" y="26253"/>
                    <a:pt x="15029" y="25555"/>
                    <a:pt x="15315" y="24744"/>
                  </a:cubicBezTo>
                  <a:cubicBezTo>
                    <a:pt x="15609" y="23910"/>
                    <a:pt x="15635" y="23021"/>
                    <a:pt x="15391" y="22171"/>
                  </a:cubicBezTo>
                  <a:lnTo>
                    <a:pt x="15391" y="22171"/>
                  </a:lnTo>
                  <a:lnTo>
                    <a:pt x="15391" y="22172"/>
                  </a:lnTo>
                  <a:lnTo>
                    <a:pt x="15255" y="21700"/>
                  </a:lnTo>
                  <a:cubicBezTo>
                    <a:pt x="15215" y="21562"/>
                    <a:pt x="15171" y="21411"/>
                    <a:pt x="15120" y="21241"/>
                  </a:cubicBezTo>
                  <a:cubicBezTo>
                    <a:pt x="14683" y="19791"/>
                    <a:pt x="14156" y="18352"/>
                    <a:pt x="13552" y="16966"/>
                  </a:cubicBezTo>
                  <a:lnTo>
                    <a:pt x="12114" y="13670"/>
                  </a:lnTo>
                  <a:cubicBezTo>
                    <a:pt x="12122" y="13660"/>
                    <a:pt x="12131" y="13651"/>
                    <a:pt x="12138" y="13640"/>
                  </a:cubicBezTo>
                  <a:cubicBezTo>
                    <a:pt x="12139" y="13640"/>
                    <a:pt x="12139" y="13639"/>
                    <a:pt x="12139" y="13639"/>
                  </a:cubicBezTo>
                  <a:cubicBezTo>
                    <a:pt x="12155" y="13620"/>
                    <a:pt x="12169" y="13603"/>
                    <a:pt x="12183" y="13584"/>
                  </a:cubicBezTo>
                  <a:cubicBezTo>
                    <a:pt x="12184" y="13583"/>
                    <a:pt x="12185" y="13582"/>
                    <a:pt x="12187" y="13580"/>
                  </a:cubicBezTo>
                  <a:cubicBezTo>
                    <a:pt x="12204" y="13559"/>
                    <a:pt x="12221" y="13537"/>
                    <a:pt x="12237" y="13515"/>
                  </a:cubicBezTo>
                  <a:cubicBezTo>
                    <a:pt x="12239" y="13513"/>
                    <a:pt x="12241" y="13511"/>
                    <a:pt x="12242" y="13509"/>
                  </a:cubicBezTo>
                  <a:cubicBezTo>
                    <a:pt x="12255" y="13494"/>
                    <a:pt x="12266" y="13479"/>
                    <a:pt x="12278" y="13464"/>
                  </a:cubicBezTo>
                  <a:lnTo>
                    <a:pt x="12283" y="13457"/>
                  </a:lnTo>
                  <a:cubicBezTo>
                    <a:pt x="12283" y="13456"/>
                    <a:pt x="12284" y="13455"/>
                    <a:pt x="12285" y="13454"/>
                  </a:cubicBezTo>
                  <a:cubicBezTo>
                    <a:pt x="12286" y="13452"/>
                    <a:pt x="12287" y="13450"/>
                    <a:pt x="12289" y="13448"/>
                  </a:cubicBezTo>
                  <a:cubicBezTo>
                    <a:pt x="12333" y="13390"/>
                    <a:pt x="12373" y="13334"/>
                    <a:pt x="12411" y="13281"/>
                  </a:cubicBezTo>
                  <a:cubicBezTo>
                    <a:pt x="12414" y="13278"/>
                    <a:pt x="12415" y="13276"/>
                    <a:pt x="12416" y="13274"/>
                  </a:cubicBezTo>
                  <a:cubicBezTo>
                    <a:pt x="12433" y="13251"/>
                    <a:pt x="12450" y="13227"/>
                    <a:pt x="12466" y="13203"/>
                  </a:cubicBezTo>
                  <a:lnTo>
                    <a:pt x="12467" y="13200"/>
                  </a:lnTo>
                  <a:lnTo>
                    <a:pt x="12471" y="13196"/>
                  </a:lnTo>
                  <a:lnTo>
                    <a:pt x="12472" y="13194"/>
                  </a:lnTo>
                  <a:cubicBezTo>
                    <a:pt x="12482" y="13181"/>
                    <a:pt x="12490" y="13168"/>
                    <a:pt x="12499" y="13154"/>
                  </a:cubicBezTo>
                  <a:cubicBezTo>
                    <a:pt x="12500" y="13153"/>
                    <a:pt x="12501" y="13151"/>
                    <a:pt x="12501" y="13150"/>
                  </a:cubicBezTo>
                  <a:cubicBezTo>
                    <a:pt x="12503" y="13148"/>
                    <a:pt x="12506" y="13145"/>
                    <a:pt x="12507" y="13142"/>
                  </a:cubicBezTo>
                  <a:cubicBezTo>
                    <a:pt x="12523" y="13118"/>
                    <a:pt x="12540" y="13094"/>
                    <a:pt x="12555" y="13069"/>
                  </a:cubicBezTo>
                  <a:cubicBezTo>
                    <a:pt x="12557" y="13067"/>
                    <a:pt x="12558" y="13064"/>
                    <a:pt x="12559" y="13062"/>
                  </a:cubicBezTo>
                  <a:cubicBezTo>
                    <a:pt x="12569" y="13048"/>
                    <a:pt x="12578" y="13034"/>
                    <a:pt x="12587" y="13020"/>
                  </a:cubicBezTo>
                  <a:cubicBezTo>
                    <a:pt x="12588" y="13018"/>
                    <a:pt x="12589" y="13016"/>
                    <a:pt x="12590" y="13015"/>
                  </a:cubicBezTo>
                  <a:cubicBezTo>
                    <a:pt x="12596" y="13007"/>
                    <a:pt x="12601" y="12999"/>
                    <a:pt x="12605" y="12991"/>
                  </a:cubicBezTo>
                  <a:lnTo>
                    <a:pt x="12608" y="12989"/>
                  </a:lnTo>
                  <a:cubicBezTo>
                    <a:pt x="12609" y="12987"/>
                    <a:pt x="12610" y="12986"/>
                    <a:pt x="12611" y="12983"/>
                  </a:cubicBezTo>
                  <a:cubicBezTo>
                    <a:pt x="12664" y="12900"/>
                    <a:pt x="12715" y="12814"/>
                    <a:pt x="12763" y="12729"/>
                  </a:cubicBezTo>
                  <a:cubicBezTo>
                    <a:pt x="12766" y="12726"/>
                    <a:pt x="12768" y="12721"/>
                    <a:pt x="12770" y="12718"/>
                  </a:cubicBezTo>
                  <a:cubicBezTo>
                    <a:pt x="12771" y="12716"/>
                    <a:pt x="12772" y="12715"/>
                    <a:pt x="12773" y="12713"/>
                  </a:cubicBezTo>
                  <a:cubicBezTo>
                    <a:pt x="12779" y="12704"/>
                    <a:pt x="12783" y="12695"/>
                    <a:pt x="12789" y="12686"/>
                  </a:cubicBezTo>
                  <a:lnTo>
                    <a:pt x="12793" y="12679"/>
                  </a:lnTo>
                  <a:cubicBezTo>
                    <a:pt x="12808" y="12651"/>
                    <a:pt x="12824" y="12623"/>
                    <a:pt x="12839" y="12594"/>
                  </a:cubicBezTo>
                  <a:cubicBezTo>
                    <a:pt x="12840" y="12593"/>
                    <a:pt x="12841" y="12592"/>
                    <a:pt x="12842" y="12590"/>
                  </a:cubicBezTo>
                  <a:lnTo>
                    <a:pt x="12843" y="12587"/>
                  </a:lnTo>
                  <a:cubicBezTo>
                    <a:pt x="12849" y="12577"/>
                    <a:pt x="12855" y="12564"/>
                    <a:pt x="12862" y="12552"/>
                  </a:cubicBezTo>
                  <a:cubicBezTo>
                    <a:pt x="12863" y="12551"/>
                    <a:pt x="12863" y="12549"/>
                    <a:pt x="12864" y="12548"/>
                  </a:cubicBezTo>
                  <a:cubicBezTo>
                    <a:pt x="12881" y="12518"/>
                    <a:pt x="12896" y="12489"/>
                    <a:pt x="12911" y="12459"/>
                  </a:cubicBezTo>
                  <a:cubicBezTo>
                    <a:pt x="12912" y="12456"/>
                    <a:pt x="12915" y="12453"/>
                    <a:pt x="12916" y="12450"/>
                  </a:cubicBezTo>
                  <a:cubicBezTo>
                    <a:pt x="12920" y="12442"/>
                    <a:pt x="12925" y="12433"/>
                    <a:pt x="12929" y="12425"/>
                  </a:cubicBezTo>
                  <a:lnTo>
                    <a:pt x="12930" y="12422"/>
                  </a:lnTo>
                  <a:cubicBezTo>
                    <a:pt x="12933" y="12418"/>
                    <a:pt x="12936" y="12412"/>
                    <a:pt x="12938" y="12408"/>
                  </a:cubicBezTo>
                  <a:cubicBezTo>
                    <a:pt x="12961" y="12362"/>
                    <a:pt x="12985" y="12313"/>
                    <a:pt x="13009" y="12264"/>
                  </a:cubicBezTo>
                  <a:cubicBezTo>
                    <a:pt x="13012" y="12256"/>
                    <a:pt x="13017" y="12249"/>
                    <a:pt x="13020" y="12241"/>
                  </a:cubicBezTo>
                  <a:cubicBezTo>
                    <a:pt x="13045" y="12188"/>
                    <a:pt x="13067" y="12140"/>
                    <a:pt x="13089" y="12093"/>
                  </a:cubicBezTo>
                  <a:cubicBezTo>
                    <a:pt x="13089" y="12091"/>
                    <a:pt x="13090" y="12090"/>
                    <a:pt x="13091" y="12089"/>
                  </a:cubicBezTo>
                  <a:lnTo>
                    <a:pt x="13091" y="12089"/>
                  </a:lnTo>
                  <a:lnTo>
                    <a:pt x="13090" y="12090"/>
                  </a:lnTo>
                  <a:cubicBezTo>
                    <a:pt x="13090" y="12089"/>
                    <a:pt x="13091" y="12087"/>
                    <a:pt x="13091" y="12086"/>
                  </a:cubicBezTo>
                  <a:cubicBezTo>
                    <a:pt x="13092" y="12086"/>
                    <a:pt x="13092" y="12085"/>
                    <a:pt x="13092" y="12084"/>
                  </a:cubicBezTo>
                  <a:lnTo>
                    <a:pt x="13102" y="12063"/>
                  </a:lnTo>
                  <a:cubicBezTo>
                    <a:pt x="13118" y="12029"/>
                    <a:pt x="13133" y="11994"/>
                    <a:pt x="13147" y="11959"/>
                  </a:cubicBezTo>
                  <a:cubicBezTo>
                    <a:pt x="13148" y="11958"/>
                    <a:pt x="13148" y="11957"/>
                    <a:pt x="13149" y="11956"/>
                  </a:cubicBezTo>
                  <a:cubicBezTo>
                    <a:pt x="13153" y="11947"/>
                    <a:pt x="13157" y="11937"/>
                    <a:pt x="13160" y="11928"/>
                  </a:cubicBezTo>
                  <a:lnTo>
                    <a:pt x="13162" y="11925"/>
                  </a:lnTo>
                  <a:cubicBezTo>
                    <a:pt x="13178" y="11889"/>
                    <a:pt x="13192" y="11853"/>
                    <a:pt x="13206" y="11818"/>
                  </a:cubicBezTo>
                  <a:lnTo>
                    <a:pt x="13211" y="11807"/>
                  </a:lnTo>
                  <a:cubicBezTo>
                    <a:pt x="13213" y="11801"/>
                    <a:pt x="13216" y="11795"/>
                    <a:pt x="13218" y="11788"/>
                  </a:cubicBezTo>
                  <a:cubicBezTo>
                    <a:pt x="13230" y="11759"/>
                    <a:pt x="13241" y="11729"/>
                    <a:pt x="13254" y="11698"/>
                  </a:cubicBezTo>
                  <a:cubicBezTo>
                    <a:pt x="13260" y="11683"/>
                    <a:pt x="13266" y="11667"/>
                    <a:pt x="13271" y="11651"/>
                  </a:cubicBezTo>
                  <a:lnTo>
                    <a:pt x="13273" y="11647"/>
                  </a:lnTo>
                  <a:cubicBezTo>
                    <a:pt x="13282" y="11625"/>
                    <a:pt x="13290" y="11603"/>
                    <a:pt x="13298" y="11580"/>
                  </a:cubicBezTo>
                  <a:cubicBezTo>
                    <a:pt x="13298" y="11580"/>
                    <a:pt x="13298" y="11579"/>
                    <a:pt x="13300" y="11578"/>
                  </a:cubicBezTo>
                  <a:lnTo>
                    <a:pt x="13302" y="11570"/>
                  </a:lnTo>
                  <a:cubicBezTo>
                    <a:pt x="13306" y="11558"/>
                    <a:pt x="13311" y="11546"/>
                    <a:pt x="13316" y="11533"/>
                  </a:cubicBezTo>
                  <a:cubicBezTo>
                    <a:pt x="13328" y="11499"/>
                    <a:pt x="13340" y="11465"/>
                    <a:pt x="13352" y="11430"/>
                  </a:cubicBezTo>
                  <a:cubicBezTo>
                    <a:pt x="13352" y="11428"/>
                    <a:pt x="13352" y="11428"/>
                    <a:pt x="13352" y="11427"/>
                  </a:cubicBezTo>
                  <a:cubicBezTo>
                    <a:pt x="13353" y="11426"/>
                    <a:pt x="13353" y="11425"/>
                    <a:pt x="13353" y="11424"/>
                  </a:cubicBezTo>
                  <a:cubicBezTo>
                    <a:pt x="13354" y="11421"/>
                    <a:pt x="13355" y="11417"/>
                    <a:pt x="13357" y="11415"/>
                  </a:cubicBezTo>
                  <a:cubicBezTo>
                    <a:pt x="13370" y="11377"/>
                    <a:pt x="13383" y="11337"/>
                    <a:pt x="13397" y="11295"/>
                  </a:cubicBezTo>
                  <a:cubicBezTo>
                    <a:pt x="13397" y="11295"/>
                    <a:pt x="13397" y="11294"/>
                    <a:pt x="13397" y="11294"/>
                  </a:cubicBezTo>
                  <a:lnTo>
                    <a:pt x="13402" y="11280"/>
                  </a:lnTo>
                  <a:cubicBezTo>
                    <a:pt x="13402" y="11279"/>
                    <a:pt x="13403" y="11278"/>
                    <a:pt x="13403" y="11277"/>
                  </a:cubicBezTo>
                  <a:cubicBezTo>
                    <a:pt x="13404" y="11275"/>
                    <a:pt x="13404" y="11273"/>
                    <a:pt x="13405" y="11272"/>
                  </a:cubicBezTo>
                  <a:cubicBezTo>
                    <a:pt x="13407" y="11262"/>
                    <a:pt x="13410" y="11253"/>
                    <a:pt x="13414" y="11242"/>
                  </a:cubicBezTo>
                  <a:cubicBezTo>
                    <a:pt x="13423" y="11210"/>
                    <a:pt x="13434" y="11177"/>
                    <a:pt x="13444" y="11143"/>
                  </a:cubicBezTo>
                  <a:cubicBezTo>
                    <a:pt x="13446" y="11136"/>
                    <a:pt x="13449" y="11129"/>
                    <a:pt x="13451" y="11121"/>
                  </a:cubicBezTo>
                  <a:cubicBezTo>
                    <a:pt x="13482" y="11018"/>
                    <a:pt x="13511" y="10913"/>
                    <a:pt x="13539" y="10805"/>
                  </a:cubicBezTo>
                  <a:lnTo>
                    <a:pt x="13541" y="10797"/>
                  </a:lnTo>
                  <a:cubicBezTo>
                    <a:pt x="13545" y="10780"/>
                    <a:pt x="13548" y="10765"/>
                    <a:pt x="13553" y="10750"/>
                  </a:cubicBezTo>
                  <a:cubicBezTo>
                    <a:pt x="13553" y="10749"/>
                    <a:pt x="13553" y="10747"/>
                    <a:pt x="13554" y="10746"/>
                  </a:cubicBezTo>
                  <a:cubicBezTo>
                    <a:pt x="13554" y="10744"/>
                    <a:pt x="13554" y="10743"/>
                    <a:pt x="13554" y="10742"/>
                  </a:cubicBezTo>
                  <a:cubicBezTo>
                    <a:pt x="13565" y="10699"/>
                    <a:pt x="13576" y="10655"/>
                    <a:pt x="13586" y="10612"/>
                  </a:cubicBezTo>
                  <a:cubicBezTo>
                    <a:pt x="13586" y="10609"/>
                    <a:pt x="13587" y="10607"/>
                    <a:pt x="13587" y="10605"/>
                  </a:cubicBezTo>
                  <a:cubicBezTo>
                    <a:pt x="13587" y="10603"/>
                    <a:pt x="13588" y="10601"/>
                    <a:pt x="13588" y="10598"/>
                  </a:cubicBezTo>
                  <a:lnTo>
                    <a:pt x="13589" y="10596"/>
                  </a:lnTo>
                  <a:cubicBezTo>
                    <a:pt x="13589" y="10595"/>
                    <a:pt x="13589" y="10593"/>
                    <a:pt x="13590" y="10592"/>
                  </a:cubicBezTo>
                  <a:cubicBezTo>
                    <a:pt x="13610" y="10505"/>
                    <a:pt x="13629" y="10416"/>
                    <a:pt x="13645" y="10330"/>
                  </a:cubicBezTo>
                  <a:cubicBezTo>
                    <a:pt x="13645" y="10329"/>
                    <a:pt x="13645" y="10329"/>
                    <a:pt x="13645" y="10329"/>
                  </a:cubicBezTo>
                  <a:lnTo>
                    <a:pt x="13645" y="10328"/>
                  </a:lnTo>
                  <a:cubicBezTo>
                    <a:pt x="13648" y="10314"/>
                    <a:pt x="13650" y="10301"/>
                    <a:pt x="13653" y="10287"/>
                  </a:cubicBezTo>
                  <a:lnTo>
                    <a:pt x="13653" y="10286"/>
                  </a:lnTo>
                  <a:cubicBezTo>
                    <a:pt x="13659" y="10254"/>
                    <a:pt x="13665" y="10222"/>
                    <a:pt x="13671" y="10189"/>
                  </a:cubicBezTo>
                  <a:cubicBezTo>
                    <a:pt x="13679" y="10143"/>
                    <a:pt x="13687" y="10096"/>
                    <a:pt x="13694" y="10051"/>
                  </a:cubicBezTo>
                  <a:cubicBezTo>
                    <a:pt x="13694" y="10049"/>
                    <a:pt x="13694" y="10048"/>
                    <a:pt x="13694" y="10047"/>
                  </a:cubicBezTo>
                  <a:cubicBezTo>
                    <a:pt x="13702" y="9997"/>
                    <a:pt x="13710" y="9946"/>
                    <a:pt x="13718" y="9887"/>
                  </a:cubicBezTo>
                  <a:cubicBezTo>
                    <a:pt x="13721" y="9874"/>
                    <a:pt x="13722" y="9860"/>
                    <a:pt x="13724" y="9846"/>
                  </a:cubicBezTo>
                  <a:lnTo>
                    <a:pt x="13725" y="9838"/>
                  </a:lnTo>
                  <a:cubicBezTo>
                    <a:pt x="13729" y="9800"/>
                    <a:pt x="13735" y="9762"/>
                    <a:pt x="13739" y="9723"/>
                  </a:cubicBezTo>
                  <a:cubicBezTo>
                    <a:pt x="13741" y="9705"/>
                    <a:pt x="13744" y="9686"/>
                    <a:pt x="13746" y="9666"/>
                  </a:cubicBezTo>
                  <a:cubicBezTo>
                    <a:pt x="13750" y="9629"/>
                    <a:pt x="13755" y="9591"/>
                    <a:pt x="13758" y="9553"/>
                  </a:cubicBezTo>
                  <a:lnTo>
                    <a:pt x="13759" y="9543"/>
                  </a:lnTo>
                  <a:cubicBezTo>
                    <a:pt x="13760" y="9530"/>
                    <a:pt x="13762" y="9517"/>
                    <a:pt x="13763" y="9504"/>
                  </a:cubicBezTo>
                  <a:cubicBezTo>
                    <a:pt x="13763" y="9503"/>
                    <a:pt x="13763" y="9502"/>
                    <a:pt x="13763" y="9502"/>
                  </a:cubicBezTo>
                  <a:cubicBezTo>
                    <a:pt x="13769" y="9443"/>
                    <a:pt x="13773" y="9390"/>
                    <a:pt x="13777" y="9338"/>
                  </a:cubicBezTo>
                  <a:cubicBezTo>
                    <a:pt x="13778" y="9335"/>
                    <a:pt x="13778" y="9332"/>
                    <a:pt x="13778" y="9330"/>
                  </a:cubicBezTo>
                  <a:cubicBezTo>
                    <a:pt x="13781" y="9280"/>
                    <a:pt x="13784" y="9229"/>
                    <a:pt x="13788" y="9175"/>
                  </a:cubicBezTo>
                  <a:cubicBezTo>
                    <a:pt x="13789" y="9161"/>
                    <a:pt x="13790" y="9147"/>
                    <a:pt x="13790" y="9131"/>
                  </a:cubicBezTo>
                  <a:lnTo>
                    <a:pt x="13791" y="9122"/>
                  </a:lnTo>
                  <a:cubicBezTo>
                    <a:pt x="13792" y="9084"/>
                    <a:pt x="13794" y="9046"/>
                    <a:pt x="13795" y="9007"/>
                  </a:cubicBezTo>
                  <a:cubicBezTo>
                    <a:pt x="13796" y="8988"/>
                    <a:pt x="13796" y="8968"/>
                    <a:pt x="13797" y="8949"/>
                  </a:cubicBezTo>
                  <a:cubicBezTo>
                    <a:pt x="13798" y="8911"/>
                    <a:pt x="13800" y="8871"/>
                    <a:pt x="13801" y="8833"/>
                  </a:cubicBezTo>
                  <a:lnTo>
                    <a:pt x="13801" y="8823"/>
                  </a:lnTo>
                  <a:cubicBezTo>
                    <a:pt x="13801" y="8809"/>
                    <a:pt x="13801" y="8796"/>
                    <a:pt x="13801" y="8782"/>
                  </a:cubicBezTo>
                  <a:lnTo>
                    <a:pt x="13801" y="8780"/>
                  </a:lnTo>
                  <a:cubicBezTo>
                    <a:pt x="13802" y="8720"/>
                    <a:pt x="13802" y="8665"/>
                    <a:pt x="13802" y="8615"/>
                  </a:cubicBezTo>
                  <a:cubicBezTo>
                    <a:pt x="13802" y="8571"/>
                    <a:pt x="13801" y="8527"/>
                    <a:pt x="13800" y="8474"/>
                  </a:cubicBezTo>
                  <a:lnTo>
                    <a:pt x="13800" y="8445"/>
                  </a:lnTo>
                  <a:cubicBezTo>
                    <a:pt x="13798" y="8399"/>
                    <a:pt x="13796" y="8354"/>
                    <a:pt x="13795" y="8311"/>
                  </a:cubicBezTo>
                  <a:lnTo>
                    <a:pt x="13795" y="8309"/>
                  </a:lnTo>
                  <a:lnTo>
                    <a:pt x="13794" y="8280"/>
                  </a:lnTo>
                  <a:cubicBezTo>
                    <a:pt x="13794" y="8279"/>
                    <a:pt x="13794" y="8278"/>
                    <a:pt x="13793" y="8277"/>
                  </a:cubicBezTo>
                  <a:cubicBezTo>
                    <a:pt x="13792" y="8240"/>
                    <a:pt x="13790" y="8204"/>
                    <a:pt x="13788" y="8166"/>
                  </a:cubicBezTo>
                  <a:lnTo>
                    <a:pt x="13788" y="8163"/>
                  </a:lnTo>
                  <a:cubicBezTo>
                    <a:pt x="13788" y="8152"/>
                    <a:pt x="13786" y="8142"/>
                    <a:pt x="13786" y="8132"/>
                  </a:cubicBezTo>
                  <a:cubicBezTo>
                    <a:pt x="13784" y="8092"/>
                    <a:pt x="13781" y="8050"/>
                    <a:pt x="13778" y="8008"/>
                  </a:cubicBezTo>
                  <a:lnTo>
                    <a:pt x="13774" y="7959"/>
                  </a:lnTo>
                  <a:lnTo>
                    <a:pt x="13774" y="7958"/>
                  </a:lnTo>
                  <a:cubicBezTo>
                    <a:pt x="13771" y="7918"/>
                    <a:pt x="13768" y="7879"/>
                    <a:pt x="13764" y="7839"/>
                  </a:cubicBezTo>
                  <a:cubicBezTo>
                    <a:pt x="13761" y="7800"/>
                    <a:pt x="13757" y="7759"/>
                    <a:pt x="13752" y="7720"/>
                  </a:cubicBezTo>
                  <a:lnTo>
                    <a:pt x="13752" y="7718"/>
                  </a:lnTo>
                  <a:cubicBezTo>
                    <a:pt x="13751" y="7711"/>
                    <a:pt x="13751" y="7705"/>
                    <a:pt x="13750" y="7698"/>
                  </a:cubicBezTo>
                  <a:cubicBezTo>
                    <a:pt x="13750" y="7694"/>
                    <a:pt x="13750" y="7690"/>
                    <a:pt x="13749" y="7687"/>
                  </a:cubicBezTo>
                  <a:cubicBezTo>
                    <a:pt x="13747" y="7660"/>
                    <a:pt x="13744" y="7632"/>
                    <a:pt x="13740" y="7605"/>
                  </a:cubicBezTo>
                  <a:lnTo>
                    <a:pt x="13738" y="7591"/>
                  </a:lnTo>
                  <a:cubicBezTo>
                    <a:pt x="13736" y="7569"/>
                    <a:pt x="13734" y="7547"/>
                    <a:pt x="13730" y="7526"/>
                  </a:cubicBezTo>
                  <a:cubicBezTo>
                    <a:pt x="13730" y="7525"/>
                    <a:pt x="13730" y="7525"/>
                    <a:pt x="13730" y="7524"/>
                  </a:cubicBezTo>
                  <a:cubicBezTo>
                    <a:pt x="13728" y="7512"/>
                    <a:pt x="13727" y="7500"/>
                    <a:pt x="13726" y="7487"/>
                  </a:cubicBezTo>
                  <a:lnTo>
                    <a:pt x="13725" y="7479"/>
                  </a:lnTo>
                  <a:cubicBezTo>
                    <a:pt x="13725" y="7478"/>
                    <a:pt x="13724" y="7478"/>
                    <a:pt x="13724" y="7476"/>
                  </a:cubicBezTo>
                  <a:cubicBezTo>
                    <a:pt x="13724" y="7475"/>
                    <a:pt x="13724" y="7474"/>
                    <a:pt x="13724" y="7473"/>
                  </a:cubicBezTo>
                  <a:cubicBezTo>
                    <a:pt x="13722" y="7459"/>
                    <a:pt x="13720" y="7444"/>
                    <a:pt x="13717" y="7428"/>
                  </a:cubicBezTo>
                  <a:lnTo>
                    <a:pt x="13716" y="7415"/>
                  </a:lnTo>
                  <a:cubicBezTo>
                    <a:pt x="13716" y="7414"/>
                    <a:pt x="13716" y="7413"/>
                    <a:pt x="13715" y="7412"/>
                  </a:cubicBezTo>
                  <a:cubicBezTo>
                    <a:pt x="13699" y="7285"/>
                    <a:pt x="13679" y="7160"/>
                    <a:pt x="13657" y="7041"/>
                  </a:cubicBezTo>
                  <a:cubicBezTo>
                    <a:pt x="13657" y="7037"/>
                    <a:pt x="13656" y="7032"/>
                    <a:pt x="13655" y="7028"/>
                  </a:cubicBezTo>
                  <a:lnTo>
                    <a:pt x="13655" y="7027"/>
                  </a:lnTo>
                  <a:cubicBezTo>
                    <a:pt x="13655" y="7025"/>
                    <a:pt x="13654" y="7021"/>
                    <a:pt x="13654" y="7019"/>
                  </a:cubicBezTo>
                  <a:cubicBezTo>
                    <a:pt x="13653" y="7012"/>
                    <a:pt x="13650" y="7004"/>
                    <a:pt x="13649" y="6996"/>
                  </a:cubicBezTo>
                  <a:cubicBezTo>
                    <a:pt x="13637" y="6929"/>
                    <a:pt x="13624" y="6861"/>
                    <a:pt x="13609" y="6789"/>
                  </a:cubicBezTo>
                  <a:cubicBezTo>
                    <a:pt x="13609" y="6788"/>
                    <a:pt x="13609" y="6788"/>
                    <a:pt x="13609" y="6788"/>
                  </a:cubicBezTo>
                  <a:lnTo>
                    <a:pt x="13605" y="6771"/>
                  </a:lnTo>
                  <a:cubicBezTo>
                    <a:pt x="13604" y="6768"/>
                    <a:pt x="13604" y="6766"/>
                    <a:pt x="13603" y="6763"/>
                  </a:cubicBezTo>
                  <a:cubicBezTo>
                    <a:pt x="13595" y="6718"/>
                    <a:pt x="13585" y="6672"/>
                    <a:pt x="13574" y="6626"/>
                  </a:cubicBezTo>
                  <a:lnTo>
                    <a:pt x="13573" y="6621"/>
                  </a:lnTo>
                  <a:cubicBezTo>
                    <a:pt x="13571" y="6614"/>
                    <a:pt x="13569" y="6605"/>
                    <a:pt x="13567" y="6597"/>
                  </a:cubicBezTo>
                  <a:cubicBezTo>
                    <a:pt x="13567" y="6595"/>
                    <a:pt x="13567" y="6593"/>
                    <a:pt x="13566" y="6592"/>
                  </a:cubicBezTo>
                  <a:cubicBezTo>
                    <a:pt x="13536" y="6461"/>
                    <a:pt x="13505" y="6331"/>
                    <a:pt x="13470" y="6205"/>
                  </a:cubicBezTo>
                  <a:cubicBezTo>
                    <a:pt x="13457" y="6158"/>
                    <a:pt x="13446" y="6120"/>
                    <a:pt x="13436" y="6083"/>
                  </a:cubicBezTo>
                  <a:cubicBezTo>
                    <a:pt x="13436" y="6082"/>
                    <a:pt x="13436" y="6079"/>
                    <a:pt x="13434" y="6078"/>
                  </a:cubicBezTo>
                  <a:cubicBezTo>
                    <a:pt x="13434" y="6076"/>
                    <a:pt x="13433" y="6075"/>
                    <a:pt x="13433" y="6073"/>
                  </a:cubicBezTo>
                  <a:cubicBezTo>
                    <a:pt x="13421" y="6031"/>
                    <a:pt x="13408" y="5988"/>
                    <a:pt x="13394" y="5941"/>
                  </a:cubicBezTo>
                  <a:cubicBezTo>
                    <a:pt x="13369" y="5857"/>
                    <a:pt x="13341" y="5769"/>
                    <a:pt x="13312" y="5680"/>
                  </a:cubicBezTo>
                  <a:lnTo>
                    <a:pt x="13303" y="5655"/>
                  </a:lnTo>
                  <a:cubicBezTo>
                    <a:pt x="13273" y="5567"/>
                    <a:pt x="13243" y="5480"/>
                    <a:pt x="13212" y="5396"/>
                  </a:cubicBezTo>
                  <a:lnTo>
                    <a:pt x="13200" y="5363"/>
                  </a:lnTo>
                  <a:cubicBezTo>
                    <a:pt x="13200" y="5363"/>
                    <a:pt x="13199" y="5362"/>
                    <a:pt x="13199" y="5361"/>
                  </a:cubicBezTo>
                  <a:lnTo>
                    <a:pt x="13196" y="5357"/>
                  </a:lnTo>
                  <a:cubicBezTo>
                    <a:pt x="13187" y="5329"/>
                    <a:pt x="13177" y="5303"/>
                    <a:pt x="13167" y="5276"/>
                  </a:cubicBezTo>
                  <a:cubicBezTo>
                    <a:pt x="13166" y="5274"/>
                    <a:pt x="13165" y="5272"/>
                    <a:pt x="13164" y="5270"/>
                  </a:cubicBezTo>
                  <a:cubicBezTo>
                    <a:pt x="13160" y="5261"/>
                    <a:pt x="13157" y="5253"/>
                    <a:pt x="13154" y="5243"/>
                  </a:cubicBezTo>
                  <a:cubicBezTo>
                    <a:pt x="13127" y="5176"/>
                    <a:pt x="13100" y="5108"/>
                    <a:pt x="13071" y="5040"/>
                  </a:cubicBezTo>
                  <a:cubicBezTo>
                    <a:pt x="13068" y="5031"/>
                    <a:pt x="13065" y="5021"/>
                    <a:pt x="13061" y="5013"/>
                  </a:cubicBezTo>
                  <a:cubicBezTo>
                    <a:pt x="13061" y="5013"/>
                    <a:pt x="13061" y="5011"/>
                    <a:pt x="13061" y="5011"/>
                  </a:cubicBezTo>
                  <a:cubicBezTo>
                    <a:pt x="13055" y="4998"/>
                    <a:pt x="13050" y="4985"/>
                    <a:pt x="13044" y="4972"/>
                  </a:cubicBezTo>
                  <a:cubicBezTo>
                    <a:pt x="13042" y="4969"/>
                    <a:pt x="13041" y="4965"/>
                    <a:pt x="13040" y="4962"/>
                  </a:cubicBezTo>
                  <a:cubicBezTo>
                    <a:pt x="13037" y="4958"/>
                    <a:pt x="13035" y="4952"/>
                    <a:pt x="13033" y="4948"/>
                  </a:cubicBezTo>
                  <a:cubicBezTo>
                    <a:pt x="13009" y="4890"/>
                    <a:pt x="12983" y="4829"/>
                    <a:pt x="12955" y="4769"/>
                  </a:cubicBezTo>
                  <a:lnTo>
                    <a:pt x="12952" y="4763"/>
                  </a:lnTo>
                  <a:cubicBezTo>
                    <a:pt x="12944" y="4746"/>
                    <a:pt x="12937" y="4730"/>
                    <a:pt x="12929" y="4712"/>
                  </a:cubicBezTo>
                  <a:cubicBezTo>
                    <a:pt x="12929" y="4711"/>
                    <a:pt x="12928" y="4710"/>
                    <a:pt x="12927" y="4708"/>
                  </a:cubicBezTo>
                  <a:cubicBezTo>
                    <a:pt x="12927" y="4707"/>
                    <a:pt x="12926" y="4706"/>
                    <a:pt x="12926" y="4704"/>
                  </a:cubicBezTo>
                  <a:cubicBezTo>
                    <a:pt x="12920" y="4692"/>
                    <a:pt x="12914" y="4679"/>
                    <a:pt x="12908" y="4666"/>
                  </a:cubicBezTo>
                  <a:lnTo>
                    <a:pt x="12903" y="4656"/>
                  </a:lnTo>
                  <a:cubicBezTo>
                    <a:pt x="12903" y="4656"/>
                    <a:pt x="12903" y="4655"/>
                    <a:pt x="12902" y="4654"/>
                  </a:cubicBezTo>
                  <a:lnTo>
                    <a:pt x="12874" y="4595"/>
                  </a:lnTo>
                  <a:cubicBezTo>
                    <a:pt x="12863" y="4571"/>
                    <a:pt x="12851" y="4548"/>
                    <a:pt x="12840" y="4523"/>
                  </a:cubicBezTo>
                  <a:lnTo>
                    <a:pt x="12837" y="4517"/>
                  </a:lnTo>
                  <a:cubicBezTo>
                    <a:pt x="12824" y="4492"/>
                    <a:pt x="12812" y="4466"/>
                    <a:pt x="12800" y="4441"/>
                  </a:cubicBezTo>
                  <a:cubicBezTo>
                    <a:pt x="12768" y="4379"/>
                    <a:pt x="12738" y="4322"/>
                    <a:pt x="12710" y="4266"/>
                  </a:cubicBezTo>
                  <a:cubicBezTo>
                    <a:pt x="12709" y="4264"/>
                    <a:pt x="12707" y="4263"/>
                    <a:pt x="12706" y="4260"/>
                  </a:cubicBezTo>
                  <a:cubicBezTo>
                    <a:pt x="12694" y="4237"/>
                    <a:pt x="12682" y="4214"/>
                    <a:pt x="12670" y="4191"/>
                  </a:cubicBezTo>
                  <a:lnTo>
                    <a:pt x="12665" y="4181"/>
                  </a:lnTo>
                  <a:lnTo>
                    <a:pt x="12664" y="4180"/>
                  </a:lnTo>
                  <a:cubicBezTo>
                    <a:pt x="12641" y="4138"/>
                    <a:pt x="12616" y="4094"/>
                    <a:pt x="12592" y="4050"/>
                  </a:cubicBezTo>
                  <a:cubicBezTo>
                    <a:pt x="12591" y="4048"/>
                    <a:pt x="12589" y="4045"/>
                    <a:pt x="12588" y="4043"/>
                  </a:cubicBezTo>
                  <a:cubicBezTo>
                    <a:pt x="12586" y="4040"/>
                    <a:pt x="12585" y="4037"/>
                    <a:pt x="12582" y="4033"/>
                  </a:cubicBezTo>
                  <a:cubicBezTo>
                    <a:pt x="12565" y="4003"/>
                    <a:pt x="12548" y="3972"/>
                    <a:pt x="12530" y="3941"/>
                  </a:cubicBezTo>
                  <a:cubicBezTo>
                    <a:pt x="12528" y="3937"/>
                    <a:pt x="12525" y="3932"/>
                    <a:pt x="12523" y="3928"/>
                  </a:cubicBezTo>
                  <a:cubicBezTo>
                    <a:pt x="12499" y="3889"/>
                    <a:pt x="12476" y="3849"/>
                    <a:pt x="12453" y="3811"/>
                  </a:cubicBezTo>
                  <a:cubicBezTo>
                    <a:pt x="12452" y="3809"/>
                    <a:pt x="12451" y="3807"/>
                    <a:pt x="12450" y="3805"/>
                  </a:cubicBezTo>
                  <a:lnTo>
                    <a:pt x="12443" y="3794"/>
                  </a:lnTo>
                  <a:cubicBezTo>
                    <a:pt x="12430" y="3773"/>
                    <a:pt x="12418" y="3752"/>
                    <a:pt x="12405" y="3731"/>
                  </a:cubicBezTo>
                  <a:cubicBezTo>
                    <a:pt x="12403" y="3727"/>
                    <a:pt x="12400" y="3724"/>
                    <a:pt x="12399" y="3722"/>
                  </a:cubicBezTo>
                  <a:cubicBezTo>
                    <a:pt x="12370" y="3674"/>
                    <a:pt x="12338" y="3624"/>
                    <a:pt x="12301" y="3566"/>
                  </a:cubicBezTo>
                  <a:cubicBezTo>
                    <a:pt x="12300" y="3564"/>
                    <a:pt x="12298" y="3563"/>
                    <a:pt x="12297" y="3561"/>
                  </a:cubicBezTo>
                  <a:cubicBezTo>
                    <a:pt x="12282" y="3537"/>
                    <a:pt x="12267" y="3514"/>
                    <a:pt x="12251" y="3489"/>
                  </a:cubicBezTo>
                  <a:cubicBezTo>
                    <a:pt x="12250" y="3488"/>
                    <a:pt x="12249" y="3487"/>
                    <a:pt x="12248" y="3485"/>
                  </a:cubicBezTo>
                  <a:cubicBezTo>
                    <a:pt x="12165" y="3358"/>
                    <a:pt x="12076" y="3232"/>
                    <a:pt x="11986" y="3110"/>
                  </a:cubicBezTo>
                  <a:cubicBezTo>
                    <a:pt x="11985" y="3108"/>
                    <a:pt x="11984" y="3106"/>
                    <a:pt x="11983" y="3105"/>
                  </a:cubicBezTo>
                  <a:cubicBezTo>
                    <a:pt x="11966" y="3083"/>
                    <a:pt x="11951" y="3062"/>
                    <a:pt x="11935" y="3041"/>
                  </a:cubicBezTo>
                  <a:cubicBezTo>
                    <a:pt x="11934" y="3040"/>
                    <a:pt x="11933" y="3039"/>
                    <a:pt x="11932" y="3038"/>
                  </a:cubicBezTo>
                  <a:lnTo>
                    <a:pt x="11932" y="3037"/>
                  </a:lnTo>
                  <a:cubicBezTo>
                    <a:pt x="11931" y="3037"/>
                    <a:pt x="11931" y="3035"/>
                    <a:pt x="11931" y="3035"/>
                  </a:cubicBezTo>
                  <a:cubicBezTo>
                    <a:pt x="11916" y="3016"/>
                    <a:pt x="11900" y="2995"/>
                    <a:pt x="11885" y="2975"/>
                  </a:cubicBezTo>
                  <a:cubicBezTo>
                    <a:pt x="11873" y="2960"/>
                    <a:pt x="11861" y="2943"/>
                    <a:pt x="11849" y="2928"/>
                  </a:cubicBezTo>
                  <a:lnTo>
                    <a:pt x="11848" y="2927"/>
                  </a:lnTo>
                  <a:cubicBezTo>
                    <a:pt x="11848" y="2927"/>
                    <a:pt x="11847" y="2926"/>
                    <a:pt x="11847" y="2926"/>
                  </a:cubicBezTo>
                  <a:cubicBezTo>
                    <a:pt x="11829" y="2903"/>
                    <a:pt x="11810" y="2880"/>
                    <a:pt x="11793" y="2858"/>
                  </a:cubicBezTo>
                  <a:cubicBezTo>
                    <a:pt x="11791" y="2855"/>
                    <a:pt x="11789" y="2852"/>
                    <a:pt x="11787" y="2850"/>
                  </a:cubicBezTo>
                  <a:lnTo>
                    <a:pt x="11770" y="2828"/>
                  </a:lnTo>
                  <a:cubicBezTo>
                    <a:pt x="11769" y="2827"/>
                    <a:pt x="11768" y="2826"/>
                    <a:pt x="11767" y="2825"/>
                  </a:cubicBezTo>
                  <a:lnTo>
                    <a:pt x="11767" y="2824"/>
                  </a:lnTo>
                  <a:cubicBezTo>
                    <a:pt x="11767" y="2824"/>
                    <a:pt x="11765" y="2824"/>
                    <a:pt x="11765" y="2823"/>
                  </a:cubicBezTo>
                  <a:cubicBezTo>
                    <a:pt x="11747" y="2801"/>
                    <a:pt x="11729" y="2778"/>
                    <a:pt x="11711" y="2756"/>
                  </a:cubicBezTo>
                  <a:cubicBezTo>
                    <a:pt x="11688" y="2727"/>
                    <a:pt x="11665" y="2700"/>
                    <a:pt x="11642" y="2673"/>
                  </a:cubicBezTo>
                  <a:cubicBezTo>
                    <a:pt x="11640" y="2670"/>
                    <a:pt x="11638" y="2669"/>
                    <a:pt x="11637" y="2667"/>
                  </a:cubicBezTo>
                  <a:cubicBezTo>
                    <a:pt x="11515" y="2522"/>
                    <a:pt x="11387" y="2380"/>
                    <a:pt x="11257" y="2245"/>
                  </a:cubicBezTo>
                  <a:lnTo>
                    <a:pt x="11254" y="2243"/>
                  </a:lnTo>
                  <a:cubicBezTo>
                    <a:pt x="11229" y="2216"/>
                    <a:pt x="11204" y="2190"/>
                    <a:pt x="11179" y="2165"/>
                  </a:cubicBezTo>
                  <a:cubicBezTo>
                    <a:pt x="11155" y="2141"/>
                    <a:pt x="11131" y="2118"/>
                    <a:pt x="11108" y="2094"/>
                  </a:cubicBezTo>
                  <a:cubicBezTo>
                    <a:pt x="11106" y="2092"/>
                    <a:pt x="11105" y="2092"/>
                    <a:pt x="11104" y="2091"/>
                  </a:cubicBezTo>
                  <a:lnTo>
                    <a:pt x="11100" y="2086"/>
                  </a:lnTo>
                  <a:cubicBezTo>
                    <a:pt x="11090" y="2076"/>
                    <a:pt x="11080" y="2066"/>
                    <a:pt x="11070" y="2056"/>
                  </a:cubicBezTo>
                  <a:cubicBezTo>
                    <a:pt x="11067" y="2054"/>
                    <a:pt x="11065" y="2052"/>
                    <a:pt x="11062" y="2049"/>
                  </a:cubicBezTo>
                  <a:cubicBezTo>
                    <a:pt x="11048" y="2035"/>
                    <a:pt x="11034" y="2022"/>
                    <a:pt x="11021" y="2009"/>
                  </a:cubicBezTo>
                  <a:lnTo>
                    <a:pt x="11012" y="2001"/>
                  </a:lnTo>
                  <a:cubicBezTo>
                    <a:pt x="11012" y="2000"/>
                    <a:pt x="11011" y="2000"/>
                    <a:pt x="11010" y="1999"/>
                  </a:cubicBezTo>
                  <a:lnTo>
                    <a:pt x="11007" y="1996"/>
                  </a:lnTo>
                  <a:cubicBezTo>
                    <a:pt x="10999" y="1989"/>
                    <a:pt x="10991" y="1982"/>
                    <a:pt x="10984" y="1974"/>
                  </a:cubicBezTo>
                  <a:cubicBezTo>
                    <a:pt x="10957" y="1949"/>
                    <a:pt x="10930" y="1924"/>
                    <a:pt x="10900" y="1896"/>
                  </a:cubicBezTo>
                  <a:lnTo>
                    <a:pt x="10898" y="1894"/>
                  </a:lnTo>
                  <a:cubicBezTo>
                    <a:pt x="10892" y="1888"/>
                    <a:pt x="10885" y="1882"/>
                    <a:pt x="10878" y="1876"/>
                  </a:cubicBezTo>
                  <a:cubicBezTo>
                    <a:pt x="10875" y="1873"/>
                    <a:pt x="10871" y="1870"/>
                    <a:pt x="10867" y="1867"/>
                  </a:cubicBezTo>
                  <a:cubicBezTo>
                    <a:pt x="10847" y="1847"/>
                    <a:pt x="10825" y="1828"/>
                    <a:pt x="10803" y="1808"/>
                  </a:cubicBezTo>
                  <a:lnTo>
                    <a:pt x="10786" y="1794"/>
                  </a:lnTo>
                  <a:cubicBezTo>
                    <a:pt x="10761" y="1771"/>
                    <a:pt x="10736" y="1749"/>
                    <a:pt x="10712" y="1728"/>
                  </a:cubicBezTo>
                  <a:cubicBezTo>
                    <a:pt x="10711" y="1727"/>
                    <a:pt x="10710" y="1726"/>
                    <a:pt x="10708" y="1726"/>
                  </a:cubicBezTo>
                  <a:cubicBezTo>
                    <a:pt x="10708" y="1725"/>
                    <a:pt x="10708" y="1725"/>
                    <a:pt x="10707" y="1725"/>
                  </a:cubicBezTo>
                  <a:lnTo>
                    <a:pt x="10679" y="1700"/>
                  </a:lnTo>
                  <a:cubicBezTo>
                    <a:pt x="10674" y="1697"/>
                    <a:pt x="10671" y="1693"/>
                    <a:pt x="10667" y="1690"/>
                  </a:cubicBezTo>
                  <a:cubicBezTo>
                    <a:pt x="10644" y="1670"/>
                    <a:pt x="10621" y="1651"/>
                    <a:pt x="10597" y="1632"/>
                  </a:cubicBezTo>
                  <a:cubicBezTo>
                    <a:pt x="10597" y="1631"/>
                    <a:pt x="10595" y="1631"/>
                    <a:pt x="10595" y="1630"/>
                  </a:cubicBezTo>
                  <a:lnTo>
                    <a:pt x="10581" y="1619"/>
                  </a:lnTo>
                  <a:cubicBezTo>
                    <a:pt x="10548" y="1591"/>
                    <a:pt x="10514" y="1563"/>
                    <a:pt x="10480" y="1537"/>
                  </a:cubicBezTo>
                  <a:lnTo>
                    <a:pt x="10477" y="1533"/>
                  </a:lnTo>
                  <a:lnTo>
                    <a:pt x="10476" y="1533"/>
                  </a:lnTo>
                  <a:cubicBezTo>
                    <a:pt x="10476" y="1533"/>
                    <a:pt x="10476" y="1532"/>
                    <a:pt x="10475" y="1532"/>
                  </a:cubicBezTo>
                  <a:cubicBezTo>
                    <a:pt x="10474" y="1531"/>
                    <a:pt x="10472" y="1530"/>
                    <a:pt x="10469" y="1528"/>
                  </a:cubicBezTo>
                  <a:cubicBezTo>
                    <a:pt x="10442" y="1506"/>
                    <a:pt x="10413" y="1484"/>
                    <a:pt x="10385" y="1462"/>
                  </a:cubicBezTo>
                  <a:lnTo>
                    <a:pt x="10373" y="1452"/>
                  </a:lnTo>
                  <a:cubicBezTo>
                    <a:pt x="10306" y="1401"/>
                    <a:pt x="10237" y="1349"/>
                    <a:pt x="10169" y="1301"/>
                  </a:cubicBezTo>
                  <a:lnTo>
                    <a:pt x="10167" y="1299"/>
                  </a:lnTo>
                  <a:cubicBezTo>
                    <a:pt x="10167" y="1299"/>
                    <a:pt x="10166" y="1297"/>
                    <a:pt x="10166" y="1297"/>
                  </a:cubicBezTo>
                  <a:cubicBezTo>
                    <a:pt x="10137" y="1277"/>
                    <a:pt x="10108" y="1257"/>
                    <a:pt x="10079" y="1236"/>
                  </a:cubicBezTo>
                  <a:cubicBezTo>
                    <a:pt x="10076" y="1234"/>
                    <a:pt x="10072" y="1232"/>
                    <a:pt x="10069" y="1229"/>
                  </a:cubicBezTo>
                  <a:lnTo>
                    <a:pt x="10056" y="1221"/>
                  </a:lnTo>
                  <a:cubicBezTo>
                    <a:pt x="10053" y="1219"/>
                    <a:pt x="10049" y="1216"/>
                    <a:pt x="10046" y="1214"/>
                  </a:cubicBezTo>
                  <a:cubicBezTo>
                    <a:pt x="9765" y="1021"/>
                    <a:pt x="9474" y="847"/>
                    <a:pt x="9175" y="699"/>
                  </a:cubicBezTo>
                  <a:cubicBezTo>
                    <a:pt x="9173" y="698"/>
                    <a:pt x="9171" y="697"/>
                    <a:pt x="9170" y="695"/>
                  </a:cubicBezTo>
                  <a:cubicBezTo>
                    <a:pt x="9168" y="694"/>
                    <a:pt x="9166" y="693"/>
                    <a:pt x="9163" y="692"/>
                  </a:cubicBezTo>
                  <a:cubicBezTo>
                    <a:pt x="9126" y="674"/>
                    <a:pt x="9089" y="655"/>
                    <a:pt x="9050" y="637"/>
                  </a:cubicBezTo>
                  <a:cubicBezTo>
                    <a:pt x="9049" y="636"/>
                    <a:pt x="9048" y="636"/>
                    <a:pt x="9047" y="635"/>
                  </a:cubicBezTo>
                  <a:cubicBezTo>
                    <a:pt x="9012" y="619"/>
                    <a:pt x="8976" y="602"/>
                    <a:pt x="8940" y="586"/>
                  </a:cubicBezTo>
                  <a:cubicBezTo>
                    <a:pt x="8939" y="585"/>
                    <a:pt x="8939" y="585"/>
                    <a:pt x="8937" y="585"/>
                  </a:cubicBezTo>
                  <a:cubicBezTo>
                    <a:pt x="8932" y="583"/>
                    <a:pt x="8928" y="580"/>
                    <a:pt x="8922" y="577"/>
                  </a:cubicBezTo>
                  <a:cubicBezTo>
                    <a:pt x="8887" y="562"/>
                    <a:pt x="8852" y="546"/>
                    <a:pt x="8816" y="531"/>
                  </a:cubicBezTo>
                  <a:cubicBezTo>
                    <a:pt x="8814" y="530"/>
                    <a:pt x="8811" y="529"/>
                    <a:pt x="8810" y="528"/>
                  </a:cubicBezTo>
                  <a:cubicBezTo>
                    <a:pt x="8771" y="511"/>
                    <a:pt x="8731" y="495"/>
                    <a:pt x="8691" y="478"/>
                  </a:cubicBezTo>
                  <a:cubicBezTo>
                    <a:pt x="8690" y="477"/>
                    <a:pt x="8689" y="477"/>
                    <a:pt x="8687" y="477"/>
                  </a:cubicBezTo>
                  <a:cubicBezTo>
                    <a:pt x="7909" y="160"/>
                    <a:pt x="7108" y="1"/>
                    <a:pt x="63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000000" algn="bl" rotWithShape="0">
                <a:schemeClr val="dk1">
                  <a:alpha val="4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42" name="Google Shape;1642;p62"/>
            <p:cNvGrpSpPr/>
            <p:nvPr/>
          </p:nvGrpSpPr>
          <p:grpSpPr>
            <a:xfrm>
              <a:off x="1960290" y="2336518"/>
              <a:ext cx="389559" cy="781449"/>
              <a:chOff x="7173603" y="557368"/>
              <a:chExt cx="389559" cy="781449"/>
            </a:xfrm>
          </p:grpSpPr>
          <p:sp>
            <p:nvSpPr>
              <p:cNvPr id="1643" name="Google Shape;1643;p62"/>
              <p:cNvSpPr/>
              <p:nvPr/>
            </p:nvSpPr>
            <p:spPr>
              <a:xfrm>
                <a:off x="7346346" y="905054"/>
                <a:ext cx="216815" cy="433763"/>
              </a:xfrm>
              <a:custGeom>
                <a:avLst/>
                <a:gdLst/>
                <a:ahLst/>
                <a:cxnLst/>
                <a:rect l="l" t="t" r="r" b="b"/>
                <a:pathLst>
                  <a:path w="6509" h="13022" extrusionOk="0">
                    <a:moveTo>
                      <a:pt x="2123" y="0"/>
                    </a:moveTo>
                    <a:lnTo>
                      <a:pt x="1" y="609"/>
                    </a:lnTo>
                    <a:lnTo>
                      <a:pt x="848" y="6320"/>
                    </a:lnTo>
                    <a:cubicBezTo>
                      <a:pt x="1082" y="7891"/>
                      <a:pt x="1419" y="9445"/>
                      <a:pt x="1857" y="10972"/>
                    </a:cubicBezTo>
                    <a:lnTo>
                      <a:pt x="1992" y="11445"/>
                    </a:lnTo>
                    <a:cubicBezTo>
                      <a:pt x="2267" y="12400"/>
                      <a:pt x="3137" y="13022"/>
                      <a:pt x="4083" y="13022"/>
                    </a:cubicBezTo>
                    <a:cubicBezTo>
                      <a:pt x="4282" y="13022"/>
                      <a:pt x="4484" y="12994"/>
                      <a:pt x="4685" y="12936"/>
                    </a:cubicBezTo>
                    <a:cubicBezTo>
                      <a:pt x="5841" y="12605"/>
                      <a:pt x="6509" y="11400"/>
                      <a:pt x="6178" y="10244"/>
                    </a:cubicBezTo>
                    <a:lnTo>
                      <a:pt x="6042" y="9772"/>
                    </a:lnTo>
                    <a:cubicBezTo>
                      <a:pt x="5604" y="8245"/>
                      <a:pt x="5066" y="6749"/>
                      <a:pt x="4431" y="5292"/>
                    </a:cubicBezTo>
                    <a:lnTo>
                      <a:pt x="212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4" name="Google Shape;1644;p62"/>
              <p:cNvSpPr/>
              <p:nvPr/>
            </p:nvSpPr>
            <p:spPr>
              <a:xfrm>
                <a:off x="7346346" y="905054"/>
                <a:ext cx="216815" cy="433763"/>
              </a:xfrm>
              <a:custGeom>
                <a:avLst/>
                <a:gdLst/>
                <a:ahLst/>
                <a:cxnLst/>
                <a:rect l="l" t="t" r="r" b="b"/>
                <a:pathLst>
                  <a:path w="6509" h="13022" extrusionOk="0">
                    <a:moveTo>
                      <a:pt x="2123" y="0"/>
                    </a:moveTo>
                    <a:lnTo>
                      <a:pt x="1105" y="292"/>
                    </a:lnTo>
                    <a:lnTo>
                      <a:pt x="1" y="609"/>
                    </a:lnTo>
                    <a:lnTo>
                      <a:pt x="311" y="2698"/>
                    </a:lnTo>
                    <a:cubicBezTo>
                      <a:pt x="425" y="2708"/>
                      <a:pt x="539" y="2713"/>
                      <a:pt x="653" y="2713"/>
                    </a:cubicBezTo>
                    <a:cubicBezTo>
                      <a:pt x="1006" y="2713"/>
                      <a:pt x="1360" y="2665"/>
                      <a:pt x="1709" y="2565"/>
                    </a:cubicBezTo>
                    <a:cubicBezTo>
                      <a:pt x="1710" y="2564"/>
                      <a:pt x="1713" y="2564"/>
                      <a:pt x="1714" y="2564"/>
                    </a:cubicBezTo>
                    <a:cubicBezTo>
                      <a:pt x="1751" y="2553"/>
                      <a:pt x="1789" y="2548"/>
                      <a:pt x="1827" y="2548"/>
                    </a:cubicBezTo>
                    <a:cubicBezTo>
                      <a:pt x="1982" y="2548"/>
                      <a:pt x="2127" y="2637"/>
                      <a:pt x="2192" y="2786"/>
                    </a:cubicBezTo>
                    <a:lnTo>
                      <a:pt x="2920" y="4456"/>
                    </a:lnTo>
                    <a:cubicBezTo>
                      <a:pt x="3556" y="5912"/>
                      <a:pt x="4094" y="7408"/>
                      <a:pt x="4532" y="8935"/>
                    </a:cubicBezTo>
                    <a:lnTo>
                      <a:pt x="4668" y="9408"/>
                    </a:lnTo>
                    <a:cubicBezTo>
                      <a:pt x="4999" y="10563"/>
                      <a:pt x="4331" y="11769"/>
                      <a:pt x="3175" y="12101"/>
                    </a:cubicBezTo>
                    <a:cubicBezTo>
                      <a:pt x="2975" y="12158"/>
                      <a:pt x="2774" y="12185"/>
                      <a:pt x="2576" y="12185"/>
                    </a:cubicBezTo>
                    <a:cubicBezTo>
                      <a:pt x="2504" y="12185"/>
                      <a:pt x="2433" y="12181"/>
                      <a:pt x="2362" y="12174"/>
                    </a:cubicBezTo>
                    <a:lnTo>
                      <a:pt x="2362" y="12174"/>
                    </a:lnTo>
                    <a:cubicBezTo>
                      <a:pt x="2770" y="12704"/>
                      <a:pt x="3408" y="13021"/>
                      <a:pt x="4084" y="13021"/>
                    </a:cubicBezTo>
                    <a:cubicBezTo>
                      <a:pt x="4283" y="13021"/>
                      <a:pt x="4485" y="12994"/>
                      <a:pt x="4685" y="12936"/>
                    </a:cubicBezTo>
                    <a:cubicBezTo>
                      <a:pt x="5841" y="12605"/>
                      <a:pt x="6509" y="11400"/>
                      <a:pt x="6178" y="10244"/>
                    </a:cubicBezTo>
                    <a:lnTo>
                      <a:pt x="6042" y="9772"/>
                    </a:lnTo>
                    <a:cubicBezTo>
                      <a:pt x="5604" y="8245"/>
                      <a:pt x="5066" y="6749"/>
                      <a:pt x="4431" y="5292"/>
                    </a:cubicBezTo>
                    <a:lnTo>
                      <a:pt x="21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5" name="Google Shape;1645;p62"/>
              <p:cNvSpPr/>
              <p:nvPr/>
            </p:nvSpPr>
            <p:spPr>
              <a:xfrm>
                <a:off x="7210643" y="776179"/>
                <a:ext cx="286433" cy="173412"/>
              </a:xfrm>
              <a:custGeom>
                <a:avLst/>
                <a:gdLst/>
                <a:ahLst/>
                <a:cxnLst/>
                <a:rect l="l" t="t" r="r" b="b"/>
                <a:pathLst>
                  <a:path w="8599" h="5206" extrusionOk="0">
                    <a:moveTo>
                      <a:pt x="8583" y="1"/>
                    </a:moveTo>
                    <a:lnTo>
                      <a:pt x="0" y="2463"/>
                    </a:lnTo>
                    <a:cubicBezTo>
                      <a:pt x="1042" y="4153"/>
                      <a:pt x="2682" y="5206"/>
                      <a:pt x="4335" y="5206"/>
                    </a:cubicBezTo>
                    <a:cubicBezTo>
                      <a:pt x="4688" y="5206"/>
                      <a:pt x="5041" y="5158"/>
                      <a:pt x="5390" y="5058"/>
                    </a:cubicBezTo>
                    <a:cubicBezTo>
                      <a:pt x="7371" y="4489"/>
                      <a:pt x="8598" y="2409"/>
                      <a:pt x="85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6" name="Google Shape;1646;p62"/>
              <p:cNvSpPr/>
              <p:nvPr/>
            </p:nvSpPr>
            <p:spPr>
              <a:xfrm>
                <a:off x="7174069" y="648736"/>
                <a:ext cx="322474" cy="209487"/>
              </a:xfrm>
              <a:custGeom>
                <a:avLst/>
                <a:gdLst/>
                <a:ahLst/>
                <a:cxnLst/>
                <a:rect l="l" t="t" r="r" b="b"/>
                <a:pathLst>
                  <a:path w="9681" h="6289" extrusionOk="0">
                    <a:moveTo>
                      <a:pt x="8583" y="1"/>
                    </a:moveTo>
                    <a:lnTo>
                      <a:pt x="0" y="2463"/>
                    </a:lnTo>
                    <a:cubicBezTo>
                      <a:pt x="5" y="3110"/>
                      <a:pt x="98" y="3780"/>
                      <a:pt x="290" y="4451"/>
                    </a:cubicBezTo>
                    <a:cubicBezTo>
                      <a:pt x="483" y="5121"/>
                      <a:pt x="759" y="5739"/>
                      <a:pt x="1098" y="6289"/>
                    </a:cubicBezTo>
                    <a:lnTo>
                      <a:pt x="9681" y="3827"/>
                    </a:lnTo>
                    <a:cubicBezTo>
                      <a:pt x="9677" y="3180"/>
                      <a:pt x="9584" y="2510"/>
                      <a:pt x="9391" y="1840"/>
                    </a:cubicBezTo>
                    <a:cubicBezTo>
                      <a:pt x="9199" y="1169"/>
                      <a:pt x="8923" y="551"/>
                      <a:pt x="85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7" name="Google Shape;1647;p62"/>
              <p:cNvSpPr/>
              <p:nvPr/>
            </p:nvSpPr>
            <p:spPr>
              <a:xfrm>
                <a:off x="7173603" y="557368"/>
                <a:ext cx="286399" cy="173412"/>
              </a:xfrm>
              <a:custGeom>
                <a:avLst/>
                <a:gdLst/>
                <a:ahLst/>
                <a:cxnLst/>
                <a:rect l="l" t="t" r="r" b="b"/>
                <a:pathLst>
                  <a:path w="8598" h="5206" extrusionOk="0">
                    <a:moveTo>
                      <a:pt x="4262" y="1"/>
                    </a:moveTo>
                    <a:cubicBezTo>
                      <a:pt x="3910" y="1"/>
                      <a:pt x="3557" y="49"/>
                      <a:pt x="3209" y="148"/>
                    </a:cubicBezTo>
                    <a:cubicBezTo>
                      <a:pt x="1227" y="718"/>
                      <a:pt x="0" y="2798"/>
                      <a:pt x="14" y="5206"/>
                    </a:cubicBezTo>
                    <a:lnTo>
                      <a:pt x="8597" y="2744"/>
                    </a:lnTo>
                    <a:cubicBezTo>
                      <a:pt x="7556" y="1055"/>
                      <a:pt x="5916" y="1"/>
                      <a:pt x="42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8" name="Google Shape;1648;p62"/>
              <p:cNvSpPr/>
              <p:nvPr/>
            </p:nvSpPr>
            <p:spPr>
              <a:xfrm>
                <a:off x="7246984" y="776179"/>
                <a:ext cx="249692" cy="173412"/>
              </a:xfrm>
              <a:custGeom>
                <a:avLst/>
                <a:gdLst/>
                <a:ahLst/>
                <a:cxnLst/>
                <a:rect l="l" t="t" r="r" b="b"/>
                <a:pathLst>
                  <a:path w="7496" h="5206" extrusionOk="0">
                    <a:moveTo>
                      <a:pt x="7493" y="1"/>
                    </a:moveTo>
                    <a:lnTo>
                      <a:pt x="4850" y="758"/>
                    </a:lnTo>
                    <a:cubicBezTo>
                      <a:pt x="4369" y="2231"/>
                      <a:pt x="3352" y="3368"/>
                      <a:pt x="1966" y="3765"/>
                    </a:cubicBezTo>
                    <a:cubicBezTo>
                      <a:pt x="1618" y="3865"/>
                      <a:pt x="1264" y="3913"/>
                      <a:pt x="911" y="3913"/>
                    </a:cubicBezTo>
                    <a:cubicBezTo>
                      <a:pt x="606" y="3913"/>
                      <a:pt x="301" y="3877"/>
                      <a:pt x="0" y="3808"/>
                    </a:cubicBezTo>
                    <a:lnTo>
                      <a:pt x="0" y="3808"/>
                    </a:lnTo>
                    <a:cubicBezTo>
                      <a:pt x="9" y="3816"/>
                      <a:pt x="19" y="3824"/>
                      <a:pt x="28" y="3832"/>
                    </a:cubicBezTo>
                    <a:cubicBezTo>
                      <a:pt x="49" y="3854"/>
                      <a:pt x="73" y="3875"/>
                      <a:pt x="96" y="3896"/>
                    </a:cubicBezTo>
                    <a:cubicBezTo>
                      <a:pt x="111" y="3909"/>
                      <a:pt x="126" y="3923"/>
                      <a:pt x="142" y="3936"/>
                    </a:cubicBezTo>
                    <a:cubicBezTo>
                      <a:pt x="162" y="3954"/>
                      <a:pt x="183" y="3972"/>
                      <a:pt x="204" y="3990"/>
                    </a:cubicBezTo>
                    <a:cubicBezTo>
                      <a:pt x="222" y="4005"/>
                      <a:pt x="239" y="4021"/>
                      <a:pt x="258" y="4036"/>
                    </a:cubicBezTo>
                    <a:cubicBezTo>
                      <a:pt x="283" y="4057"/>
                      <a:pt x="308" y="4078"/>
                      <a:pt x="335" y="4099"/>
                    </a:cubicBezTo>
                    <a:cubicBezTo>
                      <a:pt x="349" y="4111"/>
                      <a:pt x="364" y="4123"/>
                      <a:pt x="380" y="4135"/>
                    </a:cubicBezTo>
                    <a:cubicBezTo>
                      <a:pt x="403" y="4152"/>
                      <a:pt x="426" y="4171"/>
                      <a:pt x="449" y="4188"/>
                    </a:cubicBezTo>
                    <a:cubicBezTo>
                      <a:pt x="464" y="4201"/>
                      <a:pt x="479" y="4213"/>
                      <a:pt x="496" y="4225"/>
                    </a:cubicBezTo>
                    <a:cubicBezTo>
                      <a:pt x="524" y="4246"/>
                      <a:pt x="552" y="4266"/>
                      <a:pt x="580" y="4287"/>
                    </a:cubicBezTo>
                    <a:cubicBezTo>
                      <a:pt x="596" y="4297"/>
                      <a:pt x="610" y="4308"/>
                      <a:pt x="624" y="4318"/>
                    </a:cubicBezTo>
                    <a:cubicBezTo>
                      <a:pt x="649" y="4335"/>
                      <a:pt x="675" y="4353"/>
                      <a:pt x="700" y="4371"/>
                    </a:cubicBezTo>
                    <a:cubicBezTo>
                      <a:pt x="714" y="4379"/>
                      <a:pt x="727" y="4389"/>
                      <a:pt x="741" y="4398"/>
                    </a:cubicBezTo>
                    <a:cubicBezTo>
                      <a:pt x="772" y="4419"/>
                      <a:pt x="803" y="4438"/>
                      <a:pt x="834" y="4458"/>
                    </a:cubicBezTo>
                    <a:cubicBezTo>
                      <a:pt x="848" y="4468"/>
                      <a:pt x="862" y="4477"/>
                      <a:pt x="875" y="4486"/>
                    </a:cubicBezTo>
                    <a:cubicBezTo>
                      <a:pt x="903" y="4502"/>
                      <a:pt x="930" y="4520"/>
                      <a:pt x="959" y="4536"/>
                    </a:cubicBezTo>
                    <a:cubicBezTo>
                      <a:pt x="969" y="4543"/>
                      <a:pt x="980" y="4550"/>
                      <a:pt x="993" y="4557"/>
                    </a:cubicBezTo>
                    <a:cubicBezTo>
                      <a:pt x="1025" y="4577"/>
                      <a:pt x="1059" y="4595"/>
                      <a:pt x="1092" y="4614"/>
                    </a:cubicBezTo>
                    <a:cubicBezTo>
                      <a:pt x="1105" y="4622"/>
                      <a:pt x="1120" y="4629"/>
                      <a:pt x="1133" y="4637"/>
                    </a:cubicBezTo>
                    <a:cubicBezTo>
                      <a:pt x="1162" y="4653"/>
                      <a:pt x="1192" y="4669"/>
                      <a:pt x="1222" y="4684"/>
                    </a:cubicBezTo>
                    <a:cubicBezTo>
                      <a:pt x="1232" y="4690"/>
                      <a:pt x="1240" y="4694"/>
                      <a:pt x="1250" y="4699"/>
                    </a:cubicBezTo>
                    <a:cubicBezTo>
                      <a:pt x="1285" y="4717"/>
                      <a:pt x="1320" y="4736"/>
                      <a:pt x="1357" y="4752"/>
                    </a:cubicBezTo>
                    <a:cubicBezTo>
                      <a:pt x="1370" y="4759"/>
                      <a:pt x="1383" y="4765"/>
                      <a:pt x="1395" y="4771"/>
                    </a:cubicBezTo>
                    <a:cubicBezTo>
                      <a:pt x="1427" y="4786"/>
                      <a:pt x="1459" y="4801"/>
                      <a:pt x="1490" y="4816"/>
                    </a:cubicBezTo>
                    <a:cubicBezTo>
                      <a:pt x="1498" y="4819"/>
                      <a:pt x="1506" y="4822"/>
                      <a:pt x="1512" y="4826"/>
                    </a:cubicBezTo>
                    <a:cubicBezTo>
                      <a:pt x="1550" y="4842"/>
                      <a:pt x="1588" y="4857"/>
                      <a:pt x="1625" y="4873"/>
                    </a:cubicBezTo>
                    <a:cubicBezTo>
                      <a:pt x="1637" y="4878"/>
                      <a:pt x="1650" y="4884"/>
                      <a:pt x="1663" y="4888"/>
                    </a:cubicBezTo>
                    <a:cubicBezTo>
                      <a:pt x="1697" y="4902"/>
                      <a:pt x="1729" y="4915"/>
                      <a:pt x="1763" y="4928"/>
                    </a:cubicBezTo>
                    <a:cubicBezTo>
                      <a:pt x="1770" y="4930"/>
                      <a:pt x="1775" y="4933"/>
                      <a:pt x="1782" y="4935"/>
                    </a:cubicBezTo>
                    <a:cubicBezTo>
                      <a:pt x="1820" y="4949"/>
                      <a:pt x="1859" y="4963"/>
                      <a:pt x="1898" y="4976"/>
                    </a:cubicBezTo>
                    <a:cubicBezTo>
                      <a:pt x="1910" y="4980"/>
                      <a:pt x="1922" y="4985"/>
                      <a:pt x="1934" y="4988"/>
                    </a:cubicBezTo>
                    <a:cubicBezTo>
                      <a:pt x="1970" y="5000"/>
                      <a:pt x="2005" y="5011"/>
                      <a:pt x="2040" y="5022"/>
                    </a:cubicBezTo>
                    <a:cubicBezTo>
                      <a:pt x="2045" y="5024"/>
                      <a:pt x="2051" y="5025"/>
                      <a:pt x="2055" y="5027"/>
                    </a:cubicBezTo>
                    <a:cubicBezTo>
                      <a:pt x="2095" y="5038"/>
                      <a:pt x="2134" y="5050"/>
                      <a:pt x="2174" y="5060"/>
                    </a:cubicBezTo>
                    <a:cubicBezTo>
                      <a:pt x="2186" y="5064"/>
                      <a:pt x="2198" y="5067"/>
                      <a:pt x="2209" y="5070"/>
                    </a:cubicBezTo>
                    <a:cubicBezTo>
                      <a:pt x="2246" y="5079"/>
                      <a:pt x="2282" y="5089"/>
                      <a:pt x="2319" y="5098"/>
                    </a:cubicBezTo>
                    <a:cubicBezTo>
                      <a:pt x="2323" y="5099"/>
                      <a:pt x="2327" y="5100"/>
                      <a:pt x="2331" y="5100"/>
                    </a:cubicBezTo>
                    <a:cubicBezTo>
                      <a:pt x="2372" y="5110"/>
                      <a:pt x="2413" y="5118"/>
                      <a:pt x="2452" y="5126"/>
                    </a:cubicBezTo>
                    <a:cubicBezTo>
                      <a:pt x="2464" y="5128"/>
                      <a:pt x="2475" y="5130"/>
                      <a:pt x="2486" y="5133"/>
                    </a:cubicBezTo>
                    <a:cubicBezTo>
                      <a:pt x="2524" y="5140"/>
                      <a:pt x="2562" y="5147"/>
                      <a:pt x="2600" y="5152"/>
                    </a:cubicBezTo>
                    <a:cubicBezTo>
                      <a:pt x="2603" y="5153"/>
                      <a:pt x="2607" y="5155"/>
                      <a:pt x="2611" y="5155"/>
                    </a:cubicBezTo>
                    <a:cubicBezTo>
                      <a:pt x="2652" y="5161"/>
                      <a:pt x="2692" y="5167"/>
                      <a:pt x="2733" y="5172"/>
                    </a:cubicBezTo>
                    <a:lnTo>
                      <a:pt x="2767" y="5176"/>
                    </a:lnTo>
                    <a:cubicBezTo>
                      <a:pt x="2805" y="5181"/>
                      <a:pt x="2845" y="5185"/>
                      <a:pt x="2883" y="5189"/>
                    </a:cubicBezTo>
                    <a:cubicBezTo>
                      <a:pt x="2886" y="5190"/>
                      <a:pt x="2888" y="5190"/>
                      <a:pt x="2891" y="5190"/>
                    </a:cubicBezTo>
                    <a:cubicBezTo>
                      <a:pt x="2932" y="5193"/>
                      <a:pt x="2974" y="5196"/>
                      <a:pt x="3015" y="5198"/>
                    </a:cubicBezTo>
                    <a:cubicBezTo>
                      <a:pt x="3026" y="5199"/>
                      <a:pt x="3036" y="5199"/>
                      <a:pt x="3047" y="5201"/>
                    </a:cubicBezTo>
                    <a:cubicBezTo>
                      <a:pt x="3087" y="5203"/>
                      <a:pt x="3128" y="5204"/>
                      <a:pt x="3167" y="5205"/>
                    </a:cubicBezTo>
                    <a:lnTo>
                      <a:pt x="3172" y="5205"/>
                    </a:lnTo>
                    <a:cubicBezTo>
                      <a:pt x="3186" y="5205"/>
                      <a:pt x="3200" y="5205"/>
                      <a:pt x="3214" y="5205"/>
                    </a:cubicBezTo>
                    <a:cubicBezTo>
                      <a:pt x="3242" y="5205"/>
                      <a:pt x="3270" y="5205"/>
                      <a:pt x="3297" y="5205"/>
                    </a:cubicBezTo>
                    <a:cubicBezTo>
                      <a:pt x="3308" y="5205"/>
                      <a:pt x="3319" y="5205"/>
                      <a:pt x="3329" y="5204"/>
                    </a:cubicBezTo>
                    <a:cubicBezTo>
                      <a:pt x="3370" y="5204"/>
                      <a:pt x="3410" y="5202"/>
                      <a:pt x="3451" y="5201"/>
                    </a:cubicBezTo>
                    <a:cubicBezTo>
                      <a:pt x="3452" y="5201"/>
                      <a:pt x="3454" y="5201"/>
                      <a:pt x="3455" y="5199"/>
                    </a:cubicBezTo>
                    <a:cubicBezTo>
                      <a:pt x="3497" y="5197"/>
                      <a:pt x="3539" y="5194"/>
                      <a:pt x="3580" y="5191"/>
                    </a:cubicBezTo>
                    <a:lnTo>
                      <a:pt x="3612" y="5187"/>
                    </a:lnTo>
                    <a:cubicBezTo>
                      <a:pt x="3653" y="5184"/>
                      <a:pt x="3693" y="5180"/>
                      <a:pt x="3735" y="5174"/>
                    </a:cubicBezTo>
                    <a:lnTo>
                      <a:pt x="3737" y="5174"/>
                    </a:lnTo>
                    <a:cubicBezTo>
                      <a:pt x="3779" y="5169"/>
                      <a:pt x="3821" y="5162"/>
                      <a:pt x="3862" y="5156"/>
                    </a:cubicBezTo>
                    <a:cubicBezTo>
                      <a:pt x="3872" y="5153"/>
                      <a:pt x="3883" y="5152"/>
                      <a:pt x="3894" y="5150"/>
                    </a:cubicBezTo>
                    <a:cubicBezTo>
                      <a:pt x="3935" y="5142"/>
                      <a:pt x="3976" y="5136"/>
                      <a:pt x="4017" y="5127"/>
                    </a:cubicBezTo>
                    <a:lnTo>
                      <a:pt x="4019" y="5127"/>
                    </a:lnTo>
                    <a:cubicBezTo>
                      <a:pt x="4061" y="5118"/>
                      <a:pt x="4101" y="5108"/>
                      <a:pt x="4143" y="5099"/>
                    </a:cubicBezTo>
                    <a:cubicBezTo>
                      <a:pt x="4154" y="5096"/>
                      <a:pt x="4164" y="5094"/>
                      <a:pt x="4174" y="5091"/>
                    </a:cubicBezTo>
                    <a:cubicBezTo>
                      <a:pt x="4215" y="5081"/>
                      <a:pt x="4257" y="5070"/>
                      <a:pt x="4298" y="5058"/>
                    </a:cubicBezTo>
                    <a:lnTo>
                      <a:pt x="4299" y="5058"/>
                    </a:lnTo>
                    <a:cubicBezTo>
                      <a:pt x="4335" y="5047"/>
                      <a:pt x="4370" y="5037"/>
                      <a:pt x="4405" y="5025"/>
                    </a:cubicBezTo>
                    <a:cubicBezTo>
                      <a:pt x="4416" y="5022"/>
                      <a:pt x="4427" y="5019"/>
                      <a:pt x="4438" y="5015"/>
                    </a:cubicBezTo>
                    <a:cubicBezTo>
                      <a:pt x="4462" y="5007"/>
                      <a:pt x="4487" y="4998"/>
                      <a:pt x="4511" y="4990"/>
                    </a:cubicBezTo>
                    <a:cubicBezTo>
                      <a:pt x="4523" y="4986"/>
                      <a:pt x="4535" y="4981"/>
                      <a:pt x="4548" y="4977"/>
                    </a:cubicBezTo>
                    <a:cubicBezTo>
                      <a:pt x="4573" y="4968"/>
                      <a:pt x="4597" y="4958"/>
                      <a:pt x="4622" y="4948"/>
                    </a:cubicBezTo>
                    <a:cubicBezTo>
                      <a:pt x="4632" y="4945"/>
                      <a:pt x="4642" y="4942"/>
                      <a:pt x="4652" y="4937"/>
                    </a:cubicBezTo>
                    <a:cubicBezTo>
                      <a:pt x="4685" y="4924"/>
                      <a:pt x="4719" y="4910"/>
                      <a:pt x="4753" y="4896"/>
                    </a:cubicBezTo>
                    <a:cubicBezTo>
                      <a:pt x="4758" y="4894"/>
                      <a:pt x="4765" y="4890"/>
                      <a:pt x="4771" y="4888"/>
                    </a:cubicBezTo>
                    <a:cubicBezTo>
                      <a:pt x="4798" y="4876"/>
                      <a:pt x="4825" y="4864"/>
                      <a:pt x="4852" y="4851"/>
                    </a:cubicBezTo>
                    <a:cubicBezTo>
                      <a:pt x="4863" y="4846"/>
                      <a:pt x="4874" y="4841"/>
                      <a:pt x="4885" y="4835"/>
                    </a:cubicBezTo>
                    <a:cubicBezTo>
                      <a:pt x="4908" y="4824"/>
                      <a:pt x="4930" y="4814"/>
                      <a:pt x="4952" y="4803"/>
                    </a:cubicBezTo>
                    <a:cubicBezTo>
                      <a:pt x="4964" y="4797"/>
                      <a:pt x="4975" y="4792"/>
                      <a:pt x="4986" y="4786"/>
                    </a:cubicBezTo>
                    <a:cubicBezTo>
                      <a:pt x="5010" y="4773"/>
                      <a:pt x="5034" y="4760"/>
                      <a:pt x="5059" y="4748"/>
                    </a:cubicBezTo>
                    <a:cubicBezTo>
                      <a:pt x="5067" y="4743"/>
                      <a:pt x="5075" y="4739"/>
                      <a:pt x="5083" y="4735"/>
                    </a:cubicBezTo>
                    <a:cubicBezTo>
                      <a:pt x="5114" y="4717"/>
                      <a:pt x="5145" y="4699"/>
                      <a:pt x="5176" y="4682"/>
                    </a:cubicBezTo>
                    <a:cubicBezTo>
                      <a:pt x="5185" y="4676"/>
                      <a:pt x="5193" y="4671"/>
                      <a:pt x="5202" y="4665"/>
                    </a:cubicBezTo>
                    <a:cubicBezTo>
                      <a:pt x="5225" y="4652"/>
                      <a:pt x="5247" y="4639"/>
                      <a:pt x="5269" y="4625"/>
                    </a:cubicBezTo>
                    <a:cubicBezTo>
                      <a:pt x="5280" y="4618"/>
                      <a:pt x="5292" y="4611"/>
                      <a:pt x="5303" y="4604"/>
                    </a:cubicBezTo>
                    <a:cubicBezTo>
                      <a:pt x="5323" y="4591"/>
                      <a:pt x="5343" y="4578"/>
                      <a:pt x="5362" y="4565"/>
                    </a:cubicBezTo>
                    <a:cubicBezTo>
                      <a:pt x="5373" y="4558"/>
                      <a:pt x="5384" y="4550"/>
                      <a:pt x="5395" y="4543"/>
                    </a:cubicBezTo>
                    <a:cubicBezTo>
                      <a:pt x="5419" y="4527"/>
                      <a:pt x="5442" y="4511"/>
                      <a:pt x="5465" y="4494"/>
                    </a:cubicBezTo>
                    <a:cubicBezTo>
                      <a:pt x="5472" y="4490"/>
                      <a:pt x="5478" y="4486"/>
                      <a:pt x="5484" y="4481"/>
                    </a:cubicBezTo>
                    <a:cubicBezTo>
                      <a:pt x="5512" y="4460"/>
                      <a:pt x="5541" y="4440"/>
                      <a:pt x="5568" y="4419"/>
                    </a:cubicBezTo>
                    <a:cubicBezTo>
                      <a:pt x="5579" y="4410"/>
                      <a:pt x="5589" y="4402"/>
                      <a:pt x="5600" y="4395"/>
                    </a:cubicBezTo>
                    <a:cubicBezTo>
                      <a:pt x="5618" y="4380"/>
                      <a:pt x="5636" y="4366"/>
                      <a:pt x="5654" y="4351"/>
                    </a:cubicBezTo>
                    <a:cubicBezTo>
                      <a:pt x="5666" y="4342"/>
                      <a:pt x="5677" y="4332"/>
                      <a:pt x="5689" y="4323"/>
                    </a:cubicBezTo>
                    <a:cubicBezTo>
                      <a:pt x="5707" y="4309"/>
                      <a:pt x="5723" y="4295"/>
                      <a:pt x="5741" y="4279"/>
                    </a:cubicBezTo>
                    <a:cubicBezTo>
                      <a:pt x="5752" y="4271"/>
                      <a:pt x="5762" y="4262"/>
                      <a:pt x="5772" y="4252"/>
                    </a:cubicBezTo>
                    <a:cubicBezTo>
                      <a:pt x="5795" y="4232"/>
                      <a:pt x="5818" y="4213"/>
                      <a:pt x="5841" y="4192"/>
                    </a:cubicBezTo>
                    <a:cubicBezTo>
                      <a:pt x="5852" y="4182"/>
                      <a:pt x="5862" y="4172"/>
                      <a:pt x="5873" y="4162"/>
                    </a:cubicBezTo>
                    <a:cubicBezTo>
                      <a:pt x="5892" y="4145"/>
                      <a:pt x="5911" y="4127"/>
                      <a:pt x="5929" y="4110"/>
                    </a:cubicBezTo>
                    <a:cubicBezTo>
                      <a:pt x="5940" y="4099"/>
                      <a:pt x="5951" y="4088"/>
                      <a:pt x="5963" y="4077"/>
                    </a:cubicBezTo>
                    <a:cubicBezTo>
                      <a:pt x="5977" y="4062"/>
                      <a:pt x="5992" y="4048"/>
                      <a:pt x="6006" y="4033"/>
                    </a:cubicBezTo>
                    <a:cubicBezTo>
                      <a:pt x="6018" y="4022"/>
                      <a:pt x="6030" y="4010"/>
                      <a:pt x="6041" y="3998"/>
                    </a:cubicBezTo>
                    <a:cubicBezTo>
                      <a:pt x="6055" y="3982"/>
                      <a:pt x="6070" y="3968"/>
                      <a:pt x="6084" y="3953"/>
                    </a:cubicBezTo>
                    <a:cubicBezTo>
                      <a:pt x="6095" y="3941"/>
                      <a:pt x="6106" y="3930"/>
                      <a:pt x="6117" y="3918"/>
                    </a:cubicBezTo>
                    <a:cubicBezTo>
                      <a:pt x="6140" y="3892"/>
                      <a:pt x="6162" y="3868"/>
                      <a:pt x="6184" y="3843"/>
                    </a:cubicBezTo>
                    <a:cubicBezTo>
                      <a:pt x="6195" y="3830"/>
                      <a:pt x="6206" y="3818"/>
                      <a:pt x="6216" y="3805"/>
                    </a:cubicBezTo>
                    <a:cubicBezTo>
                      <a:pt x="6230" y="3789"/>
                      <a:pt x="6243" y="3775"/>
                      <a:pt x="6255" y="3760"/>
                    </a:cubicBezTo>
                    <a:cubicBezTo>
                      <a:pt x="6267" y="3745"/>
                      <a:pt x="6278" y="3731"/>
                      <a:pt x="6290" y="3717"/>
                    </a:cubicBezTo>
                    <a:cubicBezTo>
                      <a:pt x="6301" y="3703"/>
                      <a:pt x="6313" y="3688"/>
                      <a:pt x="6324" y="3675"/>
                    </a:cubicBezTo>
                    <a:cubicBezTo>
                      <a:pt x="6336" y="3660"/>
                      <a:pt x="6348" y="3645"/>
                      <a:pt x="6359" y="3630"/>
                    </a:cubicBezTo>
                    <a:cubicBezTo>
                      <a:pt x="6370" y="3616"/>
                      <a:pt x="6381" y="3602"/>
                      <a:pt x="6391" y="3588"/>
                    </a:cubicBezTo>
                    <a:cubicBezTo>
                      <a:pt x="6412" y="3560"/>
                      <a:pt x="6432" y="3533"/>
                      <a:pt x="6452" y="3505"/>
                    </a:cubicBezTo>
                    <a:cubicBezTo>
                      <a:pt x="6462" y="3491"/>
                      <a:pt x="6473" y="3477"/>
                      <a:pt x="6483" y="3463"/>
                    </a:cubicBezTo>
                    <a:cubicBezTo>
                      <a:pt x="6495" y="3445"/>
                      <a:pt x="6507" y="3427"/>
                      <a:pt x="6519" y="3411"/>
                    </a:cubicBezTo>
                    <a:cubicBezTo>
                      <a:pt x="6528" y="3398"/>
                      <a:pt x="6537" y="3385"/>
                      <a:pt x="6545" y="3373"/>
                    </a:cubicBezTo>
                    <a:cubicBezTo>
                      <a:pt x="6557" y="3354"/>
                      <a:pt x="6570" y="3336"/>
                      <a:pt x="6581" y="3318"/>
                    </a:cubicBezTo>
                    <a:cubicBezTo>
                      <a:pt x="6589" y="3306"/>
                      <a:pt x="6597" y="3294"/>
                      <a:pt x="6605" y="3281"/>
                    </a:cubicBezTo>
                    <a:cubicBezTo>
                      <a:pt x="6617" y="3262"/>
                      <a:pt x="6629" y="3243"/>
                      <a:pt x="6641" y="3225"/>
                    </a:cubicBezTo>
                    <a:cubicBezTo>
                      <a:pt x="6647" y="3214"/>
                      <a:pt x="6653" y="3204"/>
                      <a:pt x="6659" y="3194"/>
                    </a:cubicBezTo>
                    <a:cubicBezTo>
                      <a:pt x="6685" y="3152"/>
                      <a:pt x="6710" y="3111"/>
                      <a:pt x="6734" y="3068"/>
                    </a:cubicBezTo>
                    <a:cubicBezTo>
                      <a:pt x="6738" y="3060"/>
                      <a:pt x="6742" y="3054"/>
                      <a:pt x="6746" y="3047"/>
                    </a:cubicBezTo>
                    <a:cubicBezTo>
                      <a:pt x="6758" y="3025"/>
                      <a:pt x="6770" y="3004"/>
                      <a:pt x="6782" y="2982"/>
                    </a:cubicBezTo>
                    <a:cubicBezTo>
                      <a:pt x="6788" y="2971"/>
                      <a:pt x="6793" y="2961"/>
                      <a:pt x="6799" y="2950"/>
                    </a:cubicBezTo>
                    <a:cubicBezTo>
                      <a:pt x="6811" y="2929"/>
                      <a:pt x="6823" y="2907"/>
                      <a:pt x="6834" y="2885"/>
                    </a:cubicBezTo>
                    <a:cubicBezTo>
                      <a:pt x="6839" y="2875"/>
                      <a:pt x="6844" y="2865"/>
                      <a:pt x="6849" y="2855"/>
                    </a:cubicBezTo>
                    <a:cubicBezTo>
                      <a:pt x="6890" y="2776"/>
                      <a:pt x="6928" y="2695"/>
                      <a:pt x="6965" y="2614"/>
                    </a:cubicBezTo>
                    <a:lnTo>
                      <a:pt x="6972" y="2600"/>
                    </a:lnTo>
                    <a:cubicBezTo>
                      <a:pt x="6983" y="2574"/>
                      <a:pt x="6994" y="2548"/>
                      <a:pt x="7005" y="2523"/>
                    </a:cubicBezTo>
                    <a:cubicBezTo>
                      <a:pt x="7008" y="2514"/>
                      <a:pt x="7013" y="2506"/>
                      <a:pt x="7016" y="2499"/>
                    </a:cubicBezTo>
                    <a:cubicBezTo>
                      <a:pt x="7027" y="2472"/>
                      <a:pt x="7038" y="2446"/>
                      <a:pt x="7048" y="2420"/>
                    </a:cubicBezTo>
                    <a:cubicBezTo>
                      <a:pt x="7050" y="2414"/>
                      <a:pt x="7052" y="2409"/>
                      <a:pt x="7054" y="2403"/>
                    </a:cubicBezTo>
                    <a:cubicBezTo>
                      <a:pt x="7090" y="2314"/>
                      <a:pt x="7124" y="2225"/>
                      <a:pt x="7155" y="2132"/>
                    </a:cubicBezTo>
                    <a:lnTo>
                      <a:pt x="7158" y="2124"/>
                    </a:lnTo>
                    <a:cubicBezTo>
                      <a:pt x="7168" y="2095"/>
                      <a:pt x="7178" y="2064"/>
                      <a:pt x="7188" y="2035"/>
                    </a:cubicBezTo>
                    <a:cubicBezTo>
                      <a:pt x="7189" y="2030"/>
                      <a:pt x="7191" y="2025"/>
                      <a:pt x="7192" y="2020"/>
                    </a:cubicBezTo>
                    <a:cubicBezTo>
                      <a:pt x="7234" y="1891"/>
                      <a:pt x="7271" y="1761"/>
                      <a:pt x="7304" y="1628"/>
                    </a:cubicBezTo>
                    <a:cubicBezTo>
                      <a:pt x="7304" y="1626"/>
                      <a:pt x="7304" y="1625"/>
                      <a:pt x="7305" y="1624"/>
                    </a:cubicBezTo>
                    <a:cubicBezTo>
                      <a:pt x="7313" y="1590"/>
                      <a:pt x="7321" y="1557"/>
                      <a:pt x="7328" y="1524"/>
                    </a:cubicBezTo>
                    <a:cubicBezTo>
                      <a:pt x="7329" y="1522"/>
                      <a:pt x="7329" y="1521"/>
                      <a:pt x="7329" y="1518"/>
                    </a:cubicBezTo>
                    <a:cubicBezTo>
                      <a:pt x="7361" y="1381"/>
                      <a:pt x="7388" y="1242"/>
                      <a:pt x="7411" y="1102"/>
                    </a:cubicBezTo>
                    <a:cubicBezTo>
                      <a:pt x="7411" y="1102"/>
                      <a:pt x="7411" y="1101"/>
                      <a:pt x="7411" y="1101"/>
                    </a:cubicBezTo>
                    <a:cubicBezTo>
                      <a:pt x="7467" y="745"/>
                      <a:pt x="7495" y="377"/>
                      <a:pt x="7493" y="1"/>
                    </a:cubicBezTo>
                    <a:close/>
                  </a:path>
                </a:pathLst>
              </a:custGeom>
              <a:solidFill>
                <a:srgbClr val="998996">
                  <a:alpha val="37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9" name="Google Shape;1649;p62"/>
              <p:cNvSpPr/>
              <p:nvPr/>
            </p:nvSpPr>
            <p:spPr>
              <a:xfrm>
                <a:off x="7408202" y="648736"/>
                <a:ext cx="88338" cy="152726"/>
              </a:xfrm>
              <a:custGeom>
                <a:avLst/>
                <a:gdLst/>
                <a:ahLst/>
                <a:cxnLst/>
                <a:rect l="l" t="t" r="r" b="b"/>
                <a:pathLst>
                  <a:path w="2652" h="4585" extrusionOk="0">
                    <a:moveTo>
                      <a:pt x="1554" y="1"/>
                    </a:moveTo>
                    <a:lnTo>
                      <a:pt x="0" y="446"/>
                    </a:lnTo>
                    <a:cubicBezTo>
                      <a:pt x="10" y="480"/>
                      <a:pt x="21" y="513"/>
                      <a:pt x="30" y="547"/>
                    </a:cubicBezTo>
                    <a:cubicBezTo>
                      <a:pt x="438" y="1969"/>
                      <a:pt x="402" y="3387"/>
                      <a:pt x="10" y="4584"/>
                    </a:cubicBezTo>
                    <a:lnTo>
                      <a:pt x="2652" y="3827"/>
                    </a:lnTo>
                    <a:cubicBezTo>
                      <a:pt x="2651" y="3628"/>
                      <a:pt x="2641" y="3427"/>
                      <a:pt x="2622" y="3224"/>
                    </a:cubicBezTo>
                    <a:cubicBezTo>
                      <a:pt x="2622" y="3219"/>
                      <a:pt x="2622" y="3215"/>
                      <a:pt x="2621" y="3211"/>
                    </a:cubicBezTo>
                    <a:cubicBezTo>
                      <a:pt x="2618" y="3177"/>
                      <a:pt x="2614" y="3141"/>
                      <a:pt x="2611" y="3106"/>
                    </a:cubicBezTo>
                    <a:cubicBezTo>
                      <a:pt x="2610" y="3096"/>
                      <a:pt x="2609" y="3087"/>
                      <a:pt x="2608" y="3077"/>
                    </a:cubicBezTo>
                    <a:cubicBezTo>
                      <a:pt x="2605" y="3044"/>
                      <a:pt x="2600" y="3012"/>
                      <a:pt x="2596" y="2979"/>
                    </a:cubicBezTo>
                    <a:cubicBezTo>
                      <a:pt x="2595" y="2967"/>
                      <a:pt x="2594" y="2955"/>
                      <a:pt x="2591" y="2942"/>
                    </a:cubicBezTo>
                    <a:cubicBezTo>
                      <a:pt x="2587" y="2911"/>
                      <a:pt x="2584" y="2879"/>
                      <a:pt x="2578" y="2849"/>
                    </a:cubicBezTo>
                    <a:cubicBezTo>
                      <a:pt x="2577" y="2835"/>
                      <a:pt x="2575" y="2822"/>
                      <a:pt x="2573" y="2810"/>
                    </a:cubicBezTo>
                    <a:cubicBezTo>
                      <a:pt x="2563" y="2739"/>
                      <a:pt x="2551" y="2669"/>
                      <a:pt x="2539" y="2598"/>
                    </a:cubicBezTo>
                    <a:cubicBezTo>
                      <a:pt x="2539" y="2596"/>
                      <a:pt x="2538" y="2594"/>
                      <a:pt x="2538" y="2592"/>
                    </a:cubicBezTo>
                    <a:cubicBezTo>
                      <a:pt x="2533" y="2569"/>
                      <a:pt x="2529" y="2546"/>
                      <a:pt x="2525" y="2523"/>
                    </a:cubicBezTo>
                    <a:cubicBezTo>
                      <a:pt x="2520" y="2500"/>
                      <a:pt x="2516" y="2477"/>
                      <a:pt x="2511" y="2454"/>
                    </a:cubicBezTo>
                    <a:cubicBezTo>
                      <a:pt x="2507" y="2432"/>
                      <a:pt x="2503" y="2410"/>
                      <a:pt x="2498" y="2389"/>
                    </a:cubicBezTo>
                    <a:cubicBezTo>
                      <a:pt x="2493" y="2364"/>
                      <a:pt x="2487" y="2339"/>
                      <a:pt x="2482" y="2314"/>
                    </a:cubicBezTo>
                    <a:cubicBezTo>
                      <a:pt x="2477" y="2294"/>
                      <a:pt x="2473" y="2273"/>
                      <a:pt x="2469" y="2252"/>
                    </a:cubicBezTo>
                    <a:cubicBezTo>
                      <a:pt x="2462" y="2226"/>
                      <a:pt x="2455" y="2198"/>
                      <a:pt x="2450" y="2172"/>
                    </a:cubicBezTo>
                    <a:cubicBezTo>
                      <a:pt x="2445" y="2153"/>
                      <a:pt x="2440" y="2134"/>
                      <a:pt x="2436" y="2115"/>
                    </a:cubicBezTo>
                    <a:cubicBezTo>
                      <a:pt x="2428" y="2085"/>
                      <a:pt x="2420" y="2055"/>
                      <a:pt x="2413" y="2024"/>
                    </a:cubicBezTo>
                    <a:cubicBezTo>
                      <a:pt x="2408" y="2009"/>
                      <a:pt x="2405" y="1993"/>
                      <a:pt x="2401" y="1978"/>
                    </a:cubicBezTo>
                    <a:cubicBezTo>
                      <a:pt x="2389" y="1932"/>
                      <a:pt x="2375" y="1886"/>
                      <a:pt x="2362" y="1840"/>
                    </a:cubicBezTo>
                    <a:cubicBezTo>
                      <a:pt x="2344" y="1773"/>
                      <a:pt x="2323" y="1706"/>
                      <a:pt x="2302" y="1640"/>
                    </a:cubicBezTo>
                    <a:cubicBezTo>
                      <a:pt x="2300" y="1630"/>
                      <a:pt x="2296" y="1621"/>
                      <a:pt x="2293" y="1611"/>
                    </a:cubicBezTo>
                    <a:cubicBezTo>
                      <a:pt x="2273" y="1548"/>
                      <a:pt x="2253" y="1487"/>
                      <a:pt x="2232" y="1426"/>
                    </a:cubicBezTo>
                    <a:cubicBezTo>
                      <a:pt x="2226" y="1413"/>
                      <a:pt x="2222" y="1400"/>
                      <a:pt x="2218" y="1387"/>
                    </a:cubicBezTo>
                    <a:cubicBezTo>
                      <a:pt x="2196" y="1328"/>
                      <a:pt x="2175" y="1269"/>
                      <a:pt x="2152" y="1210"/>
                    </a:cubicBezTo>
                    <a:cubicBezTo>
                      <a:pt x="2147" y="1197"/>
                      <a:pt x="2142" y="1184"/>
                      <a:pt x="2136" y="1171"/>
                    </a:cubicBezTo>
                    <a:cubicBezTo>
                      <a:pt x="2116" y="1116"/>
                      <a:pt x="2094" y="1061"/>
                      <a:pt x="2071" y="1008"/>
                    </a:cubicBezTo>
                    <a:cubicBezTo>
                      <a:pt x="2065" y="995"/>
                      <a:pt x="2061" y="982"/>
                      <a:pt x="2055" y="970"/>
                    </a:cubicBezTo>
                    <a:cubicBezTo>
                      <a:pt x="2033" y="920"/>
                      <a:pt x="2011" y="869"/>
                      <a:pt x="1989" y="820"/>
                    </a:cubicBezTo>
                    <a:cubicBezTo>
                      <a:pt x="1982" y="804"/>
                      <a:pt x="1974" y="787"/>
                      <a:pt x="1966" y="770"/>
                    </a:cubicBezTo>
                    <a:cubicBezTo>
                      <a:pt x="1943" y="720"/>
                      <a:pt x="1919" y="670"/>
                      <a:pt x="1895" y="620"/>
                    </a:cubicBezTo>
                    <a:cubicBezTo>
                      <a:pt x="1885" y="601"/>
                      <a:pt x="1875" y="581"/>
                      <a:pt x="1866" y="560"/>
                    </a:cubicBezTo>
                    <a:cubicBezTo>
                      <a:pt x="1843" y="513"/>
                      <a:pt x="1818" y="466"/>
                      <a:pt x="1793" y="420"/>
                    </a:cubicBezTo>
                    <a:cubicBezTo>
                      <a:pt x="1783" y="399"/>
                      <a:pt x="1771" y="379"/>
                      <a:pt x="1760" y="358"/>
                    </a:cubicBezTo>
                    <a:cubicBezTo>
                      <a:pt x="1741" y="321"/>
                      <a:pt x="1721" y="285"/>
                      <a:pt x="1701" y="249"/>
                    </a:cubicBezTo>
                    <a:cubicBezTo>
                      <a:pt x="1686" y="221"/>
                      <a:pt x="1669" y="195"/>
                      <a:pt x="1654" y="168"/>
                    </a:cubicBezTo>
                    <a:cubicBezTo>
                      <a:pt x="1634" y="134"/>
                      <a:pt x="1614" y="100"/>
                      <a:pt x="1594" y="66"/>
                    </a:cubicBezTo>
                    <a:cubicBezTo>
                      <a:pt x="1582" y="45"/>
                      <a:pt x="1569" y="24"/>
                      <a:pt x="1556" y="4"/>
                    </a:cubicBezTo>
                    <a:cubicBezTo>
                      <a:pt x="1555" y="3"/>
                      <a:pt x="1555" y="2"/>
                      <a:pt x="1554" y="1"/>
                    </a:cubicBezTo>
                    <a:close/>
                  </a:path>
                </a:pathLst>
              </a:custGeom>
              <a:solidFill>
                <a:srgbClr val="998996">
                  <a:alpha val="37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0" name="Google Shape;1650;p62"/>
              <p:cNvSpPr/>
              <p:nvPr/>
            </p:nvSpPr>
            <p:spPr>
              <a:xfrm>
                <a:off x="7345947" y="560899"/>
                <a:ext cx="114053" cy="102728"/>
              </a:xfrm>
              <a:custGeom>
                <a:avLst/>
                <a:gdLst/>
                <a:ahLst/>
                <a:cxnLst/>
                <a:rect l="l" t="t" r="r" b="b"/>
                <a:pathLst>
                  <a:path w="3424" h="308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825" y="775"/>
                      <a:pt x="1493" y="1835"/>
                      <a:pt x="1869" y="3083"/>
                    </a:cubicBezTo>
                    <a:lnTo>
                      <a:pt x="3423" y="2638"/>
                    </a:lnTo>
                    <a:cubicBezTo>
                      <a:pt x="3398" y="2597"/>
                      <a:pt x="3373" y="2557"/>
                      <a:pt x="3346" y="2516"/>
                    </a:cubicBezTo>
                    <a:cubicBezTo>
                      <a:pt x="3334" y="2496"/>
                      <a:pt x="3322" y="2478"/>
                      <a:pt x="3309" y="2459"/>
                    </a:cubicBezTo>
                    <a:cubicBezTo>
                      <a:pt x="3283" y="2418"/>
                      <a:pt x="3255" y="2377"/>
                      <a:pt x="3227" y="2337"/>
                    </a:cubicBezTo>
                    <a:cubicBezTo>
                      <a:pt x="3215" y="2319"/>
                      <a:pt x="3202" y="2300"/>
                      <a:pt x="3188" y="2283"/>
                    </a:cubicBezTo>
                    <a:cubicBezTo>
                      <a:pt x="3161" y="2242"/>
                      <a:pt x="3133" y="2203"/>
                      <a:pt x="3103" y="2163"/>
                    </a:cubicBezTo>
                    <a:cubicBezTo>
                      <a:pt x="3091" y="2147"/>
                      <a:pt x="3078" y="2129"/>
                      <a:pt x="3065" y="2113"/>
                    </a:cubicBezTo>
                    <a:cubicBezTo>
                      <a:pt x="3035" y="2072"/>
                      <a:pt x="3005" y="2034"/>
                      <a:pt x="2975" y="1994"/>
                    </a:cubicBezTo>
                    <a:cubicBezTo>
                      <a:pt x="2963" y="1979"/>
                      <a:pt x="2950" y="1964"/>
                      <a:pt x="2937" y="1949"/>
                    </a:cubicBezTo>
                    <a:cubicBezTo>
                      <a:pt x="2906" y="1909"/>
                      <a:pt x="2874" y="1869"/>
                      <a:pt x="2841" y="1831"/>
                    </a:cubicBezTo>
                    <a:cubicBezTo>
                      <a:pt x="2830" y="1818"/>
                      <a:pt x="2819" y="1806"/>
                      <a:pt x="2808" y="1792"/>
                    </a:cubicBezTo>
                    <a:cubicBezTo>
                      <a:pt x="2777" y="1756"/>
                      <a:pt x="2745" y="1720"/>
                      <a:pt x="2715" y="1685"/>
                    </a:cubicBezTo>
                    <a:cubicBezTo>
                      <a:pt x="2703" y="1672"/>
                      <a:pt x="2691" y="1659"/>
                      <a:pt x="2679" y="1646"/>
                    </a:cubicBezTo>
                    <a:cubicBezTo>
                      <a:pt x="2646" y="1609"/>
                      <a:pt x="2613" y="1573"/>
                      <a:pt x="2579" y="1538"/>
                    </a:cubicBezTo>
                    <a:cubicBezTo>
                      <a:pt x="2570" y="1528"/>
                      <a:pt x="2560" y="1518"/>
                      <a:pt x="2551" y="1508"/>
                    </a:cubicBezTo>
                    <a:cubicBezTo>
                      <a:pt x="2514" y="1470"/>
                      <a:pt x="2476" y="1433"/>
                      <a:pt x="2438" y="1394"/>
                    </a:cubicBezTo>
                    <a:cubicBezTo>
                      <a:pt x="2429" y="1386"/>
                      <a:pt x="2419" y="1376"/>
                      <a:pt x="2409" y="1367"/>
                    </a:cubicBezTo>
                    <a:cubicBezTo>
                      <a:pt x="2370" y="1329"/>
                      <a:pt x="2332" y="1292"/>
                      <a:pt x="2293" y="1256"/>
                    </a:cubicBezTo>
                    <a:cubicBezTo>
                      <a:pt x="2283" y="1248"/>
                      <a:pt x="2273" y="1239"/>
                      <a:pt x="2263" y="1229"/>
                    </a:cubicBezTo>
                    <a:cubicBezTo>
                      <a:pt x="2223" y="1193"/>
                      <a:pt x="2183" y="1158"/>
                      <a:pt x="2142" y="1122"/>
                    </a:cubicBezTo>
                    <a:cubicBezTo>
                      <a:pt x="2134" y="1115"/>
                      <a:pt x="2124" y="1107"/>
                      <a:pt x="2115" y="1098"/>
                    </a:cubicBezTo>
                    <a:cubicBezTo>
                      <a:pt x="2073" y="1063"/>
                      <a:pt x="2032" y="1029"/>
                      <a:pt x="1989" y="995"/>
                    </a:cubicBezTo>
                    <a:cubicBezTo>
                      <a:pt x="1981" y="989"/>
                      <a:pt x="1972" y="982"/>
                      <a:pt x="1965" y="976"/>
                    </a:cubicBezTo>
                    <a:cubicBezTo>
                      <a:pt x="1921" y="940"/>
                      <a:pt x="1877" y="906"/>
                      <a:pt x="1833" y="874"/>
                    </a:cubicBezTo>
                    <a:cubicBezTo>
                      <a:pt x="1827" y="868"/>
                      <a:pt x="1820" y="864"/>
                      <a:pt x="1813" y="859"/>
                    </a:cubicBezTo>
                    <a:cubicBezTo>
                      <a:pt x="1767" y="824"/>
                      <a:pt x="1720" y="791"/>
                      <a:pt x="1673" y="758"/>
                    </a:cubicBezTo>
                    <a:cubicBezTo>
                      <a:pt x="1670" y="755"/>
                      <a:pt x="1665" y="753"/>
                      <a:pt x="1662" y="751"/>
                    </a:cubicBezTo>
                    <a:cubicBezTo>
                      <a:pt x="1455" y="607"/>
                      <a:pt x="1242" y="481"/>
                      <a:pt x="1024" y="372"/>
                    </a:cubicBezTo>
                    <a:cubicBezTo>
                      <a:pt x="1024" y="371"/>
                      <a:pt x="1023" y="371"/>
                      <a:pt x="1023" y="371"/>
                    </a:cubicBezTo>
                    <a:cubicBezTo>
                      <a:pt x="968" y="344"/>
                      <a:pt x="913" y="318"/>
                      <a:pt x="857" y="292"/>
                    </a:cubicBezTo>
                    <a:cubicBezTo>
                      <a:pt x="857" y="292"/>
                      <a:pt x="856" y="292"/>
                      <a:pt x="855" y="291"/>
                    </a:cubicBezTo>
                    <a:cubicBezTo>
                      <a:pt x="800" y="266"/>
                      <a:pt x="744" y="243"/>
                      <a:pt x="688" y="220"/>
                    </a:cubicBezTo>
                    <a:cubicBezTo>
                      <a:pt x="462" y="128"/>
                      <a:pt x="232" y="54"/>
                      <a:pt x="1" y="1"/>
                    </a:cubicBezTo>
                    <a:close/>
                  </a:path>
                </a:pathLst>
              </a:custGeom>
              <a:solidFill>
                <a:srgbClr val="998996">
                  <a:alpha val="37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E2E98059-00CD-BFFE-44E2-F47CE6E2E5CE}"/>
              </a:ext>
            </a:extLst>
          </p:cNvPr>
          <p:cNvSpPr/>
          <p:nvPr/>
        </p:nvSpPr>
        <p:spPr>
          <a:xfrm>
            <a:off x="2241528" y="3694981"/>
            <a:ext cx="4711911" cy="544311"/>
          </a:xfrm>
          <a:prstGeom prst="rect">
            <a:avLst/>
          </a:prstGeom>
          <a:solidFill>
            <a:srgbClr val="FFD9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nk, like, thumb up Icon in Gesture">
            <a:extLst>
              <a:ext uri="{FF2B5EF4-FFF2-40B4-BE49-F238E27FC236}">
                <a16:creationId xmlns:a16="http://schemas.microsoft.com/office/drawing/2014/main" id="{E475320D-ACFA-5AB0-FD06-16D01F99F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053" y="1512312"/>
            <a:ext cx="1008624" cy="100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Pink, unlike Icon">
            <a:extLst>
              <a:ext uri="{FF2B5EF4-FFF2-40B4-BE49-F238E27FC236}">
                <a16:creationId xmlns:a16="http://schemas.microsoft.com/office/drawing/2014/main" id="{6D1497F1-823B-8EB9-F05F-2A853E6B5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698" y="1512312"/>
            <a:ext cx="1008624" cy="100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531A88E-2508-FA3E-6740-EB486FBC0924}"/>
              </a:ext>
            </a:extLst>
          </p:cNvPr>
          <p:cNvCxnSpPr>
            <a:cxnSpLocks/>
          </p:cNvCxnSpPr>
          <p:nvPr/>
        </p:nvCxnSpPr>
        <p:spPr>
          <a:xfrm>
            <a:off x="4572000" y="1616493"/>
            <a:ext cx="0" cy="2971692"/>
          </a:xfrm>
          <a:prstGeom prst="line">
            <a:avLst/>
          </a:prstGeom>
          <a:ln w="28575">
            <a:solidFill>
              <a:srgbClr val="FF80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19F9C69-49F4-CC88-A73E-A1BA26EFDB97}"/>
              </a:ext>
            </a:extLst>
          </p:cNvPr>
          <p:cNvSpPr/>
          <p:nvPr/>
        </p:nvSpPr>
        <p:spPr>
          <a:xfrm>
            <a:off x="1160134" y="2655349"/>
            <a:ext cx="765124" cy="44699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Londrina Solid"/>
                <a:cs typeface="Londrina Solid"/>
                <a:sym typeface="Londrina Solid"/>
              </a:rPr>
              <a:t>love 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6EE4448-8DDA-EA47-AA8D-874AF2291270}"/>
              </a:ext>
            </a:extLst>
          </p:cNvPr>
          <p:cNvSpPr/>
          <p:nvPr/>
        </p:nvSpPr>
        <p:spPr>
          <a:xfrm>
            <a:off x="3061393" y="2655349"/>
            <a:ext cx="765124" cy="44699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Londrina Solid"/>
                <a:cs typeface="Londrina Solid"/>
                <a:sym typeface="Londrina Solid"/>
              </a:rPr>
              <a:t>like 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45472D51-0385-C56A-4C58-2302CAB6B7B9}"/>
              </a:ext>
            </a:extLst>
          </p:cNvPr>
          <p:cNvSpPr/>
          <p:nvPr/>
        </p:nvSpPr>
        <p:spPr>
          <a:xfrm>
            <a:off x="5082305" y="2655349"/>
            <a:ext cx="1085925" cy="44699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Londrina Solid"/>
                <a:cs typeface="Londrina Solid"/>
                <a:sym typeface="Londrina Solid"/>
              </a:rPr>
              <a:t>detest 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14AEF502-5277-8715-540B-2675CFF04E3F}"/>
              </a:ext>
            </a:extLst>
          </p:cNvPr>
          <p:cNvSpPr/>
          <p:nvPr/>
        </p:nvSpPr>
        <p:spPr>
          <a:xfrm>
            <a:off x="1090047" y="3333967"/>
            <a:ext cx="905297" cy="44699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Londrina Solid"/>
                <a:cs typeface="Londrina Solid"/>
                <a:sym typeface="Londrina Solid"/>
              </a:rPr>
              <a:t>fancy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8D16C052-62A5-6322-E34D-6971B87B768E}"/>
              </a:ext>
            </a:extLst>
          </p:cNvPr>
          <p:cNvSpPr/>
          <p:nvPr/>
        </p:nvSpPr>
        <p:spPr>
          <a:xfrm>
            <a:off x="7099322" y="2655349"/>
            <a:ext cx="970032" cy="44699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Londrina Solid"/>
                <a:cs typeface="Londrina Solid"/>
                <a:sym typeface="Londrina Solid"/>
              </a:rPr>
              <a:t>dislike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295BB1C5-6A2D-7AA7-36A5-3F785FE770F8}"/>
              </a:ext>
            </a:extLst>
          </p:cNvPr>
          <p:cNvSpPr/>
          <p:nvPr/>
        </p:nvSpPr>
        <p:spPr>
          <a:xfrm>
            <a:off x="5233311" y="3285973"/>
            <a:ext cx="783912" cy="44699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Londrina Solid"/>
                <a:cs typeface="Londrina Solid"/>
                <a:sym typeface="Londrina Solid"/>
              </a:rPr>
              <a:t>hate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E8091C62-0E0E-8577-BF37-8207F0C3D7F1}"/>
              </a:ext>
            </a:extLst>
          </p:cNvPr>
          <p:cNvSpPr/>
          <p:nvPr/>
        </p:nvSpPr>
        <p:spPr>
          <a:xfrm>
            <a:off x="2044067" y="3965704"/>
            <a:ext cx="982595" cy="44699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Londrina Solid"/>
                <a:cs typeface="Londrina Solid"/>
                <a:sym typeface="Londrina Solid"/>
              </a:rPr>
              <a:t>prefer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531A0FE8-E23B-9193-F73D-193FBC2EECAB}"/>
              </a:ext>
            </a:extLst>
          </p:cNvPr>
          <p:cNvSpPr/>
          <p:nvPr/>
        </p:nvSpPr>
        <p:spPr>
          <a:xfrm>
            <a:off x="3019630" y="3344965"/>
            <a:ext cx="848650" cy="44699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Londrina Solid"/>
                <a:cs typeface="Londrina Solid"/>
                <a:sym typeface="Londrina Solid"/>
              </a:rPr>
              <a:t>enjoy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033700C-1A00-F041-0685-265C2B4B6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346" y="590610"/>
            <a:ext cx="3520036" cy="572700"/>
          </a:xfrm>
        </p:spPr>
        <p:txBody>
          <a:bodyPr/>
          <a:lstStyle/>
          <a:p>
            <a:r>
              <a:rPr lang="en-US" sz="3600" dirty="0">
                <a:solidFill>
                  <a:schemeClr val="tx2"/>
                </a:solidFill>
              </a:rPr>
              <a:t>Verbs of liking</a:t>
            </a:r>
          </a:p>
        </p:txBody>
      </p:sp>
      <p:sp>
        <p:nvSpPr>
          <p:cNvPr id="9" name="Title 7">
            <a:extLst>
              <a:ext uri="{FF2B5EF4-FFF2-40B4-BE49-F238E27FC236}">
                <a16:creationId xmlns:a16="http://schemas.microsoft.com/office/drawing/2014/main" id="{2DE58935-9530-F62F-B666-B7DC85599F92}"/>
              </a:ext>
            </a:extLst>
          </p:cNvPr>
          <p:cNvSpPr txBox="1">
            <a:spLocks/>
          </p:cNvSpPr>
          <p:nvPr/>
        </p:nvSpPr>
        <p:spPr>
          <a:xfrm>
            <a:off x="4848620" y="590610"/>
            <a:ext cx="3520036" cy="572700"/>
          </a:xfrm>
          <a:prstGeom prst="rect">
            <a:avLst/>
          </a:prstGeom>
          <a:noFill/>
          <a:ln>
            <a:noFill/>
          </a:ln>
          <a:effectLst>
            <a:outerShdw dist="66675" dir="2640000" algn="bl" rotWithShape="0">
              <a:schemeClr val="lt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600" dirty="0">
                <a:solidFill>
                  <a:schemeClr val="tx2"/>
                </a:solidFill>
              </a:rPr>
              <a:t>Verbs of disliking</a:t>
            </a: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88035763-1EAB-712F-B1AB-43586A95E737}"/>
              </a:ext>
            </a:extLst>
          </p:cNvPr>
          <p:cNvSpPr/>
          <p:nvPr/>
        </p:nvSpPr>
        <p:spPr>
          <a:xfrm>
            <a:off x="6285565" y="3651253"/>
            <a:ext cx="2769419" cy="1392007"/>
          </a:xfrm>
          <a:prstGeom prst="cloud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Can you add more?</a:t>
            </a: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33FDFD2B-659E-2E70-3460-ABD53146A49D}"/>
              </a:ext>
            </a:extLst>
          </p:cNvPr>
          <p:cNvSpPr/>
          <p:nvPr/>
        </p:nvSpPr>
        <p:spPr>
          <a:xfrm>
            <a:off x="6285565" y="3651252"/>
            <a:ext cx="2769419" cy="1392007"/>
          </a:xfrm>
          <a:prstGeom prst="cloud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to use them?</a:t>
            </a:r>
          </a:p>
        </p:txBody>
      </p:sp>
    </p:spTree>
    <p:extLst>
      <p:ext uri="{BB962C8B-B14F-4D97-AF65-F5344CB8AC3E}">
        <p14:creationId xmlns:p14="http://schemas.microsoft.com/office/powerpoint/2010/main" val="3247954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8"/>
          <p:cNvSpPr txBox="1">
            <a:spLocks noGrp="1"/>
          </p:cNvSpPr>
          <p:nvPr>
            <p:ph type="subTitle" idx="1"/>
          </p:nvPr>
        </p:nvSpPr>
        <p:spPr>
          <a:xfrm>
            <a:off x="1963800" y="3305622"/>
            <a:ext cx="5216400" cy="47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LESSON 3: A CLOSER LOOK 2</a:t>
            </a:r>
            <a:endParaRPr sz="2400" dirty="0"/>
          </a:p>
        </p:txBody>
      </p:sp>
      <p:sp>
        <p:nvSpPr>
          <p:cNvPr id="341" name="Google Shape;341;p28"/>
          <p:cNvSpPr txBox="1">
            <a:spLocks noGrp="1"/>
          </p:cNvSpPr>
          <p:nvPr>
            <p:ph type="ctrTitle"/>
          </p:nvPr>
        </p:nvSpPr>
        <p:spPr>
          <a:xfrm>
            <a:off x="1124553" y="1346339"/>
            <a:ext cx="6732254" cy="194114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/>
              <a:t>UNIT 1: </a:t>
            </a:r>
            <a:br>
              <a:rPr lang="en" sz="6600" dirty="0"/>
            </a:br>
            <a:r>
              <a:rPr lang="en" sz="6600" dirty="0">
                <a:solidFill>
                  <a:schemeClr val="accent2"/>
                </a:solidFill>
              </a:rPr>
              <a:t>LEISURE TIME</a:t>
            </a:r>
            <a:endParaRPr sz="6600" dirty="0">
              <a:solidFill>
                <a:schemeClr val="accent2"/>
              </a:solidFill>
            </a:endParaRPr>
          </a:p>
        </p:txBody>
      </p:sp>
      <p:sp>
        <p:nvSpPr>
          <p:cNvPr id="342" name="Google Shape;342;p28"/>
          <p:cNvSpPr/>
          <p:nvPr/>
        </p:nvSpPr>
        <p:spPr>
          <a:xfrm>
            <a:off x="3342600" y="567413"/>
            <a:ext cx="107100" cy="107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28"/>
          <p:cNvSpPr/>
          <p:nvPr/>
        </p:nvSpPr>
        <p:spPr>
          <a:xfrm rot="2700000">
            <a:off x="1209504" y="3090466"/>
            <a:ext cx="182953" cy="176297"/>
          </a:xfrm>
          <a:custGeom>
            <a:avLst/>
            <a:gdLst/>
            <a:ahLst/>
            <a:cxnLst/>
            <a:rect l="l" t="t" r="r" b="b"/>
            <a:pathLst>
              <a:path w="4700" h="4529" extrusionOk="0">
                <a:moveTo>
                  <a:pt x="964" y="0"/>
                </a:moveTo>
                <a:cubicBezTo>
                  <a:pt x="739" y="0"/>
                  <a:pt x="515" y="86"/>
                  <a:pt x="343" y="257"/>
                </a:cubicBezTo>
                <a:cubicBezTo>
                  <a:pt x="1" y="600"/>
                  <a:pt x="1" y="1156"/>
                  <a:pt x="343" y="1498"/>
                </a:cubicBezTo>
                <a:lnTo>
                  <a:pt x="488" y="1643"/>
                </a:lnTo>
                <a:cubicBezTo>
                  <a:pt x="831" y="1986"/>
                  <a:pt x="831" y="2542"/>
                  <a:pt x="488" y="2884"/>
                </a:cubicBezTo>
                <a:lnTo>
                  <a:pt x="343" y="3030"/>
                </a:lnTo>
                <a:cubicBezTo>
                  <a:pt x="1" y="3372"/>
                  <a:pt x="1" y="3928"/>
                  <a:pt x="343" y="4271"/>
                </a:cubicBezTo>
                <a:cubicBezTo>
                  <a:pt x="515" y="4443"/>
                  <a:pt x="739" y="4528"/>
                  <a:pt x="964" y="4528"/>
                </a:cubicBezTo>
                <a:cubicBezTo>
                  <a:pt x="1188" y="4528"/>
                  <a:pt x="1413" y="4443"/>
                  <a:pt x="1584" y="4271"/>
                </a:cubicBezTo>
                <a:lnTo>
                  <a:pt x="1729" y="4126"/>
                </a:lnTo>
                <a:cubicBezTo>
                  <a:pt x="1901" y="3955"/>
                  <a:pt x="2126" y="3869"/>
                  <a:pt x="2350" y="3869"/>
                </a:cubicBezTo>
                <a:cubicBezTo>
                  <a:pt x="2575" y="3869"/>
                  <a:pt x="2799" y="3955"/>
                  <a:pt x="2970" y="4126"/>
                </a:cubicBezTo>
                <a:lnTo>
                  <a:pt x="3115" y="4270"/>
                </a:lnTo>
                <a:cubicBezTo>
                  <a:pt x="3287" y="4442"/>
                  <a:pt x="3512" y="4528"/>
                  <a:pt x="3736" y="4528"/>
                </a:cubicBezTo>
                <a:cubicBezTo>
                  <a:pt x="3961" y="4528"/>
                  <a:pt x="4185" y="4442"/>
                  <a:pt x="4356" y="4270"/>
                </a:cubicBezTo>
                <a:cubicBezTo>
                  <a:pt x="4700" y="3928"/>
                  <a:pt x="4700" y="3372"/>
                  <a:pt x="4356" y="3030"/>
                </a:cubicBezTo>
                <a:lnTo>
                  <a:pt x="4212" y="2884"/>
                </a:lnTo>
                <a:cubicBezTo>
                  <a:pt x="3869" y="2542"/>
                  <a:pt x="3870" y="1986"/>
                  <a:pt x="4212" y="1643"/>
                </a:cubicBezTo>
                <a:lnTo>
                  <a:pt x="4356" y="1498"/>
                </a:lnTo>
                <a:cubicBezTo>
                  <a:pt x="4700" y="1155"/>
                  <a:pt x="4700" y="600"/>
                  <a:pt x="4356" y="257"/>
                </a:cubicBezTo>
                <a:cubicBezTo>
                  <a:pt x="4185" y="86"/>
                  <a:pt x="3961" y="0"/>
                  <a:pt x="3736" y="0"/>
                </a:cubicBezTo>
                <a:cubicBezTo>
                  <a:pt x="3512" y="0"/>
                  <a:pt x="3287" y="86"/>
                  <a:pt x="3116" y="257"/>
                </a:cubicBezTo>
                <a:lnTo>
                  <a:pt x="2970" y="403"/>
                </a:lnTo>
                <a:cubicBezTo>
                  <a:pt x="2799" y="574"/>
                  <a:pt x="2575" y="659"/>
                  <a:pt x="2350" y="659"/>
                </a:cubicBezTo>
                <a:cubicBezTo>
                  <a:pt x="2126" y="659"/>
                  <a:pt x="1901" y="574"/>
                  <a:pt x="1729" y="403"/>
                </a:cubicBezTo>
                <a:lnTo>
                  <a:pt x="1584" y="257"/>
                </a:lnTo>
                <a:cubicBezTo>
                  <a:pt x="1413" y="86"/>
                  <a:pt x="1188" y="0"/>
                  <a:pt x="96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4" name="Google Shape;344;p28"/>
          <p:cNvGrpSpPr/>
          <p:nvPr/>
        </p:nvGrpSpPr>
        <p:grpSpPr>
          <a:xfrm>
            <a:off x="6291603" y="4063697"/>
            <a:ext cx="470508" cy="398119"/>
            <a:chOff x="6291603" y="4063697"/>
            <a:chExt cx="470508" cy="398119"/>
          </a:xfrm>
        </p:grpSpPr>
        <p:sp>
          <p:nvSpPr>
            <p:cNvPr id="345" name="Google Shape;345;p28"/>
            <p:cNvSpPr/>
            <p:nvPr/>
          </p:nvSpPr>
          <p:spPr>
            <a:xfrm>
              <a:off x="6291603" y="4262753"/>
              <a:ext cx="160371" cy="199062"/>
            </a:xfrm>
            <a:custGeom>
              <a:avLst/>
              <a:gdLst/>
              <a:ahLst/>
              <a:cxnLst/>
              <a:rect l="l" t="t" r="r" b="b"/>
              <a:pathLst>
                <a:path w="4120" h="5114" extrusionOk="0">
                  <a:moveTo>
                    <a:pt x="2142" y="1"/>
                  </a:moveTo>
                  <a:cubicBezTo>
                    <a:pt x="1895" y="1"/>
                    <a:pt x="1697" y="200"/>
                    <a:pt x="1697" y="446"/>
                  </a:cubicBezTo>
                  <a:lnTo>
                    <a:pt x="1697" y="3356"/>
                  </a:lnTo>
                  <a:cubicBezTo>
                    <a:pt x="1664" y="3353"/>
                    <a:pt x="1629" y="3352"/>
                    <a:pt x="1594" y="3352"/>
                  </a:cubicBezTo>
                  <a:cubicBezTo>
                    <a:pt x="1358" y="3352"/>
                    <a:pt x="1090" y="3423"/>
                    <a:pt x="836" y="3570"/>
                  </a:cubicBezTo>
                  <a:cubicBezTo>
                    <a:pt x="280" y="3891"/>
                    <a:pt x="1" y="4447"/>
                    <a:pt x="211" y="4814"/>
                  </a:cubicBezTo>
                  <a:cubicBezTo>
                    <a:pt x="326" y="5012"/>
                    <a:pt x="562" y="5113"/>
                    <a:pt x="842" y="5113"/>
                  </a:cubicBezTo>
                  <a:cubicBezTo>
                    <a:pt x="1078" y="5113"/>
                    <a:pt x="1346" y="5041"/>
                    <a:pt x="1601" y="4895"/>
                  </a:cubicBezTo>
                  <a:cubicBezTo>
                    <a:pt x="2019" y="4652"/>
                    <a:pt x="2280" y="4277"/>
                    <a:pt x="2295" y="3951"/>
                  </a:cubicBezTo>
                  <a:lnTo>
                    <a:pt x="2296" y="3951"/>
                  </a:lnTo>
                  <a:lnTo>
                    <a:pt x="2296" y="1754"/>
                  </a:lnTo>
                  <a:lnTo>
                    <a:pt x="3749" y="1754"/>
                  </a:lnTo>
                  <a:cubicBezTo>
                    <a:pt x="4007" y="1754"/>
                    <a:pt x="4119" y="1428"/>
                    <a:pt x="3915" y="1269"/>
                  </a:cubicBezTo>
                  <a:lnTo>
                    <a:pt x="3916" y="1269"/>
                  </a:lnTo>
                  <a:lnTo>
                    <a:pt x="2416" y="95"/>
                  </a:lnTo>
                  <a:cubicBezTo>
                    <a:pt x="2338" y="34"/>
                    <a:pt x="2241" y="1"/>
                    <a:pt x="2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8"/>
            <p:cNvSpPr/>
            <p:nvPr/>
          </p:nvSpPr>
          <p:spPr>
            <a:xfrm>
              <a:off x="6528250" y="4063697"/>
              <a:ext cx="233861" cy="199062"/>
            </a:xfrm>
            <a:custGeom>
              <a:avLst/>
              <a:gdLst/>
              <a:ahLst/>
              <a:cxnLst/>
              <a:rect l="l" t="t" r="r" b="b"/>
              <a:pathLst>
                <a:path w="6008" h="5114" extrusionOk="0">
                  <a:moveTo>
                    <a:pt x="2181" y="1"/>
                  </a:moveTo>
                  <a:cubicBezTo>
                    <a:pt x="1914" y="1"/>
                    <a:pt x="1697" y="218"/>
                    <a:pt x="1697" y="485"/>
                  </a:cubicBezTo>
                  <a:lnTo>
                    <a:pt x="1697" y="3356"/>
                  </a:lnTo>
                  <a:cubicBezTo>
                    <a:pt x="1664" y="3353"/>
                    <a:pt x="1630" y="3351"/>
                    <a:pt x="1595" y="3351"/>
                  </a:cubicBezTo>
                  <a:cubicBezTo>
                    <a:pt x="1359" y="3351"/>
                    <a:pt x="1090" y="3423"/>
                    <a:pt x="836" y="3570"/>
                  </a:cubicBezTo>
                  <a:cubicBezTo>
                    <a:pt x="280" y="3891"/>
                    <a:pt x="0" y="4448"/>
                    <a:pt x="212" y="4813"/>
                  </a:cubicBezTo>
                  <a:cubicBezTo>
                    <a:pt x="326" y="5012"/>
                    <a:pt x="562" y="5114"/>
                    <a:pt x="842" y="5114"/>
                  </a:cubicBezTo>
                  <a:cubicBezTo>
                    <a:pt x="1079" y="5114"/>
                    <a:pt x="1347" y="5041"/>
                    <a:pt x="1601" y="4894"/>
                  </a:cubicBezTo>
                  <a:cubicBezTo>
                    <a:pt x="2019" y="4653"/>
                    <a:pt x="2281" y="4278"/>
                    <a:pt x="2295" y="3951"/>
                  </a:cubicBezTo>
                  <a:lnTo>
                    <a:pt x="2295" y="1167"/>
                  </a:lnTo>
                  <a:lnTo>
                    <a:pt x="5408" y="1167"/>
                  </a:lnTo>
                  <a:lnTo>
                    <a:pt x="5408" y="3356"/>
                  </a:lnTo>
                  <a:cubicBezTo>
                    <a:pt x="5375" y="3353"/>
                    <a:pt x="5341" y="3351"/>
                    <a:pt x="5307" y="3351"/>
                  </a:cubicBezTo>
                  <a:cubicBezTo>
                    <a:pt x="5070" y="3351"/>
                    <a:pt x="4802" y="3423"/>
                    <a:pt x="4548" y="3570"/>
                  </a:cubicBezTo>
                  <a:cubicBezTo>
                    <a:pt x="3992" y="3891"/>
                    <a:pt x="3712" y="4448"/>
                    <a:pt x="3923" y="4813"/>
                  </a:cubicBezTo>
                  <a:cubicBezTo>
                    <a:pt x="4037" y="5012"/>
                    <a:pt x="4273" y="5114"/>
                    <a:pt x="4553" y="5114"/>
                  </a:cubicBezTo>
                  <a:cubicBezTo>
                    <a:pt x="4789" y="5114"/>
                    <a:pt x="5058" y="5041"/>
                    <a:pt x="5312" y="4894"/>
                  </a:cubicBezTo>
                  <a:cubicBezTo>
                    <a:pt x="5731" y="4653"/>
                    <a:pt x="5993" y="4278"/>
                    <a:pt x="6006" y="3951"/>
                  </a:cubicBezTo>
                  <a:lnTo>
                    <a:pt x="6007" y="3951"/>
                  </a:lnTo>
                  <a:lnTo>
                    <a:pt x="6007" y="485"/>
                  </a:lnTo>
                  <a:cubicBezTo>
                    <a:pt x="6007" y="218"/>
                    <a:pt x="5790" y="1"/>
                    <a:pt x="55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7" name="Google Shape;347;p28"/>
          <p:cNvGrpSpPr/>
          <p:nvPr/>
        </p:nvGrpSpPr>
        <p:grpSpPr>
          <a:xfrm>
            <a:off x="4693503" y="393991"/>
            <a:ext cx="672521" cy="398131"/>
            <a:chOff x="4693503" y="393991"/>
            <a:chExt cx="672521" cy="398131"/>
          </a:xfrm>
        </p:grpSpPr>
        <p:sp>
          <p:nvSpPr>
            <p:cNvPr id="348" name="Google Shape;348;p28"/>
            <p:cNvSpPr/>
            <p:nvPr/>
          </p:nvSpPr>
          <p:spPr>
            <a:xfrm>
              <a:off x="4853875" y="593059"/>
              <a:ext cx="233861" cy="199062"/>
            </a:xfrm>
            <a:custGeom>
              <a:avLst/>
              <a:gdLst/>
              <a:ahLst/>
              <a:cxnLst/>
              <a:rect l="l" t="t" r="r" b="b"/>
              <a:pathLst>
                <a:path w="6008" h="5114" extrusionOk="0">
                  <a:moveTo>
                    <a:pt x="2181" y="1"/>
                  </a:moveTo>
                  <a:cubicBezTo>
                    <a:pt x="1914" y="1"/>
                    <a:pt x="1697" y="218"/>
                    <a:pt x="1697" y="485"/>
                  </a:cubicBezTo>
                  <a:lnTo>
                    <a:pt x="1697" y="3356"/>
                  </a:lnTo>
                  <a:cubicBezTo>
                    <a:pt x="1664" y="3353"/>
                    <a:pt x="1630" y="3351"/>
                    <a:pt x="1595" y="3351"/>
                  </a:cubicBezTo>
                  <a:cubicBezTo>
                    <a:pt x="1359" y="3351"/>
                    <a:pt x="1090" y="3423"/>
                    <a:pt x="836" y="3570"/>
                  </a:cubicBezTo>
                  <a:cubicBezTo>
                    <a:pt x="280" y="3891"/>
                    <a:pt x="0" y="4448"/>
                    <a:pt x="212" y="4813"/>
                  </a:cubicBezTo>
                  <a:cubicBezTo>
                    <a:pt x="326" y="5012"/>
                    <a:pt x="562" y="5114"/>
                    <a:pt x="842" y="5114"/>
                  </a:cubicBezTo>
                  <a:cubicBezTo>
                    <a:pt x="1079" y="5114"/>
                    <a:pt x="1347" y="5041"/>
                    <a:pt x="1601" y="4894"/>
                  </a:cubicBezTo>
                  <a:cubicBezTo>
                    <a:pt x="2019" y="4653"/>
                    <a:pt x="2281" y="4278"/>
                    <a:pt x="2295" y="3951"/>
                  </a:cubicBezTo>
                  <a:lnTo>
                    <a:pt x="2295" y="1167"/>
                  </a:lnTo>
                  <a:lnTo>
                    <a:pt x="5408" y="1167"/>
                  </a:lnTo>
                  <a:lnTo>
                    <a:pt x="5408" y="3356"/>
                  </a:lnTo>
                  <a:cubicBezTo>
                    <a:pt x="5375" y="3353"/>
                    <a:pt x="5341" y="3351"/>
                    <a:pt x="5307" y="3351"/>
                  </a:cubicBezTo>
                  <a:cubicBezTo>
                    <a:pt x="5070" y="3351"/>
                    <a:pt x="4802" y="3423"/>
                    <a:pt x="4548" y="3570"/>
                  </a:cubicBezTo>
                  <a:cubicBezTo>
                    <a:pt x="3992" y="3891"/>
                    <a:pt x="3712" y="4448"/>
                    <a:pt x="3923" y="4813"/>
                  </a:cubicBezTo>
                  <a:cubicBezTo>
                    <a:pt x="4037" y="5012"/>
                    <a:pt x="4273" y="5114"/>
                    <a:pt x="4553" y="5114"/>
                  </a:cubicBezTo>
                  <a:cubicBezTo>
                    <a:pt x="4789" y="5114"/>
                    <a:pt x="5058" y="5041"/>
                    <a:pt x="5312" y="4894"/>
                  </a:cubicBezTo>
                  <a:cubicBezTo>
                    <a:pt x="5731" y="4653"/>
                    <a:pt x="5993" y="4278"/>
                    <a:pt x="6006" y="3951"/>
                  </a:cubicBezTo>
                  <a:lnTo>
                    <a:pt x="6007" y="3951"/>
                  </a:lnTo>
                  <a:lnTo>
                    <a:pt x="6007" y="485"/>
                  </a:lnTo>
                  <a:cubicBezTo>
                    <a:pt x="6007" y="218"/>
                    <a:pt x="5790" y="1"/>
                    <a:pt x="55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8"/>
            <p:cNvSpPr/>
            <p:nvPr/>
          </p:nvSpPr>
          <p:spPr>
            <a:xfrm>
              <a:off x="5205653" y="574816"/>
              <a:ext cx="160371" cy="199062"/>
            </a:xfrm>
            <a:custGeom>
              <a:avLst/>
              <a:gdLst/>
              <a:ahLst/>
              <a:cxnLst/>
              <a:rect l="l" t="t" r="r" b="b"/>
              <a:pathLst>
                <a:path w="4120" h="5114" extrusionOk="0">
                  <a:moveTo>
                    <a:pt x="2142" y="1"/>
                  </a:moveTo>
                  <a:cubicBezTo>
                    <a:pt x="1895" y="1"/>
                    <a:pt x="1697" y="200"/>
                    <a:pt x="1697" y="446"/>
                  </a:cubicBezTo>
                  <a:lnTo>
                    <a:pt x="1697" y="3356"/>
                  </a:lnTo>
                  <a:cubicBezTo>
                    <a:pt x="1664" y="3353"/>
                    <a:pt x="1629" y="3352"/>
                    <a:pt x="1594" y="3352"/>
                  </a:cubicBezTo>
                  <a:cubicBezTo>
                    <a:pt x="1358" y="3352"/>
                    <a:pt x="1090" y="3423"/>
                    <a:pt x="836" y="3570"/>
                  </a:cubicBezTo>
                  <a:cubicBezTo>
                    <a:pt x="280" y="3891"/>
                    <a:pt x="1" y="4447"/>
                    <a:pt x="211" y="4814"/>
                  </a:cubicBezTo>
                  <a:cubicBezTo>
                    <a:pt x="326" y="5012"/>
                    <a:pt x="562" y="5113"/>
                    <a:pt x="842" y="5113"/>
                  </a:cubicBezTo>
                  <a:cubicBezTo>
                    <a:pt x="1078" y="5113"/>
                    <a:pt x="1346" y="5041"/>
                    <a:pt x="1601" y="4895"/>
                  </a:cubicBezTo>
                  <a:cubicBezTo>
                    <a:pt x="2019" y="4652"/>
                    <a:pt x="2280" y="4277"/>
                    <a:pt x="2295" y="3951"/>
                  </a:cubicBezTo>
                  <a:lnTo>
                    <a:pt x="2296" y="3951"/>
                  </a:lnTo>
                  <a:lnTo>
                    <a:pt x="2296" y="1754"/>
                  </a:lnTo>
                  <a:lnTo>
                    <a:pt x="3749" y="1754"/>
                  </a:lnTo>
                  <a:cubicBezTo>
                    <a:pt x="4007" y="1754"/>
                    <a:pt x="4119" y="1428"/>
                    <a:pt x="3915" y="1269"/>
                  </a:cubicBezTo>
                  <a:lnTo>
                    <a:pt x="3916" y="1269"/>
                  </a:lnTo>
                  <a:lnTo>
                    <a:pt x="2416" y="95"/>
                  </a:lnTo>
                  <a:cubicBezTo>
                    <a:pt x="2338" y="34"/>
                    <a:pt x="2241" y="1"/>
                    <a:pt x="2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8"/>
            <p:cNvSpPr/>
            <p:nvPr/>
          </p:nvSpPr>
          <p:spPr>
            <a:xfrm>
              <a:off x="4693503" y="393991"/>
              <a:ext cx="160371" cy="199062"/>
            </a:xfrm>
            <a:custGeom>
              <a:avLst/>
              <a:gdLst/>
              <a:ahLst/>
              <a:cxnLst/>
              <a:rect l="l" t="t" r="r" b="b"/>
              <a:pathLst>
                <a:path w="4120" h="5114" extrusionOk="0">
                  <a:moveTo>
                    <a:pt x="2142" y="1"/>
                  </a:moveTo>
                  <a:cubicBezTo>
                    <a:pt x="1895" y="1"/>
                    <a:pt x="1697" y="200"/>
                    <a:pt x="1697" y="446"/>
                  </a:cubicBezTo>
                  <a:lnTo>
                    <a:pt x="1697" y="3356"/>
                  </a:lnTo>
                  <a:cubicBezTo>
                    <a:pt x="1664" y="3353"/>
                    <a:pt x="1629" y="3352"/>
                    <a:pt x="1594" y="3352"/>
                  </a:cubicBezTo>
                  <a:cubicBezTo>
                    <a:pt x="1358" y="3352"/>
                    <a:pt x="1090" y="3423"/>
                    <a:pt x="836" y="3570"/>
                  </a:cubicBezTo>
                  <a:cubicBezTo>
                    <a:pt x="280" y="3891"/>
                    <a:pt x="1" y="4447"/>
                    <a:pt x="211" y="4814"/>
                  </a:cubicBezTo>
                  <a:cubicBezTo>
                    <a:pt x="326" y="5012"/>
                    <a:pt x="562" y="5113"/>
                    <a:pt x="842" y="5113"/>
                  </a:cubicBezTo>
                  <a:cubicBezTo>
                    <a:pt x="1078" y="5113"/>
                    <a:pt x="1346" y="5041"/>
                    <a:pt x="1601" y="4895"/>
                  </a:cubicBezTo>
                  <a:cubicBezTo>
                    <a:pt x="2019" y="4652"/>
                    <a:pt x="2280" y="4277"/>
                    <a:pt x="2295" y="3951"/>
                  </a:cubicBezTo>
                  <a:lnTo>
                    <a:pt x="2296" y="3951"/>
                  </a:lnTo>
                  <a:lnTo>
                    <a:pt x="2296" y="1754"/>
                  </a:lnTo>
                  <a:lnTo>
                    <a:pt x="3749" y="1754"/>
                  </a:lnTo>
                  <a:cubicBezTo>
                    <a:pt x="4007" y="1754"/>
                    <a:pt x="4119" y="1428"/>
                    <a:pt x="3915" y="1269"/>
                  </a:cubicBezTo>
                  <a:lnTo>
                    <a:pt x="3916" y="1269"/>
                  </a:lnTo>
                  <a:lnTo>
                    <a:pt x="2416" y="95"/>
                  </a:lnTo>
                  <a:cubicBezTo>
                    <a:pt x="2338" y="34"/>
                    <a:pt x="2241" y="1"/>
                    <a:pt x="2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1" name="Google Shape;351;p28"/>
          <p:cNvGrpSpPr/>
          <p:nvPr/>
        </p:nvGrpSpPr>
        <p:grpSpPr>
          <a:xfrm>
            <a:off x="440157" y="3836008"/>
            <a:ext cx="987840" cy="987840"/>
            <a:chOff x="337450" y="2777938"/>
            <a:chExt cx="752525" cy="752525"/>
          </a:xfrm>
        </p:grpSpPr>
        <p:sp>
          <p:nvSpPr>
            <p:cNvPr id="352" name="Google Shape;352;p28"/>
            <p:cNvSpPr/>
            <p:nvPr/>
          </p:nvSpPr>
          <p:spPr>
            <a:xfrm>
              <a:off x="337450" y="2777938"/>
              <a:ext cx="752525" cy="752525"/>
            </a:xfrm>
            <a:custGeom>
              <a:avLst/>
              <a:gdLst/>
              <a:ahLst/>
              <a:cxnLst/>
              <a:rect l="l" t="t" r="r" b="b"/>
              <a:pathLst>
                <a:path w="30101" h="30101" extrusionOk="0">
                  <a:moveTo>
                    <a:pt x="15050" y="1"/>
                  </a:moveTo>
                  <a:cubicBezTo>
                    <a:pt x="13019" y="1"/>
                    <a:pt x="11048" y="399"/>
                    <a:pt x="9191" y="1184"/>
                  </a:cubicBezTo>
                  <a:cubicBezTo>
                    <a:pt x="7398" y="1942"/>
                    <a:pt x="5789" y="3027"/>
                    <a:pt x="4408" y="4409"/>
                  </a:cubicBezTo>
                  <a:cubicBezTo>
                    <a:pt x="3026" y="5790"/>
                    <a:pt x="1941" y="7399"/>
                    <a:pt x="1183" y="9192"/>
                  </a:cubicBezTo>
                  <a:cubicBezTo>
                    <a:pt x="417" y="11003"/>
                    <a:pt x="19" y="12925"/>
                    <a:pt x="0" y="14905"/>
                  </a:cubicBezTo>
                  <a:cubicBezTo>
                    <a:pt x="0" y="14954"/>
                    <a:pt x="0" y="15003"/>
                    <a:pt x="0" y="15051"/>
                  </a:cubicBezTo>
                  <a:cubicBezTo>
                    <a:pt x="0" y="15099"/>
                    <a:pt x="0" y="15147"/>
                    <a:pt x="0" y="15198"/>
                  </a:cubicBezTo>
                  <a:cubicBezTo>
                    <a:pt x="20" y="17177"/>
                    <a:pt x="417" y="19098"/>
                    <a:pt x="1183" y="20909"/>
                  </a:cubicBezTo>
                  <a:cubicBezTo>
                    <a:pt x="1941" y="22702"/>
                    <a:pt x="3026" y="24311"/>
                    <a:pt x="4408" y="25693"/>
                  </a:cubicBezTo>
                  <a:cubicBezTo>
                    <a:pt x="5789" y="27074"/>
                    <a:pt x="7398" y="28159"/>
                    <a:pt x="9191" y="28918"/>
                  </a:cubicBezTo>
                  <a:cubicBezTo>
                    <a:pt x="10844" y="29616"/>
                    <a:pt x="12594" y="30010"/>
                    <a:pt x="14391" y="30086"/>
                  </a:cubicBezTo>
                  <a:lnTo>
                    <a:pt x="14429" y="30089"/>
                  </a:lnTo>
                  <a:cubicBezTo>
                    <a:pt x="14461" y="30090"/>
                    <a:pt x="14493" y="30091"/>
                    <a:pt x="14524" y="30092"/>
                  </a:cubicBezTo>
                  <a:cubicBezTo>
                    <a:pt x="14557" y="30093"/>
                    <a:pt x="14591" y="30094"/>
                    <a:pt x="14624" y="30095"/>
                  </a:cubicBezTo>
                  <a:lnTo>
                    <a:pt x="14702" y="30097"/>
                  </a:lnTo>
                  <a:cubicBezTo>
                    <a:pt x="14746" y="30097"/>
                    <a:pt x="14790" y="30099"/>
                    <a:pt x="14834" y="30100"/>
                  </a:cubicBezTo>
                  <a:lnTo>
                    <a:pt x="14883" y="30100"/>
                  </a:lnTo>
                  <a:cubicBezTo>
                    <a:pt x="14945" y="30101"/>
                    <a:pt x="15000" y="30101"/>
                    <a:pt x="15050" y="30101"/>
                  </a:cubicBezTo>
                  <a:cubicBezTo>
                    <a:pt x="15239" y="30101"/>
                    <a:pt x="15431" y="30097"/>
                    <a:pt x="15619" y="30091"/>
                  </a:cubicBezTo>
                  <a:cubicBezTo>
                    <a:pt x="17013" y="30039"/>
                    <a:pt x="18387" y="29796"/>
                    <a:pt x="19703" y="29367"/>
                  </a:cubicBezTo>
                  <a:cubicBezTo>
                    <a:pt x="20110" y="29236"/>
                    <a:pt x="20515" y="29084"/>
                    <a:pt x="20909" y="28918"/>
                  </a:cubicBezTo>
                  <a:cubicBezTo>
                    <a:pt x="22418" y="28279"/>
                    <a:pt x="23804" y="27404"/>
                    <a:pt x="25029" y="26319"/>
                  </a:cubicBezTo>
                  <a:cubicBezTo>
                    <a:pt x="25119" y="26238"/>
                    <a:pt x="25210" y="26155"/>
                    <a:pt x="25297" y="26073"/>
                  </a:cubicBezTo>
                  <a:cubicBezTo>
                    <a:pt x="25431" y="25949"/>
                    <a:pt x="25563" y="25822"/>
                    <a:pt x="25692" y="25693"/>
                  </a:cubicBezTo>
                  <a:cubicBezTo>
                    <a:pt x="25820" y="25564"/>
                    <a:pt x="25949" y="25432"/>
                    <a:pt x="26073" y="25299"/>
                  </a:cubicBezTo>
                  <a:cubicBezTo>
                    <a:pt x="26898" y="24412"/>
                    <a:pt x="27614" y="23429"/>
                    <a:pt x="28200" y="22378"/>
                  </a:cubicBezTo>
                  <a:cubicBezTo>
                    <a:pt x="28229" y="22325"/>
                    <a:pt x="28259" y="22271"/>
                    <a:pt x="28288" y="22219"/>
                  </a:cubicBezTo>
                  <a:cubicBezTo>
                    <a:pt x="28517" y="21795"/>
                    <a:pt x="28728" y="21356"/>
                    <a:pt x="28917" y="20909"/>
                  </a:cubicBezTo>
                  <a:cubicBezTo>
                    <a:pt x="29381" y="19812"/>
                    <a:pt x="29713" y="18662"/>
                    <a:pt x="29904" y="17492"/>
                  </a:cubicBezTo>
                  <a:cubicBezTo>
                    <a:pt x="29914" y="17430"/>
                    <a:pt x="29924" y="17369"/>
                    <a:pt x="29932" y="17306"/>
                  </a:cubicBezTo>
                  <a:cubicBezTo>
                    <a:pt x="29951" y="17183"/>
                    <a:pt x="29969" y="17058"/>
                    <a:pt x="29984" y="16934"/>
                  </a:cubicBezTo>
                  <a:cubicBezTo>
                    <a:pt x="30055" y="16364"/>
                    <a:pt x="30094" y="15780"/>
                    <a:pt x="30099" y="15198"/>
                  </a:cubicBezTo>
                  <a:cubicBezTo>
                    <a:pt x="30100" y="15147"/>
                    <a:pt x="30100" y="15099"/>
                    <a:pt x="30100" y="15051"/>
                  </a:cubicBezTo>
                  <a:cubicBezTo>
                    <a:pt x="30100" y="15020"/>
                    <a:pt x="30100" y="14988"/>
                    <a:pt x="30099" y="14957"/>
                  </a:cubicBezTo>
                  <a:lnTo>
                    <a:pt x="30100" y="14957"/>
                  </a:lnTo>
                  <a:cubicBezTo>
                    <a:pt x="30100" y="14933"/>
                    <a:pt x="30099" y="14909"/>
                    <a:pt x="30099" y="14885"/>
                  </a:cubicBezTo>
                  <a:cubicBezTo>
                    <a:pt x="30099" y="14869"/>
                    <a:pt x="30099" y="14852"/>
                    <a:pt x="30099" y="14835"/>
                  </a:cubicBezTo>
                  <a:cubicBezTo>
                    <a:pt x="30098" y="14791"/>
                    <a:pt x="30097" y="14747"/>
                    <a:pt x="30096" y="14703"/>
                  </a:cubicBezTo>
                  <a:cubicBezTo>
                    <a:pt x="30096" y="14677"/>
                    <a:pt x="30095" y="14650"/>
                    <a:pt x="30094" y="14624"/>
                  </a:cubicBezTo>
                  <a:cubicBezTo>
                    <a:pt x="30093" y="14591"/>
                    <a:pt x="30093" y="14558"/>
                    <a:pt x="30091" y="14525"/>
                  </a:cubicBezTo>
                  <a:cubicBezTo>
                    <a:pt x="30090" y="14494"/>
                    <a:pt x="30089" y="14462"/>
                    <a:pt x="30087" y="14430"/>
                  </a:cubicBezTo>
                  <a:lnTo>
                    <a:pt x="30086" y="14393"/>
                  </a:lnTo>
                  <a:cubicBezTo>
                    <a:pt x="30009" y="12594"/>
                    <a:pt x="29616" y="10844"/>
                    <a:pt x="28917" y="9192"/>
                  </a:cubicBezTo>
                  <a:cubicBezTo>
                    <a:pt x="28158" y="7399"/>
                    <a:pt x="27074" y="5790"/>
                    <a:pt x="25692" y="4409"/>
                  </a:cubicBezTo>
                  <a:cubicBezTo>
                    <a:pt x="24310" y="3027"/>
                    <a:pt x="22701" y="1942"/>
                    <a:pt x="20909" y="1184"/>
                  </a:cubicBezTo>
                  <a:cubicBezTo>
                    <a:pt x="19051" y="399"/>
                    <a:pt x="17081" y="1"/>
                    <a:pt x="150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000000" algn="bl" rotWithShape="0">
                <a:schemeClr val="dk1">
                  <a:alpha val="4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53" name="Google Shape;353;p28"/>
            <p:cNvGrpSpPr/>
            <p:nvPr/>
          </p:nvGrpSpPr>
          <p:grpSpPr>
            <a:xfrm>
              <a:off x="388850" y="2829338"/>
              <a:ext cx="649725" cy="649725"/>
              <a:chOff x="388850" y="2829338"/>
              <a:chExt cx="649725" cy="649725"/>
            </a:xfrm>
          </p:grpSpPr>
          <p:sp>
            <p:nvSpPr>
              <p:cNvPr id="354" name="Google Shape;354;p28"/>
              <p:cNvSpPr/>
              <p:nvPr/>
            </p:nvSpPr>
            <p:spPr>
              <a:xfrm>
                <a:off x="388850" y="2829338"/>
                <a:ext cx="649725" cy="649725"/>
              </a:xfrm>
              <a:custGeom>
                <a:avLst/>
                <a:gdLst/>
                <a:ahLst/>
                <a:cxnLst/>
                <a:rect l="l" t="t" r="r" b="b"/>
                <a:pathLst>
                  <a:path w="25989" h="25989" extrusionOk="0">
                    <a:moveTo>
                      <a:pt x="12994" y="1"/>
                    </a:moveTo>
                    <a:cubicBezTo>
                      <a:pt x="9548" y="1"/>
                      <a:pt x="6243" y="1370"/>
                      <a:pt x="3806" y="3807"/>
                    </a:cubicBezTo>
                    <a:cubicBezTo>
                      <a:pt x="1369" y="6243"/>
                      <a:pt x="0" y="9548"/>
                      <a:pt x="0" y="12995"/>
                    </a:cubicBezTo>
                    <a:cubicBezTo>
                      <a:pt x="0" y="16441"/>
                      <a:pt x="1369" y="19746"/>
                      <a:pt x="3806" y="22184"/>
                    </a:cubicBezTo>
                    <a:cubicBezTo>
                      <a:pt x="6243" y="24620"/>
                      <a:pt x="9548" y="25989"/>
                      <a:pt x="12994" y="25989"/>
                    </a:cubicBezTo>
                    <a:cubicBezTo>
                      <a:pt x="16441" y="25989"/>
                      <a:pt x="19746" y="24620"/>
                      <a:pt x="22182" y="22184"/>
                    </a:cubicBezTo>
                    <a:cubicBezTo>
                      <a:pt x="24620" y="19746"/>
                      <a:pt x="25988" y="16441"/>
                      <a:pt x="25988" y="12995"/>
                    </a:cubicBezTo>
                    <a:cubicBezTo>
                      <a:pt x="25988" y="9548"/>
                      <a:pt x="24620" y="6243"/>
                      <a:pt x="22182" y="3807"/>
                    </a:cubicBezTo>
                    <a:cubicBezTo>
                      <a:pt x="19746" y="1370"/>
                      <a:pt x="16441" y="1"/>
                      <a:pt x="12994" y="1"/>
                    </a:cubicBezTo>
                    <a:close/>
                  </a:path>
                </a:pathLst>
              </a:custGeom>
              <a:solidFill>
                <a:srgbClr val="E3D4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28"/>
              <p:cNvSpPr/>
              <p:nvPr/>
            </p:nvSpPr>
            <p:spPr>
              <a:xfrm>
                <a:off x="388850" y="2829338"/>
                <a:ext cx="649725" cy="649725"/>
              </a:xfrm>
              <a:custGeom>
                <a:avLst/>
                <a:gdLst/>
                <a:ahLst/>
                <a:cxnLst/>
                <a:rect l="l" t="t" r="r" b="b"/>
                <a:pathLst>
                  <a:path w="25989" h="25989" extrusionOk="0">
                    <a:moveTo>
                      <a:pt x="12994" y="1"/>
                    </a:moveTo>
                    <a:cubicBezTo>
                      <a:pt x="9548" y="1"/>
                      <a:pt x="6243" y="1370"/>
                      <a:pt x="3806" y="3807"/>
                    </a:cubicBezTo>
                    <a:cubicBezTo>
                      <a:pt x="1369" y="6243"/>
                      <a:pt x="0" y="9548"/>
                      <a:pt x="0" y="12995"/>
                    </a:cubicBezTo>
                    <a:cubicBezTo>
                      <a:pt x="0" y="16441"/>
                      <a:pt x="1369" y="19746"/>
                      <a:pt x="3806" y="22184"/>
                    </a:cubicBezTo>
                    <a:cubicBezTo>
                      <a:pt x="6243" y="24620"/>
                      <a:pt x="9548" y="25989"/>
                      <a:pt x="12994" y="25989"/>
                    </a:cubicBezTo>
                    <a:cubicBezTo>
                      <a:pt x="16441" y="25989"/>
                      <a:pt x="19746" y="24620"/>
                      <a:pt x="22182" y="22184"/>
                    </a:cubicBezTo>
                    <a:cubicBezTo>
                      <a:pt x="24620" y="19746"/>
                      <a:pt x="25988" y="16441"/>
                      <a:pt x="25988" y="12995"/>
                    </a:cubicBezTo>
                    <a:cubicBezTo>
                      <a:pt x="25988" y="9548"/>
                      <a:pt x="24620" y="6243"/>
                      <a:pt x="22182" y="3807"/>
                    </a:cubicBezTo>
                    <a:cubicBezTo>
                      <a:pt x="19746" y="1370"/>
                      <a:pt x="16441" y="1"/>
                      <a:pt x="12994" y="1"/>
                    </a:cubicBezTo>
                    <a:close/>
                  </a:path>
                </a:pathLst>
              </a:custGeom>
              <a:solidFill>
                <a:srgbClr val="998996">
                  <a:alpha val="37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28"/>
              <p:cNvSpPr/>
              <p:nvPr/>
            </p:nvSpPr>
            <p:spPr>
              <a:xfrm>
                <a:off x="389225" y="2829713"/>
                <a:ext cx="324500" cy="324500"/>
              </a:xfrm>
              <a:custGeom>
                <a:avLst/>
                <a:gdLst/>
                <a:ahLst/>
                <a:cxnLst/>
                <a:rect l="l" t="t" r="r" b="b"/>
                <a:pathLst>
                  <a:path w="12980" h="12980" extrusionOk="0">
                    <a:moveTo>
                      <a:pt x="12363" y="1"/>
                    </a:moveTo>
                    <a:cubicBezTo>
                      <a:pt x="5677" y="313"/>
                      <a:pt x="313" y="5678"/>
                      <a:pt x="0" y="12364"/>
                    </a:cubicBezTo>
                    <a:cubicBezTo>
                      <a:pt x="1053" y="12761"/>
                      <a:pt x="2193" y="12980"/>
                      <a:pt x="3384" y="12980"/>
                    </a:cubicBezTo>
                    <a:cubicBezTo>
                      <a:pt x="8683" y="12980"/>
                      <a:pt x="12979" y="8684"/>
                      <a:pt x="12979" y="3386"/>
                    </a:cubicBezTo>
                    <a:cubicBezTo>
                      <a:pt x="12979" y="2194"/>
                      <a:pt x="12760" y="1054"/>
                      <a:pt x="12363" y="1"/>
                    </a:cubicBezTo>
                    <a:close/>
                  </a:path>
                </a:pathLst>
              </a:custGeom>
              <a:solidFill>
                <a:srgbClr val="FFFFFF">
                  <a:alpha val="636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28"/>
              <p:cNvSpPr/>
              <p:nvPr/>
            </p:nvSpPr>
            <p:spPr>
              <a:xfrm>
                <a:off x="433800" y="2874313"/>
                <a:ext cx="604775" cy="604750"/>
              </a:xfrm>
              <a:custGeom>
                <a:avLst/>
                <a:gdLst/>
                <a:ahLst/>
                <a:cxnLst/>
                <a:rect l="l" t="t" r="r" b="b"/>
                <a:pathLst>
                  <a:path w="24191" h="24190" extrusionOk="0">
                    <a:moveTo>
                      <a:pt x="17791" y="1"/>
                    </a:moveTo>
                    <a:cubicBezTo>
                      <a:pt x="18932" y="1934"/>
                      <a:pt x="19590" y="4188"/>
                      <a:pt x="19590" y="6596"/>
                    </a:cubicBezTo>
                    <a:cubicBezTo>
                      <a:pt x="19590" y="13771"/>
                      <a:pt x="13772" y="19590"/>
                      <a:pt x="6596" y="19590"/>
                    </a:cubicBezTo>
                    <a:cubicBezTo>
                      <a:pt x="4188" y="19590"/>
                      <a:pt x="1935" y="18932"/>
                      <a:pt x="0" y="17790"/>
                    </a:cubicBezTo>
                    <a:lnTo>
                      <a:pt x="0" y="17790"/>
                    </a:lnTo>
                    <a:cubicBezTo>
                      <a:pt x="2261" y="21619"/>
                      <a:pt x="6427" y="24190"/>
                      <a:pt x="11196" y="24190"/>
                    </a:cubicBezTo>
                    <a:cubicBezTo>
                      <a:pt x="18373" y="24190"/>
                      <a:pt x="24190" y="18372"/>
                      <a:pt x="24190" y="11196"/>
                    </a:cubicBezTo>
                    <a:cubicBezTo>
                      <a:pt x="24190" y="6427"/>
                      <a:pt x="21620" y="2261"/>
                      <a:pt x="177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28"/>
              <p:cNvSpPr/>
              <p:nvPr/>
            </p:nvSpPr>
            <p:spPr>
              <a:xfrm>
                <a:off x="388850" y="2836613"/>
                <a:ext cx="649725" cy="626975"/>
              </a:xfrm>
              <a:custGeom>
                <a:avLst/>
                <a:gdLst/>
                <a:ahLst/>
                <a:cxnLst/>
                <a:rect l="l" t="t" r="r" b="b"/>
                <a:pathLst>
                  <a:path w="25989" h="25079" extrusionOk="0">
                    <a:moveTo>
                      <a:pt x="12896" y="2107"/>
                    </a:moveTo>
                    <a:cubicBezTo>
                      <a:pt x="13651" y="2107"/>
                      <a:pt x="14405" y="2110"/>
                      <a:pt x="15158" y="2116"/>
                    </a:cubicBezTo>
                    <a:lnTo>
                      <a:pt x="17003" y="5314"/>
                    </a:lnTo>
                    <a:cubicBezTo>
                      <a:pt x="16384" y="6312"/>
                      <a:pt x="15743" y="7345"/>
                      <a:pt x="15091" y="8399"/>
                    </a:cubicBezTo>
                    <a:lnTo>
                      <a:pt x="10634" y="8399"/>
                    </a:lnTo>
                    <a:cubicBezTo>
                      <a:pt x="10030" y="7420"/>
                      <a:pt x="9437" y="6460"/>
                      <a:pt x="8860" y="5529"/>
                    </a:cubicBezTo>
                    <a:lnTo>
                      <a:pt x="10832" y="2115"/>
                    </a:lnTo>
                    <a:cubicBezTo>
                      <a:pt x="11519" y="2110"/>
                      <a:pt x="12208" y="2107"/>
                      <a:pt x="12896" y="2107"/>
                    </a:cubicBezTo>
                    <a:close/>
                    <a:moveTo>
                      <a:pt x="8248" y="5855"/>
                    </a:moveTo>
                    <a:cubicBezTo>
                      <a:pt x="8870" y="6870"/>
                      <a:pt x="9514" y="7918"/>
                      <a:pt x="10170" y="8985"/>
                    </a:cubicBezTo>
                    <a:lnTo>
                      <a:pt x="8241" y="12326"/>
                    </a:lnTo>
                    <a:cubicBezTo>
                      <a:pt x="6284" y="12327"/>
                      <a:pt x="4360" y="12330"/>
                      <a:pt x="2507" y="12333"/>
                    </a:cubicBezTo>
                    <a:lnTo>
                      <a:pt x="1146" y="9975"/>
                    </a:lnTo>
                    <a:cubicBezTo>
                      <a:pt x="1984" y="8587"/>
                      <a:pt x="2858" y="7201"/>
                      <a:pt x="3748" y="5855"/>
                    </a:cubicBezTo>
                    <a:close/>
                    <a:moveTo>
                      <a:pt x="21998" y="5855"/>
                    </a:moveTo>
                    <a:cubicBezTo>
                      <a:pt x="22926" y="7257"/>
                      <a:pt x="23837" y="8702"/>
                      <a:pt x="24708" y="10149"/>
                    </a:cubicBezTo>
                    <a:cubicBezTo>
                      <a:pt x="24574" y="10404"/>
                      <a:pt x="24434" y="10662"/>
                      <a:pt x="24296" y="10921"/>
                    </a:cubicBezTo>
                    <a:lnTo>
                      <a:pt x="23481" y="12333"/>
                    </a:lnTo>
                    <a:cubicBezTo>
                      <a:pt x="21628" y="12330"/>
                      <a:pt x="19704" y="12327"/>
                      <a:pt x="17748" y="12326"/>
                    </a:cubicBezTo>
                    <a:lnTo>
                      <a:pt x="15691" y="8765"/>
                    </a:lnTo>
                    <a:cubicBezTo>
                      <a:pt x="16301" y="7774"/>
                      <a:pt x="16901" y="6800"/>
                      <a:pt x="17482" y="5855"/>
                    </a:cubicBezTo>
                    <a:close/>
                    <a:moveTo>
                      <a:pt x="2535" y="13026"/>
                    </a:moveTo>
                    <a:cubicBezTo>
                      <a:pt x="4371" y="13029"/>
                      <a:pt x="6276" y="13031"/>
                      <a:pt x="8212" y="13033"/>
                    </a:cubicBezTo>
                    <a:lnTo>
                      <a:pt x="10155" y="16398"/>
                    </a:lnTo>
                    <a:cubicBezTo>
                      <a:pt x="9242" y="17884"/>
                      <a:pt x="8352" y="19334"/>
                      <a:pt x="7511" y="20707"/>
                    </a:cubicBezTo>
                    <a:lnTo>
                      <a:pt x="4554" y="20707"/>
                    </a:lnTo>
                    <a:cubicBezTo>
                      <a:pt x="3391" y="18999"/>
                      <a:pt x="2245" y="17205"/>
                      <a:pt x="1160" y="15408"/>
                    </a:cubicBezTo>
                    <a:lnTo>
                      <a:pt x="2535" y="13026"/>
                    </a:lnTo>
                    <a:close/>
                    <a:moveTo>
                      <a:pt x="23453" y="13026"/>
                    </a:moveTo>
                    <a:lnTo>
                      <a:pt x="24592" y="15000"/>
                    </a:lnTo>
                    <a:cubicBezTo>
                      <a:pt x="23430" y="16935"/>
                      <a:pt x="22196" y="18872"/>
                      <a:pt x="20946" y="20707"/>
                    </a:cubicBezTo>
                    <a:lnTo>
                      <a:pt x="18221" y="20707"/>
                    </a:lnTo>
                    <a:cubicBezTo>
                      <a:pt x="17419" y="19401"/>
                      <a:pt x="16573" y="18027"/>
                      <a:pt x="15706" y="16618"/>
                    </a:cubicBezTo>
                    <a:lnTo>
                      <a:pt x="17775" y="13033"/>
                    </a:lnTo>
                    <a:cubicBezTo>
                      <a:pt x="19712" y="13031"/>
                      <a:pt x="21617" y="13029"/>
                      <a:pt x="23453" y="13026"/>
                    </a:cubicBezTo>
                    <a:close/>
                    <a:moveTo>
                      <a:pt x="15121" y="17009"/>
                    </a:moveTo>
                    <a:cubicBezTo>
                      <a:pt x="15988" y="18410"/>
                      <a:pt x="16834" y="19774"/>
                      <a:pt x="17638" y="21067"/>
                    </a:cubicBezTo>
                    <a:lnTo>
                      <a:pt x="16142" y="23234"/>
                    </a:lnTo>
                    <a:cubicBezTo>
                      <a:pt x="15108" y="23246"/>
                      <a:pt x="14068" y="23252"/>
                      <a:pt x="13029" y="23252"/>
                    </a:cubicBezTo>
                    <a:cubicBezTo>
                      <a:pt x="11966" y="23252"/>
                      <a:pt x="10903" y="23246"/>
                      <a:pt x="9846" y="23234"/>
                    </a:cubicBezTo>
                    <a:lnTo>
                      <a:pt x="9846" y="23233"/>
                    </a:lnTo>
                    <a:lnTo>
                      <a:pt x="8215" y="20872"/>
                    </a:lnTo>
                    <a:cubicBezTo>
                      <a:pt x="8980" y="19637"/>
                      <a:pt x="9782" y="18340"/>
                      <a:pt x="10605" y="17009"/>
                    </a:cubicBezTo>
                    <a:close/>
                    <a:moveTo>
                      <a:pt x="10263" y="0"/>
                    </a:moveTo>
                    <a:cubicBezTo>
                      <a:pt x="9700" y="121"/>
                      <a:pt x="9150" y="278"/>
                      <a:pt x="8617" y="468"/>
                    </a:cubicBezTo>
                    <a:cubicBezTo>
                      <a:pt x="8477" y="519"/>
                      <a:pt x="8340" y="571"/>
                      <a:pt x="8203" y="625"/>
                    </a:cubicBezTo>
                    <a:cubicBezTo>
                      <a:pt x="8156" y="644"/>
                      <a:pt x="8109" y="664"/>
                      <a:pt x="8062" y="682"/>
                    </a:cubicBezTo>
                    <a:cubicBezTo>
                      <a:pt x="7932" y="736"/>
                      <a:pt x="7804" y="791"/>
                      <a:pt x="7677" y="848"/>
                    </a:cubicBezTo>
                    <a:cubicBezTo>
                      <a:pt x="7650" y="860"/>
                      <a:pt x="7622" y="872"/>
                      <a:pt x="7596" y="884"/>
                    </a:cubicBezTo>
                    <a:cubicBezTo>
                      <a:pt x="7461" y="945"/>
                      <a:pt x="7328" y="1009"/>
                      <a:pt x="7197" y="1075"/>
                    </a:cubicBezTo>
                    <a:cubicBezTo>
                      <a:pt x="7152" y="1098"/>
                      <a:pt x="7107" y="1121"/>
                      <a:pt x="7062" y="1144"/>
                    </a:cubicBezTo>
                    <a:cubicBezTo>
                      <a:pt x="6939" y="1206"/>
                      <a:pt x="6818" y="1271"/>
                      <a:pt x="6699" y="1338"/>
                    </a:cubicBezTo>
                    <a:cubicBezTo>
                      <a:pt x="6677" y="1350"/>
                      <a:pt x="6655" y="1361"/>
                      <a:pt x="6633" y="1373"/>
                    </a:cubicBezTo>
                    <a:cubicBezTo>
                      <a:pt x="6499" y="1449"/>
                      <a:pt x="6367" y="1528"/>
                      <a:pt x="6236" y="1607"/>
                    </a:cubicBezTo>
                    <a:cubicBezTo>
                      <a:pt x="6194" y="1633"/>
                      <a:pt x="6153" y="1658"/>
                      <a:pt x="6111" y="1684"/>
                    </a:cubicBezTo>
                    <a:cubicBezTo>
                      <a:pt x="5995" y="1757"/>
                      <a:pt x="5879" y="1831"/>
                      <a:pt x="5765" y="1908"/>
                    </a:cubicBezTo>
                    <a:cubicBezTo>
                      <a:pt x="5745" y="1921"/>
                      <a:pt x="5726" y="1933"/>
                      <a:pt x="5706" y="1946"/>
                    </a:cubicBezTo>
                    <a:cubicBezTo>
                      <a:pt x="5577" y="2034"/>
                      <a:pt x="5451" y="2124"/>
                      <a:pt x="5325" y="2216"/>
                    </a:cubicBezTo>
                    <a:cubicBezTo>
                      <a:pt x="5288" y="2244"/>
                      <a:pt x="5251" y="2271"/>
                      <a:pt x="5214" y="2298"/>
                    </a:cubicBezTo>
                    <a:cubicBezTo>
                      <a:pt x="5103" y="2382"/>
                      <a:pt x="4994" y="2466"/>
                      <a:pt x="4885" y="2553"/>
                    </a:cubicBezTo>
                    <a:cubicBezTo>
                      <a:pt x="4868" y="2567"/>
                      <a:pt x="4849" y="2581"/>
                      <a:pt x="4831" y="2596"/>
                    </a:cubicBezTo>
                    <a:cubicBezTo>
                      <a:pt x="4710" y="2693"/>
                      <a:pt x="4590" y="2794"/>
                      <a:pt x="4473" y="2897"/>
                    </a:cubicBezTo>
                    <a:cubicBezTo>
                      <a:pt x="4439" y="2927"/>
                      <a:pt x="4405" y="2956"/>
                      <a:pt x="4371" y="2986"/>
                    </a:cubicBezTo>
                    <a:cubicBezTo>
                      <a:pt x="4269" y="3077"/>
                      <a:pt x="4168" y="3170"/>
                      <a:pt x="4068" y="3263"/>
                    </a:cubicBezTo>
                    <a:cubicBezTo>
                      <a:pt x="4051" y="3281"/>
                      <a:pt x="4032" y="3297"/>
                      <a:pt x="4013" y="3315"/>
                    </a:cubicBezTo>
                    <a:cubicBezTo>
                      <a:pt x="3922" y="3402"/>
                      <a:pt x="3832" y="3490"/>
                      <a:pt x="3745" y="3580"/>
                    </a:cubicBezTo>
                    <a:cubicBezTo>
                      <a:pt x="3745" y="3580"/>
                      <a:pt x="3745" y="3581"/>
                      <a:pt x="3746" y="3581"/>
                    </a:cubicBezTo>
                    <a:cubicBezTo>
                      <a:pt x="3456" y="3875"/>
                      <a:pt x="3179" y="4180"/>
                      <a:pt x="2919" y="4499"/>
                    </a:cubicBezTo>
                    <a:lnTo>
                      <a:pt x="3371" y="5282"/>
                    </a:lnTo>
                    <a:cubicBezTo>
                      <a:pt x="2484" y="6605"/>
                      <a:pt x="1614" y="7969"/>
                      <a:pt x="780" y="9340"/>
                    </a:cubicBezTo>
                    <a:lnTo>
                      <a:pt x="553" y="8948"/>
                    </a:lnTo>
                    <a:cubicBezTo>
                      <a:pt x="478" y="9196"/>
                      <a:pt x="412" y="9447"/>
                      <a:pt x="352" y="9701"/>
                    </a:cubicBezTo>
                    <a:cubicBezTo>
                      <a:pt x="352" y="9702"/>
                      <a:pt x="352" y="9703"/>
                      <a:pt x="352" y="9705"/>
                    </a:cubicBezTo>
                    <a:cubicBezTo>
                      <a:pt x="325" y="9820"/>
                      <a:pt x="299" y="9934"/>
                      <a:pt x="275" y="10050"/>
                    </a:cubicBezTo>
                    <a:cubicBezTo>
                      <a:pt x="273" y="10061"/>
                      <a:pt x="271" y="10072"/>
                      <a:pt x="269" y="10083"/>
                    </a:cubicBezTo>
                    <a:cubicBezTo>
                      <a:pt x="196" y="10430"/>
                      <a:pt x="138" y="10784"/>
                      <a:pt x="95" y="11141"/>
                    </a:cubicBezTo>
                    <a:cubicBezTo>
                      <a:pt x="93" y="11154"/>
                      <a:pt x="92" y="11167"/>
                      <a:pt x="90" y="11180"/>
                    </a:cubicBezTo>
                    <a:cubicBezTo>
                      <a:pt x="80" y="11264"/>
                      <a:pt x="72" y="11347"/>
                      <a:pt x="64" y="11429"/>
                    </a:cubicBezTo>
                    <a:cubicBezTo>
                      <a:pt x="57" y="11496"/>
                      <a:pt x="52" y="11562"/>
                      <a:pt x="46" y="11628"/>
                    </a:cubicBezTo>
                    <a:cubicBezTo>
                      <a:pt x="40" y="11697"/>
                      <a:pt x="35" y="11767"/>
                      <a:pt x="30" y="11836"/>
                    </a:cubicBezTo>
                    <a:cubicBezTo>
                      <a:pt x="24" y="11924"/>
                      <a:pt x="20" y="12013"/>
                      <a:pt x="15" y="12101"/>
                    </a:cubicBezTo>
                    <a:cubicBezTo>
                      <a:pt x="13" y="12155"/>
                      <a:pt x="10" y="12210"/>
                      <a:pt x="8" y="12265"/>
                    </a:cubicBezTo>
                    <a:cubicBezTo>
                      <a:pt x="3" y="12411"/>
                      <a:pt x="0" y="12557"/>
                      <a:pt x="0" y="12704"/>
                    </a:cubicBezTo>
                    <a:cubicBezTo>
                      <a:pt x="0" y="12851"/>
                      <a:pt x="3" y="12995"/>
                      <a:pt x="8" y="13141"/>
                    </a:cubicBezTo>
                    <a:cubicBezTo>
                      <a:pt x="10" y="13195"/>
                      <a:pt x="12" y="13250"/>
                      <a:pt x="15" y="13303"/>
                    </a:cubicBezTo>
                    <a:cubicBezTo>
                      <a:pt x="19" y="13391"/>
                      <a:pt x="24" y="13478"/>
                      <a:pt x="30" y="13564"/>
                    </a:cubicBezTo>
                    <a:cubicBezTo>
                      <a:pt x="34" y="13635"/>
                      <a:pt x="40" y="13704"/>
                      <a:pt x="45" y="13774"/>
                    </a:cubicBezTo>
                    <a:cubicBezTo>
                      <a:pt x="50" y="13836"/>
                      <a:pt x="56" y="13899"/>
                      <a:pt x="63" y="13961"/>
                    </a:cubicBezTo>
                    <a:cubicBezTo>
                      <a:pt x="106" y="14414"/>
                      <a:pt x="173" y="14861"/>
                      <a:pt x="262" y="15299"/>
                    </a:cubicBezTo>
                    <a:cubicBezTo>
                      <a:pt x="263" y="15300"/>
                      <a:pt x="263" y="15301"/>
                      <a:pt x="263" y="15302"/>
                    </a:cubicBezTo>
                    <a:cubicBezTo>
                      <a:pt x="343" y="15694"/>
                      <a:pt x="439" y="16081"/>
                      <a:pt x="553" y="16459"/>
                    </a:cubicBezTo>
                    <a:lnTo>
                      <a:pt x="794" y="16043"/>
                    </a:lnTo>
                    <a:cubicBezTo>
                      <a:pt x="1813" y="17718"/>
                      <a:pt x="2886" y="19383"/>
                      <a:pt x="3977" y="20972"/>
                    </a:cubicBezTo>
                    <a:lnTo>
                      <a:pt x="3536" y="21610"/>
                    </a:lnTo>
                    <a:cubicBezTo>
                      <a:pt x="3599" y="21677"/>
                      <a:pt x="3664" y="21742"/>
                      <a:pt x="3728" y="21808"/>
                    </a:cubicBezTo>
                    <a:cubicBezTo>
                      <a:pt x="3728" y="21808"/>
                      <a:pt x="3728" y="21809"/>
                      <a:pt x="3727" y="21810"/>
                    </a:cubicBezTo>
                    <a:cubicBezTo>
                      <a:pt x="3852" y="21938"/>
                      <a:pt x="3981" y="22060"/>
                      <a:pt x="4110" y="22182"/>
                    </a:cubicBezTo>
                    <a:cubicBezTo>
                      <a:pt x="4112" y="22184"/>
                      <a:pt x="4113" y="22185"/>
                      <a:pt x="4115" y="22188"/>
                    </a:cubicBezTo>
                    <a:cubicBezTo>
                      <a:pt x="4212" y="22278"/>
                      <a:pt x="4311" y="22367"/>
                      <a:pt x="4410" y="22455"/>
                    </a:cubicBezTo>
                    <a:cubicBezTo>
                      <a:pt x="4413" y="22457"/>
                      <a:pt x="4415" y="22460"/>
                      <a:pt x="4417" y="22461"/>
                    </a:cubicBezTo>
                    <a:cubicBezTo>
                      <a:pt x="4925" y="22908"/>
                      <a:pt x="5467" y="23316"/>
                      <a:pt x="6041" y="23680"/>
                    </a:cubicBezTo>
                    <a:cubicBezTo>
                      <a:pt x="6045" y="23683"/>
                      <a:pt x="6050" y="23686"/>
                      <a:pt x="6055" y="23689"/>
                    </a:cubicBezTo>
                    <a:cubicBezTo>
                      <a:pt x="6159" y="23755"/>
                      <a:pt x="6266" y="23820"/>
                      <a:pt x="6372" y="23883"/>
                    </a:cubicBezTo>
                    <a:cubicBezTo>
                      <a:pt x="6394" y="23896"/>
                      <a:pt x="6415" y="23908"/>
                      <a:pt x="6437" y="23921"/>
                    </a:cubicBezTo>
                    <a:cubicBezTo>
                      <a:pt x="6528" y="23974"/>
                      <a:pt x="6619" y="24027"/>
                      <a:pt x="6711" y="24077"/>
                    </a:cubicBezTo>
                    <a:cubicBezTo>
                      <a:pt x="6741" y="24093"/>
                      <a:pt x="6771" y="24110"/>
                      <a:pt x="6801" y="24126"/>
                    </a:cubicBezTo>
                    <a:cubicBezTo>
                      <a:pt x="6885" y="24172"/>
                      <a:pt x="6971" y="24217"/>
                      <a:pt x="7057" y="24262"/>
                    </a:cubicBezTo>
                    <a:cubicBezTo>
                      <a:pt x="7091" y="24280"/>
                      <a:pt x="7126" y="24297"/>
                      <a:pt x="7160" y="24315"/>
                    </a:cubicBezTo>
                    <a:cubicBezTo>
                      <a:pt x="7244" y="24357"/>
                      <a:pt x="7328" y="24398"/>
                      <a:pt x="7413" y="24438"/>
                    </a:cubicBezTo>
                    <a:cubicBezTo>
                      <a:pt x="7449" y="24455"/>
                      <a:pt x="7485" y="24473"/>
                      <a:pt x="7521" y="24489"/>
                    </a:cubicBezTo>
                    <a:cubicBezTo>
                      <a:pt x="7608" y="24530"/>
                      <a:pt x="7694" y="24568"/>
                      <a:pt x="7781" y="24607"/>
                    </a:cubicBezTo>
                    <a:cubicBezTo>
                      <a:pt x="7816" y="24622"/>
                      <a:pt x="7850" y="24637"/>
                      <a:pt x="7884" y="24652"/>
                    </a:cubicBezTo>
                    <a:cubicBezTo>
                      <a:pt x="7982" y="24693"/>
                      <a:pt x="8079" y="24734"/>
                      <a:pt x="8178" y="24773"/>
                    </a:cubicBezTo>
                    <a:cubicBezTo>
                      <a:pt x="8202" y="24783"/>
                      <a:pt x="8226" y="24793"/>
                      <a:pt x="8250" y="24803"/>
                    </a:cubicBezTo>
                    <a:cubicBezTo>
                      <a:pt x="8374" y="24851"/>
                      <a:pt x="8499" y="24898"/>
                      <a:pt x="8625" y="24943"/>
                    </a:cubicBezTo>
                    <a:cubicBezTo>
                      <a:pt x="8756" y="24990"/>
                      <a:pt x="8889" y="25035"/>
                      <a:pt x="9022" y="25078"/>
                    </a:cubicBezTo>
                    <a:lnTo>
                      <a:pt x="9882" y="23832"/>
                    </a:lnTo>
                    <a:cubicBezTo>
                      <a:pt x="10927" y="23845"/>
                      <a:pt x="11977" y="23852"/>
                      <a:pt x="13027" y="23852"/>
                    </a:cubicBezTo>
                    <a:cubicBezTo>
                      <a:pt x="14055" y="23852"/>
                      <a:pt x="15082" y="23845"/>
                      <a:pt x="16105" y="23832"/>
                    </a:cubicBezTo>
                    <a:lnTo>
                      <a:pt x="16966" y="25078"/>
                    </a:lnTo>
                    <a:cubicBezTo>
                      <a:pt x="17030" y="25057"/>
                      <a:pt x="17094" y="25034"/>
                      <a:pt x="17159" y="25012"/>
                    </a:cubicBezTo>
                    <a:cubicBezTo>
                      <a:pt x="17160" y="25012"/>
                      <a:pt x="17161" y="25011"/>
                      <a:pt x="17162" y="25011"/>
                    </a:cubicBezTo>
                    <a:cubicBezTo>
                      <a:pt x="17856" y="24777"/>
                      <a:pt x="18523" y="24485"/>
                      <a:pt x="19159" y="24142"/>
                    </a:cubicBezTo>
                    <a:cubicBezTo>
                      <a:pt x="19168" y="24136"/>
                      <a:pt x="19176" y="24132"/>
                      <a:pt x="19185" y="24127"/>
                    </a:cubicBezTo>
                    <a:cubicBezTo>
                      <a:pt x="19261" y="24086"/>
                      <a:pt x="19337" y="24043"/>
                      <a:pt x="19411" y="24001"/>
                    </a:cubicBezTo>
                    <a:cubicBezTo>
                      <a:pt x="19452" y="23978"/>
                      <a:pt x="19492" y="23955"/>
                      <a:pt x="19533" y="23931"/>
                    </a:cubicBezTo>
                    <a:cubicBezTo>
                      <a:pt x="19593" y="23896"/>
                      <a:pt x="19653" y="23860"/>
                      <a:pt x="19714" y="23823"/>
                    </a:cubicBezTo>
                    <a:cubicBezTo>
                      <a:pt x="19767" y="23791"/>
                      <a:pt x="19822" y="23758"/>
                      <a:pt x="19876" y="23724"/>
                    </a:cubicBezTo>
                    <a:cubicBezTo>
                      <a:pt x="19925" y="23692"/>
                      <a:pt x="19976" y="23660"/>
                      <a:pt x="20025" y="23628"/>
                    </a:cubicBezTo>
                    <a:cubicBezTo>
                      <a:pt x="20090" y="23587"/>
                      <a:pt x="20155" y="23544"/>
                      <a:pt x="20218" y="23501"/>
                    </a:cubicBezTo>
                    <a:cubicBezTo>
                      <a:pt x="20258" y="23475"/>
                      <a:pt x="20298" y="23449"/>
                      <a:pt x="20338" y="23421"/>
                    </a:cubicBezTo>
                    <a:cubicBezTo>
                      <a:pt x="20413" y="23369"/>
                      <a:pt x="20489" y="23315"/>
                      <a:pt x="20565" y="23261"/>
                    </a:cubicBezTo>
                    <a:cubicBezTo>
                      <a:pt x="20592" y="23241"/>
                      <a:pt x="20619" y="23223"/>
                      <a:pt x="20646" y="23203"/>
                    </a:cubicBezTo>
                    <a:cubicBezTo>
                      <a:pt x="20740" y="23134"/>
                      <a:pt x="20833" y="23064"/>
                      <a:pt x="20927" y="22992"/>
                    </a:cubicBezTo>
                    <a:cubicBezTo>
                      <a:pt x="20934" y="22986"/>
                      <a:pt x="20943" y="22979"/>
                      <a:pt x="20951" y="22974"/>
                    </a:cubicBezTo>
                    <a:cubicBezTo>
                      <a:pt x="21353" y="22661"/>
                      <a:pt x="21737" y="22327"/>
                      <a:pt x="22100" y="21971"/>
                    </a:cubicBezTo>
                    <a:cubicBezTo>
                      <a:pt x="22099" y="21971"/>
                      <a:pt x="22099" y="21969"/>
                      <a:pt x="22099" y="21968"/>
                    </a:cubicBezTo>
                    <a:cubicBezTo>
                      <a:pt x="22218" y="21851"/>
                      <a:pt x="22336" y="21733"/>
                      <a:pt x="22451" y="21610"/>
                    </a:cubicBezTo>
                    <a:lnTo>
                      <a:pt x="21828" y="20707"/>
                    </a:lnTo>
                    <a:lnTo>
                      <a:pt x="21707" y="20707"/>
                    </a:lnTo>
                    <a:cubicBezTo>
                      <a:pt x="22817" y="19079"/>
                      <a:pt x="23910" y="17376"/>
                      <a:pt x="24946" y="15664"/>
                    </a:cubicBezTo>
                    <a:lnTo>
                      <a:pt x="24950" y="15670"/>
                    </a:lnTo>
                    <a:cubicBezTo>
                      <a:pt x="24960" y="15670"/>
                      <a:pt x="24968" y="15670"/>
                      <a:pt x="24978" y="15669"/>
                    </a:cubicBezTo>
                    <a:lnTo>
                      <a:pt x="25434" y="16459"/>
                    </a:lnTo>
                    <a:cubicBezTo>
                      <a:pt x="25548" y="16081"/>
                      <a:pt x="25644" y="15695"/>
                      <a:pt x="25724" y="15302"/>
                    </a:cubicBezTo>
                    <a:lnTo>
                      <a:pt x="25725" y="15302"/>
                    </a:lnTo>
                    <a:lnTo>
                      <a:pt x="25725" y="15299"/>
                    </a:lnTo>
                    <a:cubicBezTo>
                      <a:pt x="25815" y="14861"/>
                      <a:pt x="25882" y="14415"/>
                      <a:pt x="25926" y="13962"/>
                    </a:cubicBezTo>
                    <a:cubicBezTo>
                      <a:pt x="25932" y="13899"/>
                      <a:pt x="25938" y="13836"/>
                      <a:pt x="25943" y="13773"/>
                    </a:cubicBezTo>
                    <a:cubicBezTo>
                      <a:pt x="25949" y="13704"/>
                      <a:pt x="25954" y="13635"/>
                      <a:pt x="25959" y="13565"/>
                    </a:cubicBezTo>
                    <a:cubicBezTo>
                      <a:pt x="25964" y="13478"/>
                      <a:pt x="25970" y="13390"/>
                      <a:pt x="25973" y="13302"/>
                    </a:cubicBezTo>
                    <a:cubicBezTo>
                      <a:pt x="25976" y="13249"/>
                      <a:pt x="25978" y="13195"/>
                      <a:pt x="25980" y="13141"/>
                    </a:cubicBezTo>
                    <a:cubicBezTo>
                      <a:pt x="25985" y="12996"/>
                      <a:pt x="25988" y="12851"/>
                      <a:pt x="25988" y="12704"/>
                    </a:cubicBezTo>
                    <a:cubicBezTo>
                      <a:pt x="25988" y="12558"/>
                      <a:pt x="25985" y="12410"/>
                      <a:pt x="25980" y="12264"/>
                    </a:cubicBezTo>
                    <a:cubicBezTo>
                      <a:pt x="25978" y="12210"/>
                      <a:pt x="25975" y="12155"/>
                      <a:pt x="25973" y="12102"/>
                    </a:cubicBezTo>
                    <a:cubicBezTo>
                      <a:pt x="25968" y="12013"/>
                      <a:pt x="25964" y="11924"/>
                      <a:pt x="25959" y="11836"/>
                    </a:cubicBezTo>
                    <a:cubicBezTo>
                      <a:pt x="25953" y="11767"/>
                      <a:pt x="25949" y="11698"/>
                      <a:pt x="25942" y="11629"/>
                    </a:cubicBezTo>
                    <a:cubicBezTo>
                      <a:pt x="25937" y="11562"/>
                      <a:pt x="25930" y="11495"/>
                      <a:pt x="25923" y="11429"/>
                    </a:cubicBezTo>
                    <a:cubicBezTo>
                      <a:pt x="25916" y="11346"/>
                      <a:pt x="25908" y="11264"/>
                      <a:pt x="25898" y="11180"/>
                    </a:cubicBezTo>
                    <a:cubicBezTo>
                      <a:pt x="25896" y="11166"/>
                      <a:pt x="25894" y="11153"/>
                      <a:pt x="25893" y="11139"/>
                    </a:cubicBezTo>
                    <a:cubicBezTo>
                      <a:pt x="25850" y="10782"/>
                      <a:pt x="25792" y="10430"/>
                      <a:pt x="25721" y="10084"/>
                    </a:cubicBezTo>
                    <a:cubicBezTo>
                      <a:pt x="25717" y="10072"/>
                      <a:pt x="25715" y="10061"/>
                      <a:pt x="25713" y="10049"/>
                    </a:cubicBezTo>
                    <a:cubicBezTo>
                      <a:pt x="25689" y="9934"/>
                      <a:pt x="25664" y="9820"/>
                      <a:pt x="25636" y="9706"/>
                    </a:cubicBezTo>
                    <a:cubicBezTo>
                      <a:pt x="25636" y="9703"/>
                      <a:pt x="25636" y="9702"/>
                      <a:pt x="25636" y="9701"/>
                    </a:cubicBezTo>
                    <a:cubicBezTo>
                      <a:pt x="25576" y="9447"/>
                      <a:pt x="25510" y="9196"/>
                      <a:pt x="25436" y="8948"/>
                    </a:cubicBezTo>
                    <a:lnTo>
                      <a:pt x="25093" y="9541"/>
                    </a:lnTo>
                    <a:cubicBezTo>
                      <a:pt x="24260" y="8168"/>
                      <a:pt x="23392" y="6800"/>
                      <a:pt x="22507" y="5474"/>
                    </a:cubicBezTo>
                    <a:lnTo>
                      <a:pt x="23069" y="4499"/>
                    </a:lnTo>
                    <a:cubicBezTo>
                      <a:pt x="22761" y="4122"/>
                      <a:pt x="22430" y="3762"/>
                      <a:pt x="22081" y="3421"/>
                    </a:cubicBezTo>
                    <a:cubicBezTo>
                      <a:pt x="22082" y="3421"/>
                      <a:pt x="22082" y="3421"/>
                      <a:pt x="22082" y="3420"/>
                    </a:cubicBezTo>
                    <a:cubicBezTo>
                      <a:pt x="22066" y="3404"/>
                      <a:pt x="22048" y="3388"/>
                      <a:pt x="22032" y="3373"/>
                    </a:cubicBezTo>
                    <a:cubicBezTo>
                      <a:pt x="21982" y="3325"/>
                      <a:pt x="21932" y="3278"/>
                      <a:pt x="21883" y="3229"/>
                    </a:cubicBezTo>
                    <a:cubicBezTo>
                      <a:pt x="21810" y="3161"/>
                      <a:pt x="21737" y="3095"/>
                      <a:pt x="21662" y="3029"/>
                    </a:cubicBezTo>
                    <a:cubicBezTo>
                      <a:pt x="21599" y="2972"/>
                      <a:pt x="21534" y="2915"/>
                      <a:pt x="21469" y="2859"/>
                    </a:cubicBezTo>
                    <a:cubicBezTo>
                      <a:pt x="21388" y="2789"/>
                      <a:pt x="21305" y="2718"/>
                      <a:pt x="21221" y="2650"/>
                    </a:cubicBezTo>
                    <a:cubicBezTo>
                      <a:pt x="21167" y="2606"/>
                      <a:pt x="21112" y="2561"/>
                      <a:pt x="21056" y="2517"/>
                    </a:cubicBezTo>
                    <a:cubicBezTo>
                      <a:pt x="20982" y="2459"/>
                      <a:pt x="20908" y="2402"/>
                      <a:pt x="20833" y="2346"/>
                    </a:cubicBezTo>
                    <a:cubicBezTo>
                      <a:pt x="20757" y="2286"/>
                      <a:pt x="20679" y="2228"/>
                      <a:pt x="20600" y="2172"/>
                    </a:cubicBezTo>
                    <a:cubicBezTo>
                      <a:pt x="20519" y="2114"/>
                      <a:pt x="20439" y="2056"/>
                      <a:pt x="20356" y="2000"/>
                    </a:cubicBezTo>
                    <a:cubicBezTo>
                      <a:pt x="20294" y="1956"/>
                      <a:pt x="20230" y="1914"/>
                      <a:pt x="20166" y="1871"/>
                    </a:cubicBezTo>
                    <a:cubicBezTo>
                      <a:pt x="20098" y="1826"/>
                      <a:pt x="20027" y="1781"/>
                      <a:pt x="19958" y="1737"/>
                    </a:cubicBezTo>
                    <a:cubicBezTo>
                      <a:pt x="19858" y="1673"/>
                      <a:pt x="19758" y="1612"/>
                      <a:pt x="19657" y="1551"/>
                    </a:cubicBezTo>
                    <a:cubicBezTo>
                      <a:pt x="19584" y="1508"/>
                      <a:pt x="19512" y="1465"/>
                      <a:pt x="19440" y="1423"/>
                    </a:cubicBezTo>
                    <a:cubicBezTo>
                      <a:pt x="19366" y="1382"/>
                      <a:pt x="19293" y="1340"/>
                      <a:pt x="19219" y="1301"/>
                    </a:cubicBezTo>
                    <a:cubicBezTo>
                      <a:pt x="19158" y="1267"/>
                      <a:pt x="19095" y="1234"/>
                      <a:pt x="19032" y="1201"/>
                    </a:cubicBezTo>
                    <a:cubicBezTo>
                      <a:pt x="18909" y="1135"/>
                      <a:pt x="18784" y="1073"/>
                      <a:pt x="18658" y="1011"/>
                    </a:cubicBezTo>
                    <a:cubicBezTo>
                      <a:pt x="18596" y="982"/>
                      <a:pt x="18534" y="951"/>
                      <a:pt x="18471" y="922"/>
                    </a:cubicBezTo>
                    <a:cubicBezTo>
                      <a:pt x="18390" y="884"/>
                      <a:pt x="18308" y="848"/>
                      <a:pt x="18226" y="812"/>
                    </a:cubicBezTo>
                    <a:cubicBezTo>
                      <a:pt x="18168" y="785"/>
                      <a:pt x="18109" y="761"/>
                      <a:pt x="18050" y="736"/>
                    </a:cubicBezTo>
                    <a:cubicBezTo>
                      <a:pt x="17912" y="678"/>
                      <a:pt x="17773" y="621"/>
                      <a:pt x="17631" y="567"/>
                    </a:cubicBezTo>
                    <a:cubicBezTo>
                      <a:pt x="17572" y="545"/>
                      <a:pt x="17513" y="521"/>
                      <a:pt x="17453" y="499"/>
                    </a:cubicBezTo>
                    <a:cubicBezTo>
                      <a:pt x="17367" y="468"/>
                      <a:pt x="17282" y="439"/>
                      <a:pt x="17195" y="409"/>
                    </a:cubicBezTo>
                    <a:cubicBezTo>
                      <a:pt x="17174" y="401"/>
                      <a:pt x="17154" y="394"/>
                      <a:pt x="17134" y="387"/>
                    </a:cubicBezTo>
                    <a:cubicBezTo>
                      <a:pt x="17134" y="388"/>
                      <a:pt x="17134" y="388"/>
                      <a:pt x="17134" y="388"/>
                    </a:cubicBezTo>
                    <a:cubicBezTo>
                      <a:pt x="16674" y="235"/>
                      <a:pt x="16205" y="102"/>
                      <a:pt x="15725" y="0"/>
                    </a:cubicBezTo>
                    <a:lnTo>
                      <a:pt x="14851" y="1514"/>
                    </a:lnTo>
                    <a:cubicBezTo>
                      <a:pt x="14194" y="1510"/>
                      <a:pt x="13536" y="1507"/>
                      <a:pt x="12878" y="1507"/>
                    </a:cubicBezTo>
                    <a:cubicBezTo>
                      <a:pt x="12297" y="1507"/>
                      <a:pt x="11717" y="1509"/>
                      <a:pt x="11138" y="1513"/>
                    </a:cubicBezTo>
                    <a:lnTo>
                      <a:pt x="1026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59" name="Google Shape;359;p28"/>
          <p:cNvGrpSpPr/>
          <p:nvPr/>
        </p:nvGrpSpPr>
        <p:grpSpPr>
          <a:xfrm>
            <a:off x="7618614" y="1145711"/>
            <a:ext cx="841923" cy="902237"/>
            <a:chOff x="5304450" y="395250"/>
            <a:chExt cx="709825" cy="760675"/>
          </a:xfrm>
        </p:grpSpPr>
        <p:sp>
          <p:nvSpPr>
            <p:cNvPr id="360" name="Google Shape;360;p28"/>
            <p:cNvSpPr/>
            <p:nvPr/>
          </p:nvSpPr>
          <p:spPr>
            <a:xfrm>
              <a:off x="6014125" y="538075"/>
              <a:ext cx="150" cy="75"/>
            </a:xfrm>
            <a:custGeom>
              <a:avLst/>
              <a:gdLst/>
              <a:ahLst/>
              <a:cxnLst/>
              <a:rect l="l" t="t" r="r" b="b"/>
              <a:pathLst>
                <a:path w="6" h="3" extrusionOk="0">
                  <a:moveTo>
                    <a:pt x="1" y="0"/>
                  </a:moveTo>
                  <a:cubicBezTo>
                    <a:pt x="3" y="2"/>
                    <a:pt x="4" y="2"/>
                    <a:pt x="6" y="3"/>
                  </a:cubicBezTo>
                  <a:cubicBezTo>
                    <a:pt x="4" y="2"/>
                    <a:pt x="3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8"/>
            <p:cNvSpPr/>
            <p:nvPr/>
          </p:nvSpPr>
          <p:spPr>
            <a:xfrm>
              <a:off x="5740400" y="409300"/>
              <a:ext cx="100" cy="25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1" y="1"/>
                  </a:moveTo>
                  <a:lnTo>
                    <a:pt x="2" y="1"/>
                  </a:lnTo>
                  <a:cubicBezTo>
                    <a:pt x="3" y="1"/>
                    <a:pt x="3" y="1"/>
                    <a:pt x="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8"/>
            <p:cNvSpPr/>
            <p:nvPr/>
          </p:nvSpPr>
          <p:spPr>
            <a:xfrm>
              <a:off x="5304450" y="395250"/>
              <a:ext cx="700650" cy="760675"/>
            </a:xfrm>
            <a:custGeom>
              <a:avLst/>
              <a:gdLst/>
              <a:ahLst/>
              <a:cxnLst/>
              <a:rect l="l" t="t" r="r" b="b"/>
              <a:pathLst>
                <a:path w="28026" h="30427" extrusionOk="0">
                  <a:moveTo>
                    <a:pt x="13527" y="0"/>
                  </a:moveTo>
                  <a:cubicBezTo>
                    <a:pt x="13500" y="0"/>
                    <a:pt x="13472" y="0"/>
                    <a:pt x="13445" y="1"/>
                  </a:cubicBezTo>
                  <a:lnTo>
                    <a:pt x="13353" y="1"/>
                  </a:lnTo>
                  <a:cubicBezTo>
                    <a:pt x="13330" y="2"/>
                    <a:pt x="13307" y="2"/>
                    <a:pt x="13284" y="3"/>
                  </a:cubicBezTo>
                  <a:cubicBezTo>
                    <a:pt x="13260" y="3"/>
                    <a:pt x="13234" y="4"/>
                    <a:pt x="13210" y="4"/>
                  </a:cubicBezTo>
                  <a:lnTo>
                    <a:pt x="13182" y="6"/>
                  </a:lnTo>
                  <a:cubicBezTo>
                    <a:pt x="13162" y="6"/>
                    <a:pt x="13141" y="7"/>
                    <a:pt x="13122" y="7"/>
                  </a:cubicBezTo>
                  <a:cubicBezTo>
                    <a:pt x="13091" y="8"/>
                    <a:pt x="13060" y="9"/>
                    <a:pt x="13028" y="10"/>
                  </a:cubicBezTo>
                  <a:lnTo>
                    <a:pt x="13021" y="11"/>
                  </a:lnTo>
                  <a:cubicBezTo>
                    <a:pt x="12989" y="12"/>
                    <a:pt x="12957" y="13"/>
                    <a:pt x="12925" y="14"/>
                  </a:cubicBezTo>
                  <a:cubicBezTo>
                    <a:pt x="12885" y="16"/>
                    <a:pt x="12843" y="19"/>
                    <a:pt x="12801" y="21"/>
                  </a:cubicBezTo>
                  <a:cubicBezTo>
                    <a:pt x="12784" y="22"/>
                    <a:pt x="12766" y="23"/>
                    <a:pt x="12749" y="24"/>
                  </a:cubicBezTo>
                  <a:lnTo>
                    <a:pt x="12724" y="25"/>
                  </a:lnTo>
                  <a:cubicBezTo>
                    <a:pt x="12695" y="27"/>
                    <a:pt x="12666" y="30"/>
                    <a:pt x="12639" y="31"/>
                  </a:cubicBezTo>
                  <a:cubicBezTo>
                    <a:pt x="12618" y="33"/>
                    <a:pt x="12598" y="34"/>
                    <a:pt x="12579" y="35"/>
                  </a:cubicBezTo>
                  <a:lnTo>
                    <a:pt x="12565" y="36"/>
                  </a:lnTo>
                  <a:cubicBezTo>
                    <a:pt x="12535" y="38"/>
                    <a:pt x="12505" y="41"/>
                    <a:pt x="12476" y="43"/>
                  </a:cubicBezTo>
                  <a:cubicBezTo>
                    <a:pt x="12450" y="45"/>
                    <a:pt x="12425" y="47"/>
                    <a:pt x="12399" y="49"/>
                  </a:cubicBezTo>
                  <a:cubicBezTo>
                    <a:pt x="12370" y="52"/>
                    <a:pt x="12341" y="55"/>
                    <a:pt x="12311" y="57"/>
                  </a:cubicBezTo>
                  <a:cubicBezTo>
                    <a:pt x="12286" y="59"/>
                    <a:pt x="12261" y="63"/>
                    <a:pt x="12236" y="65"/>
                  </a:cubicBezTo>
                  <a:cubicBezTo>
                    <a:pt x="12206" y="68"/>
                    <a:pt x="12176" y="70"/>
                    <a:pt x="12147" y="74"/>
                  </a:cubicBezTo>
                  <a:cubicBezTo>
                    <a:pt x="12122" y="77"/>
                    <a:pt x="12097" y="79"/>
                    <a:pt x="12072" y="81"/>
                  </a:cubicBezTo>
                  <a:cubicBezTo>
                    <a:pt x="12043" y="84"/>
                    <a:pt x="12012" y="89"/>
                    <a:pt x="11981" y="92"/>
                  </a:cubicBezTo>
                  <a:lnTo>
                    <a:pt x="11971" y="93"/>
                  </a:lnTo>
                  <a:cubicBezTo>
                    <a:pt x="11950" y="95"/>
                    <a:pt x="11930" y="98"/>
                    <a:pt x="11910" y="101"/>
                  </a:cubicBezTo>
                  <a:cubicBezTo>
                    <a:pt x="11877" y="104"/>
                    <a:pt x="11845" y="109"/>
                    <a:pt x="11813" y="113"/>
                  </a:cubicBezTo>
                  <a:lnTo>
                    <a:pt x="11798" y="115"/>
                  </a:lnTo>
                  <a:cubicBezTo>
                    <a:pt x="11780" y="117"/>
                    <a:pt x="11763" y="120"/>
                    <a:pt x="11746" y="122"/>
                  </a:cubicBezTo>
                  <a:cubicBezTo>
                    <a:pt x="11708" y="126"/>
                    <a:pt x="11671" y="132"/>
                    <a:pt x="11632" y="137"/>
                  </a:cubicBezTo>
                  <a:lnTo>
                    <a:pt x="11623" y="139"/>
                  </a:lnTo>
                  <a:cubicBezTo>
                    <a:pt x="11609" y="140"/>
                    <a:pt x="11596" y="143"/>
                    <a:pt x="11583" y="145"/>
                  </a:cubicBezTo>
                  <a:cubicBezTo>
                    <a:pt x="11530" y="152"/>
                    <a:pt x="11476" y="160"/>
                    <a:pt x="11422" y="169"/>
                  </a:cubicBezTo>
                  <a:cubicBezTo>
                    <a:pt x="11409" y="171"/>
                    <a:pt x="11394" y="173"/>
                    <a:pt x="11381" y="175"/>
                  </a:cubicBezTo>
                  <a:lnTo>
                    <a:pt x="11370" y="178"/>
                  </a:lnTo>
                  <a:cubicBezTo>
                    <a:pt x="11333" y="184"/>
                    <a:pt x="11296" y="190"/>
                    <a:pt x="11259" y="196"/>
                  </a:cubicBezTo>
                  <a:cubicBezTo>
                    <a:pt x="11242" y="200"/>
                    <a:pt x="11226" y="202"/>
                    <a:pt x="11209" y="205"/>
                  </a:cubicBezTo>
                  <a:lnTo>
                    <a:pt x="11194" y="208"/>
                  </a:lnTo>
                  <a:cubicBezTo>
                    <a:pt x="11161" y="214"/>
                    <a:pt x="11128" y="219"/>
                    <a:pt x="11095" y="226"/>
                  </a:cubicBezTo>
                  <a:lnTo>
                    <a:pt x="11036" y="237"/>
                  </a:lnTo>
                  <a:lnTo>
                    <a:pt x="11027" y="239"/>
                  </a:lnTo>
                  <a:cubicBezTo>
                    <a:pt x="10995" y="245"/>
                    <a:pt x="10964" y="251"/>
                    <a:pt x="10932" y="257"/>
                  </a:cubicBezTo>
                  <a:cubicBezTo>
                    <a:pt x="10908" y="262"/>
                    <a:pt x="10885" y="266"/>
                    <a:pt x="10862" y="271"/>
                  </a:cubicBezTo>
                  <a:cubicBezTo>
                    <a:pt x="10830" y="277"/>
                    <a:pt x="10799" y="284"/>
                    <a:pt x="10767" y="291"/>
                  </a:cubicBezTo>
                  <a:cubicBezTo>
                    <a:pt x="10744" y="295"/>
                    <a:pt x="10721" y="300"/>
                    <a:pt x="10698" y="305"/>
                  </a:cubicBezTo>
                  <a:cubicBezTo>
                    <a:pt x="10666" y="313"/>
                    <a:pt x="10635" y="319"/>
                    <a:pt x="10602" y="326"/>
                  </a:cubicBezTo>
                  <a:lnTo>
                    <a:pt x="10594" y="328"/>
                  </a:lnTo>
                  <a:cubicBezTo>
                    <a:pt x="10574" y="332"/>
                    <a:pt x="10555" y="337"/>
                    <a:pt x="10535" y="341"/>
                  </a:cubicBezTo>
                  <a:cubicBezTo>
                    <a:pt x="10501" y="349"/>
                    <a:pt x="10468" y="358"/>
                    <a:pt x="10435" y="365"/>
                  </a:cubicBezTo>
                  <a:lnTo>
                    <a:pt x="10421" y="368"/>
                  </a:lnTo>
                  <a:cubicBezTo>
                    <a:pt x="10404" y="372"/>
                    <a:pt x="10388" y="376"/>
                    <a:pt x="10371" y="379"/>
                  </a:cubicBezTo>
                  <a:cubicBezTo>
                    <a:pt x="10334" y="389"/>
                    <a:pt x="10296" y="398"/>
                    <a:pt x="10258" y="408"/>
                  </a:cubicBezTo>
                  <a:lnTo>
                    <a:pt x="10248" y="410"/>
                  </a:lnTo>
                  <a:cubicBezTo>
                    <a:pt x="10234" y="413"/>
                    <a:pt x="10222" y="417"/>
                    <a:pt x="10209" y="420"/>
                  </a:cubicBezTo>
                  <a:cubicBezTo>
                    <a:pt x="10154" y="434"/>
                    <a:pt x="10099" y="449"/>
                    <a:pt x="10047" y="463"/>
                  </a:cubicBezTo>
                  <a:cubicBezTo>
                    <a:pt x="10037" y="465"/>
                    <a:pt x="10027" y="468"/>
                    <a:pt x="10017" y="470"/>
                  </a:cubicBezTo>
                  <a:lnTo>
                    <a:pt x="10015" y="472"/>
                  </a:lnTo>
                  <a:cubicBezTo>
                    <a:pt x="9971" y="483"/>
                    <a:pt x="9928" y="495"/>
                    <a:pt x="9885" y="507"/>
                  </a:cubicBezTo>
                  <a:cubicBezTo>
                    <a:pt x="9870" y="511"/>
                    <a:pt x="9856" y="515"/>
                    <a:pt x="9842" y="520"/>
                  </a:cubicBezTo>
                  <a:lnTo>
                    <a:pt x="9828" y="523"/>
                  </a:lnTo>
                  <a:cubicBezTo>
                    <a:pt x="9792" y="533"/>
                    <a:pt x="9757" y="543"/>
                    <a:pt x="9723" y="554"/>
                  </a:cubicBezTo>
                  <a:cubicBezTo>
                    <a:pt x="9706" y="558"/>
                    <a:pt x="9688" y="564"/>
                    <a:pt x="9671" y="569"/>
                  </a:cubicBezTo>
                  <a:lnTo>
                    <a:pt x="9658" y="572"/>
                  </a:lnTo>
                  <a:cubicBezTo>
                    <a:pt x="9626" y="582"/>
                    <a:pt x="9593" y="592"/>
                    <a:pt x="9561" y="602"/>
                  </a:cubicBezTo>
                  <a:cubicBezTo>
                    <a:pt x="9539" y="609"/>
                    <a:pt x="9516" y="616"/>
                    <a:pt x="9494" y="623"/>
                  </a:cubicBezTo>
                  <a:cubicBezTo>
                    <a:pt x="9462" y="633"/>
                    <a:pt x="9431" y="643"/>
                    <a:pt x="9399" y="654"/>
                  </a:cubicBezTo>
                  <a:cubicBezTo>
                    <a:pt x="9376" y="660"/>
                    <a:pt x="9354" y="668"/>
                    <a:pt x="9331" y="676"/>
                  </a:cubicBezTo>
                  <a:cubicBezTo>
                    <a:pt x="9299" y="685"/>
                    <a:pt x="9267" y="696"/>
                    <a:pt x="9235" y="707"/>
                  </a:cubicBezTo>
                  <a:lnTo>
                    <a:pt x="9232" y="708"/>
                  </a:lnTo>
                  <a:cubicBezTo>
                    <a:pt x="9211" y="715"/>
                    <a:pt x="9190" y="722"/>
                    <a:pt x="9170" y="729"/>
                  </a:cubicBezTo>
                  <a:cubicBezTo>
                    <a:pt x="9137" y="740"/>
                    <a:pt x="9104" y="751"/>
                    <a:pt x="9071" y="763"/>
                  </a:cubicBezTo>
                  <a:lnTo>
                    <a:pt x="9057" y="768"/>
                  </a:lnTo>
                  <a:cubicBezTo>
                    <a:pt x="9041" y="773"/>
                    <a:pt x="9025" y="780"/>
                    <a:pt x="9008" y="785"/>
                  </a:cubicBezTo>
                  <a:cubicBezTo>
                    <a:pt x="8972" y="797"/>
                    <a:pt x="8936" y="811"/>
                    <a:pt x="8901" y="824"/>
                  </a:cubicBezTo>
                  <a:lnTo>
                    <a:pt x="8889" y="828"/>
                  </a:lnTo>
                  <a:cubicBezTo>
                    <a:pt x="8875" y="833"/>
                    <a:pt x="8861" y="838"/>
                    <a:pt x="8848" y="843"/>
                  </a:cubicBezTo>
                  <a:cubicBezTo>
                    <a:pt x="8791" y="864"/>
                    <a:pt x="8740" y="884"/>
                    <a:pt x="8687" y="904"/>
                  </a:cubicBezTo>
                  <a:cubicBezTo>
                    <a:pt x="8649" y="918"/>
                    <a:pt x="8611" y="933"/>
                    <a:pt x="8573" y="947"/>
                  </a:cubicBezTo>
                  <a:cubicBezTo>
                    <a:pt x="8572" y="947"/>
                    <a:pt x="8572" y="949"/>
                    <a:pt x="8572" y="949"/>
                  </a:cubicBezTo>
                  <a:cubicBezTo>
                    <a:pt x="8047" y="1155"/>
                    <a:pt x="7576" y="1463"/>
                    <a:pt x="7175" y="1864"/>
                  </a:cubicBezTo>
                  <a:cubicBezTo>
                    <a:pt x="6798" y="2240"/>
                    <a:pt x="6498" y="2682"/>
                    <a:pt x="6282" y="3178"/>
                  </a:cubicBezTo>
                  <a:cubicBezTo>
                    <a:pt x="6055" y="3699"/>
                    <a:pt x="5933" y="4251"/>
                    <a:pt x="5918" y="4822"/>
                  </a:cubicBezTo>
                  <a:cubicBezTo>
                    <a:pt x="5904" y="5414"/>
                    <a:pt x="6006" y="5993"/>
                    <a:pt x="6223" y="6542"/>
                  </a:cubicBezTo>
                  <a:lnTo>
                    <a:pt x="6568" y="7417"/>
                  </a:lnTo>
                  <a:cubicBezTo>
                    <a:pt x="7779" y="10492"/>
                    <a:pt x="6449" y="14028"/>
                    <a:pt x="3604" y="15299"/>
                  </a:cubicBezTo>
                  <a:lnTo>
                    <a:pt x="2559" y="15766"/>
                  </a:lnTo>
                  <a:cubicBezTo>
                    <a:pt x="2034" y="16001"/>
                    <a:pt x="1572" y="16336"/>
                    <a:pt x="1182" y="16765"/>
                  </a:cubicBezTo>
                  <a:cubicBezTo>
                    <a:pt x="672" y="17329"/>
                    <a:pt x="318" y="18026"/>
                    <a:pt x="160" y="18782"/>
                  </a:cubicBezTo>
                  <a:cubicBezTo>
                    <a:pt x="0" y="19545"/>
                    <a:pt x="46" y="20339"/>
                    <a:pt x="294" y="21077"/>
                  </a:cubicBezTo>
                  <a:cubicBezTo>
                    <a:pt x="328" y="21179"/>
                    <a:pt x="365" y="21281"/>
                    <a:pt x="408" y="21379"/>
                  </a:cubicBezTo>
                  <a:cubicBezTo>
                    <a:pt x="435" y="21443"/>
                    <a:pt x="462" y="21509"/>
                    <a:pt x="492" y="21575"/>
                  </a:cubicBezTo>
                  <a:cubicBezTo>
                    <a:pt x="492" y="21576"/>
                    <a:pt x="492" y="21577"/>
                    <a:pt x="493" y="21578"/>
                  </a:cubicBezTo>
                  <a:cubicBezTo>
                    <a:pt x="495" y="21584"/>
                    <a:pt x="498" y="21591"/>
                    <a:pt x="501" y="21598"/>
                  </a:cubicBezTo>
                  <a:cubicBezTo>
                    <a:pt x="520" y="21643"/>
                    <a:pt x="540" y="21686"/>
                    <a:pt x="560" y="21731"/>
                  </a:cubicBezTo>
                  <a:lnTo>
                    <a:pt x="579" y="21774"/>
                  </a:lnTo>
                  <a:lnTo>
                    <a:pt x="586" y="21788"/>
                  </a:lnTo>
                  <a:cubicBezTo>
                    <a:pt x="601" y="21821"/>
                    <a:pt x="617" y="21855"/>
                    <a:pt x="632" y="21888"/>
                  </a:cubicBezTo>
                  <a:cubicBezTo>
                    <a:pt x="641" y="21909"/>
                    <a:pt x="651" y="21929"/>
                    <a:pt x="659" y="21949"/>
                  </a:cubicBezTo>
                  <a:cubicBezTo>
                    <a:pt x="676" y="21984"/>
                    <a:pt x="692" y="22019"/>
                    <a:pt x="710" y="22054"/>
                  </a:cubicBezTo>
                  <a:lnTo>
                    <a:pt x="715" y="22067"/>
                  </a:lnTo>
                  <a:cubicBezTo>
                    <a:pt x="722" y="22079"/>
                    <a:pt x="727" y="22092"/>
                    <a:pt x="734" y="22104"/>
                  </a:cubicBezTo>
                  <a:cubicBezTo>
                    <a:pt x="757" y="22155"/>
                    <a:pt x="781" y="22204"/>
                    <a:pt x="805" y="22253"/>
                  </a:cubicBezTo>
                  <a:cubicBezTo>
                    <a:pt x="812" y="22264"/>
                    <a:pt x="817" y="22276"/>
                    <a:pt x="823" y="22287"/>
                  </a:cubicBezTo>
                  <a:lnTo>
                    <a:pt x="828" y="22298"/>
                  </a:lnTo>
                  <a:cubicBezTo>
                    <a:pt x="846" y="22334"/>
                    <a:pt x="864" y="22370"/>
                    <a:pt x="882" y="22405"/>
                  </a:cubicBezTo>
                  <a:cubicBezTo>
                    <a:pt x="892" y="22426"/>
                    <a:pt x="902" y="22445"/>
                    <a:pt x="913" y="22465"/>
                  </a:cubicBezTo>
                  <a:cubicBezTo>
                    <a:pt x="929" y="22497"/>
                    <a:pt x="944" y="22529"/>
                    <a:pt x="961" y="22559"/>
                  </a:cubicBezTo>
                  <a:lnTo>
                    <a:pt x="965" y="22568"/>
                  </a:lnTo>
                  <a:cubicBezTo>
                    <a:pt x="974" y="22585"/>
                    <a:pt x="983" y="22601"/>
                    <a:pt x="992" y="22617"/>
                  </a:cubicBezTo>
                  <a:cubicBezTo>
                    <a:pt x="1011" y="22655"/>
                    <a:pt x="1031" y="22692"/>
                    <a:pt x="1051" y="22728"/>
                  </a:cubicBezTo>
                  <a:lnTo>
                    <a:pt x="1055" y="22736"/>
                  </a:lnTo>
                  <a:cubicBezTo>
                    <a:pt x="1061" y="22747"/>
                    <a:pt x="1065" y="22757"/>
                    <a:pt x="1072" y="22767"/>
                  </a:cubicBezTo>
                  <a:cubicBezTo>
                    <a:pt x="1097" y="22815"/>
                    <a:pt x="1123" y="22862"/>
                    <a:pt x="1149" y="22909"/>
                  </a:cubicBezTo>
                  <a:lnTo>
                    <a:pt x="1172" y="22951"/>
                  </a:lnTo>
                  <a:lnTo>
                    <a:pt x="1180" y="22964"/>
                  </a:lnTo>
                  <a:cubicBezTo>
                    <a:pt x="1198" y="22995"/>
                    <a:pt x="1214" y="23026"/>
                    <a:pt x="1232" y="23056"/>
                  </a:cubicBezTo>
                  <a:cubicBezTo>
                    <a:pt x="1244" y="23077"/>
                    <a:pt x="1255" y="23097"/>
                    <a:pt x="1267" y="23116"/>
                  </a:cubicBezTo>
                  <a:cubicBezTo>
                    <a:pt x="1284" y="23147"/>
                    <a:pt x="1301" y="23177"/>
                    <a:pt x="1319" y="23208"/>
                  </a:cubicBezTo>
                  <a:lnTo>
                    <a:pt x="1327" y="23222"/>
                  </a:lnTo>
                  <a:cubicBezTo>
                    <a:pt x="1335" y="23235"/>
                    <a:pt x="1344" y="23249"/>
                    <a:pt x="1351" y="23263"/>
                  </a:cubicBezTo>
                  <a:cubicBezTo>
                    <a:pt x="1379" y="23308"/>
                    <a:pt x="1406" y="23354"/>
                    <a:pt x="1433" y="23400"/>
                  </a:cubicBezTo>
                  <a:cubicBezTo>
                    <a:pt x="1440" y="23410"/>
                    <a:pt x="1447" y="23421"/>
                    <a:pt x="1453" y="23432"/>
                  </a:cubicBezTo>
                  <a:lnTo>
                    <a:pt x="1459" y="23442"/>
                  </a:lnTo>
                  <a:cubicBezTo>
                    <a:pt x="1480" y="23476"/>
                    <a:pt x="1499" y="23509"/>
                    <a:pt x="1520" y="23542"/>
                  </a:cubicBezTo>
                  <a:cubicBezTo>
                    <a:pt x="1532" y="23562"/>
                    <a:pt x="1544" y="23580"/>
                    <a:pt x="1556" y="23600"/>
                  </a:cubicBezTo>
                  <a:cubicBezTo>
                    <a:pt x="1574" y="23628"/>
                    <a:pt x="1591" y="23656"/>
                    <a:pt x="1610" y="23684"/>
                  </a:cubicBezTo>
                  <a:cubicBezTo>
                    <a:pt x="1622" y="23704"/>
                    <a:pt x="1635" y="23725"/>
                    <a:pt x="1648" y="23745"/>
                  </a:cubicBezTo>
                  <a:cubicBezTo>
                    <a:pt x="1667" y="23774"/>
                    <a:pt x="1686" y="23803"/>
                    <a:pt x="1704" y="23831"/>
                  </a:cubicBezTo>
                  <a:lnTo>
                    <a:pt x="1713" y="23844"/>
                  </a:lnTo>
                  <a:cubicBezTo>
                    <a:pt x="1722" y="23858"/>
                    <a:pt x="1730" y="23871"/>
                    <a:pt x="1738" y="23884"/>
                  </a:cubicBezTo>
                  <a:cubicBezTo>
                    <a:pt x="1767" y="23928"/>
                    <a:pt x="1795" y="23971"/>
                    <a:pt x="1824" y="24012"/>
                  </a:cubicBezTo>
                  <a:cubicBezTo>
                    <a:pt x="1834" y="24028"/>
                    <a:pt x="1844" y="24042"/>
                    <a:pt x="1853" y="24056"/>
                  </a:cubicBezTo>
                  <a:lnTo>
                    <a:pt x="1863" y="24070"/>
                  </a:lnTo>
                  <a:cubicBezTo>
                    <a:pt x="1881" y="24097"/>
                    <a:pt x="1900" y="24123"/>
                    <a:pt x="1918" y="24150"/>
                  </a:cubicBezTo>
                  <a:cubicBezTo>
                    <a:pt x="1932" y="24171"/>
                    <a:pt x="1947" y="24192"/>
                    <a:pt x="1960" y="24212"/>
                  </a:cubicBezTo>
                  <a:cubicBezTo>
                    <a:pt x="1977" y="24237"/>
                    <a:pt x="1995" y="24261"/>
                    <a:pt x="2012" y="24286"/>
                  </a:cubicBezTo>
                  <a:lnTo>
                    <a:pt x="2019" y="24296"/>
                  </a:lnTo>
                  <a:cubicBezTo>
                    <a:pt x="2031" y="24314"/>
                    <a:pt x="2043" y="24330"/>
                    <a:pt x="2055" y="24347"/>
                  </a:cubicBezTo>
                  <a:cubicBezTo>
                    <a:pt x="2076" y="24376"/>
                    <a:pt x="2097" y="24406"/>
                    <a:pt x="2119" y="24434"/>
                  </a:cubicBezTo>
                  <a:cubicBezTo>
                    <a:pt x="2139" y="24462"/>
                    <a:pt x="2158" y="24489"/>
                    <a:pt x="2178" y="24517"/>
                  </a:cubicBezTo>
                  <a:cubicBezTo>
                    <a:pt x="2199" y="24545"/>
                    <a:pt x="2220" y="24574"/>
                    <a:pt x="2241" y="24601"/>
                  </a:cubicBezTo>
                  <a:cubicBezTo>
                    <a:pt x="2255" y="24620"/>
                    <a:pt x="2269" y="24638"/>
                    <a:pt x="2282" y="24657"/>
                  </a:cubicBezTo>
                  <a:lnTo>
                    <a:pt x="2288" y="24664"/>
                  </a:lnTo>
                  <a:cubicBezTo>
                    <a:pt x="2305" y="24687"/>
                    <a:pt x="2322" y="24710"/>
                    <a:pt x="2339" y="24732"/>
                  </a:cubicBezTo>
                  <a:cubicBezTo>
                    <a:pt x="2356" y="24753"/>
                    <a:pt x="2371" y="24774"/>
                    <a:pt x="2389" y="24796"/>
                  </a:cubicBezTo>
                  <a:cubicBezTo>
                    <a:pt x="2405" y="24818"/>
                    <a:pt x="2423" y="24840"/>
                    <a:pt x="2440" y="24863"/>
                  </a:cubicBezTo>
                  <a:lnTo>
                    <a:pt x="2450" y="24876"/>
                  </a:lnTo>
                  <a:cubicBezTo>
                    <a:pt x="2463" y="24893"/>
                    <a:pt x="2475" y="24909"/>
                    <a:pt x="2488" y="24926"/>
                  </a:cubicBezTo>
                  <a:cubicBezTo>
                    <a:pt x="2519" y="24964"/>
                    <a:pt x="2549" y="25001"/>
                    <a:pt x="2579" y="25040"/>
                  </a:cubicBezTo>
                  <a:cubicBezTo>
                    <a:pt x="2593" y="25056"/>
                    <a:pt x="2607" y="25074"/>
                    <a:pt x="2620" y="25090"/>
                  </a:cubicBezTo>
                  <a:lnTo>
                    <a:pt x="2630" y="25102"/>
                  </a:lnTo>
                  <a:cubicBezTo>
                    <a:pt x="2646" y="25123"/>
                    <a:pt x="2664" y="25144"/>
                    <a:pt x="2681" y="25165"/>
                  </a:cubicBezTo>
                  <a:cubicBezTo>
                    <a:pt x="2699" y="25187"/>
                    <a:pt x="2716" y="25209"/>
                    <a:pt x="2735" y="25230"/>
                  </a:cubicBezTo>
                  <a:cubicBezTo>
                    <a:pt x="2752" y="25250"/>
                    <a:pt x="2768" y="25270"/>
                    <a:pt x="2784" y="25289"/>
                  </a:cubicBezTo>
                  <a:cubicBezTo>
                    <a:pt x="2803" y="25311"/>
                    <a:pt x="2821" y="25332"/>
                    <a:pt x="2839" y="25354"/>
                  </a:cubicBezTo>
                  <a:cubicBezTo>
                    <a:pt x="2854" y="25372"/>
                    <a:pt x="2869" y="25388"/>
                    <a:pt x="2883" y="25405"/>
                  </a:cubicBezTo>
                  <a:lnTo>
                    <a:pt x="2889" y="25412"/>
                  </a:lnTo>
                  <a:cubicBezTo>
                    <a:pt x="2921" y="25451"/>
                    <a:pt x="2954" y="25489"/>
                    <a:pt x="2987" y="25525"/>
                  </a:cubicBezTo>
                  <a:lnTo>
                    <a:pt x="2996" y="25536"/>
                  </a:lnTo>
                  <a:cubicBezTo>
                    <a:pt x="3010" y="25552"/>
                    <a:pt x="3025" y="25568"/>
                    <a:pt x="3038" y="25582"/>
                  </a:cubicBezTo>
                  <a:cubicBezTo>
                    <a:pt x="3055" y="25603"/>
                    <a:pt x="3074" y="25623"/>
                    <a:pt x="3091" y="25644"/>
                  </a:cubicBezTo>
                  <a:lnTo>
                    <a:pt x="3100" y="25653"/>
                  </a:lnTo>
                  <a:cubicBezTo>
                    <a:pt x="3114" y="25669"/>
                    <a:pt x="3130" y="25686"/>
                    <a:pt x="3144" y="25702"/>
                  </a:cubicBezTo>
                  <a:cubicBezTo>
                    <a:pt x="3164" y="25724"/>
                    <a:pt x="3185" y="25746"/>
                    <a:pt x="3205" y="25769"/>
                  </a:cubicBezTo>
                  <a:cubicBezTo>
                    <a:pt x="3221" y="25785"/>
                    <a:pt x="3236" y="25802"/>
                    <a:pt x="3250" y="25818"/>
                  </a:cubicBezTo>
                  <a:lnTo>
                    <a:pt x="3255" y="25823"/>
                  </a:lnTo>
                  <a:cubicBezTo>
                    <a:pt x="3275" y="25843"/>
                    <a:pt x="3294" y="25865"/>
                    <a:pt x="3314" y="25886"/>
                  </a:cubicBezTo>
                  <a:cubicBezTo>
                    <a:pt x="3324" y="25897"/>
                    <a:pt x="3334" y="25907"/>
                    <a:pt x="3344" y="25917"/>
                  </a:cubicBezTo>
                  <a:lnTo>
                    <a:pt x="3352" y="25927"/>
                  </a:lnTo>
                  <a:cubicBezTo>
                    <a:pt x="3393" y="25970"/>
                    <a:pt x="3435" y="26013"/>
                    <a:pt x="3477" y="26058"/>
                  </a:cubicBezTo>
                  <a:lnTo>
                    <a:pt x="3487" y="26068"/>
                  </a:lnTo>
                  <a:cubicBezTo>
                    <a:pt x="3497" y="26078"/>
                    <a:pt x="3508" y="26089"/>
                    <a:pt x="3519" y="26100"/>
                  </a:cubicBezTo>
                  <a:cubicBezTo>
                    <a:pt x="3541" y="26123"/>
                    <a:pt x="3563" y="26146"/>
                    <a:pt x="3586" y="26168"/>
                  </a:cubicBezTo>
                  <a:cubicBezTo>
                    <a:pt x="3600" y="26182"/>
                    <a:pt x="3615" y="26198"/>
                    <a:pt x="3629" y="26211"/>
                  </a:cubicBezTo>
                  <a:cubicBezTo>
                    <a:pt x="3651" y="26234"/>
                    <a:pt x="3674" y="26258"/>
                    <a:pt x="3697" y="26279"/>
                  </a:cubicBezTo>
                  <a:cubicBezTo>
                    <a:pt x="3707" y="26290"/>
                    <a:pt x="3718" y="26300"/>
                    <a:pt x="3729" y="26311"/>
                  </a:cubicBezTo>
                  <a:lnTo>
                    <a:pt x="3736" y="26319"/>
                  </a:lnTo>
                  <a:cubicBezTo>
                    <a:pt x="3817" y="26398"/>
                    <a:pt x="3900" y="26477"/>
                    <a:pt x="3981" y="26553"/>
                  </a:cubicBezTo>
                  <a:lnTo>
                    <a:pt x="3985" y="26557"/>
                  </a:lnTo>
                  <a:lnTo>
                    <a:pt x="4018" y="26589"/>
                  </a:lnTo>
                  <a:cubicBezTo>
                    <a:pt x="4019" y="26589"/>
                    <a:pt x="4019" y="26590"/>
                    <a:pt x="4020" y="26590"/>
                  </a:cubicBezTo>
                  <a:cubicBezTo>
                    <a:pt x="4044" y="26613"/>
                    <a:pt x="4068" y="26636"/>
                    <a:pt x="4094" y="26658"/>
                  </a:cubicBezTo>
                  <a:cubicBezTo>
                    <a:pt x="4106" y="26670"/>
                    <a:pt x="4119" y="26682"/>
                    <a:pt x="4132" y="26694"/>
                  </a:cubicBezTo>
                  <a:cubicBezTo>
                    <a:pt x="4157" y="26717"/>
                    <a:pt x="4184" y="26740"/>
                    <a:pt x="4209" y="26763"/>
                  </a:cubicBezTo>
                  <a:cubicBezTo>
                    <a:pt x="4215" y="26770"/>
                    <a:pt x="4222" y="26776"/>
                    <a:pt x="4230" y="26782"/>
                  </a:cubicBezTo>
                  <a:lnTo>
                    <a:pt x="4233" y="26785"/>
                  </a:lnTo>
                  <a:cubicBezTo>
                    <a:pt x="4289" y="26836"/>
                    <a:pt x="4346" y="26885"/>
                    <a:pt x="4402" y="26933"/>
                  </a:cubicBezTo>
                  <a:lnTo>
                    <a:pt x="4404" y="26936"/>
                  </a:lnTo>
                  <a:cubicBezTo>
                    <a:pt x="4411" y="26941"/>
                    <a:pt x="4417" y="26948"/>
                    <a:pt x="4423" y="26952"/>
                  </a:cubicBezTo>
                  <a:cubicBezTo>
                    <a:pt x="4450" y="26975"/>
                    <a:pt x="4476" y="26998"/>
                    <a:pt x="4504" y="27021"/>
                  </a:cubicBezTo>
                  <a:cubicBezTo>
                    <a:pt x="4516" y="27032"/>
                    <a:pt x="4528" y="27042"/>
                    <a:pt x="4539" y="27052"/>
                  </a:cubicBezTo>
                  <a:cubicBezTo>
                    <a:pt x="4566" y="27075"/>
                    <a:pt x="4594" y="27098"/>
                    <a:pt x="4620" y="27120"/>
                  </a:cubicBezTo>
                  <a:cubicBezTo>
                    <a:pt x="4630" y="27127"/>
                    <a:pt x="4639" y="27135"/>
                    <a:pt x="4649" y="27143"/>
                  </a:cubicBezTo>
                  <a:lnTo>
                    <a:pt x="4653" y="27147"/>
                  </a:lnTo>
                  <a:cubicBezTo>
                    <a:pt x="4745" y="27223"/>
                    <a:pt x="4838" y="27299"/>
                    <a:pt x="4930" y="27372"/>
                  </a:cubicBezTo>
                  <a:lnTo>
                    <a:pt x="4959" y="27394"/>
                  </a:lnTo>
                  <a:cubicBezTo>
                    <a:pt x="4987" y="27417"/>
                    <a:pt x="5016" y="27439"/>
                    <a:pt x="5044" y="27461"/>
                  </a:cubicBezTo>
                  <a:lnTo>
                    <a:pt x="5078" y="27487"/>
                  </a:lnTo>
                  <a:cubicBezTo>
                    <a:pt x="5107" y="27509"/>
                    <a:pt x="5137" y="27531"/>
                    <a:pt x="5166" y="27554"/>
                  </a:cubicBezTo>
                  <a:lnTo>
                    <a:pt x="5186" y="27568"/>
                  </a:lnTo>
                  <a:cubicBezTo>
                    <a:pt x="5186" y="27569"/>
                    <a:pt x="5187" y="27569"/>
                    <a:pt x="5187" y="27569"/>
                  </a:cubicBezTo>
                  <a:cubicBezTo>
                    <a:pt x="5283" y="27643"/>
                    <a:pt x="5383" y="27715"/>
                    <a:pt x="5482" y="27787"/>
                  </a:cubicBezTo>
                  <a:lnTo>
                    <a:pt x="5513" y="27808"/>
                  </a:lnTo>
                  <a:cubicBezTo>
                    <a:pt x="5542" y="27829"/>
                    <a:pt x="5572" y="27850"/>
                    <a:pt x="5603" y="27871"/>
                  </a:cubicBezTo>
                  <a:lnTo>
                    <a:pt x="5633" y="27893"/>
                  </a:lnTo>
                  <a:cubicBezTo>
                    <a:pt x="5734" y="27963"/>
                    <a:pt x="5837" y="28032"/>
                    <a:pt x="5939" y="28100"/>
                  </a:cubicBezTo>
                  <a:lnTo>
                    <a:pt x="5956" y="28110"/>
                  </a:lnTo>
                  <a:cubicBezTo>
                    <a:pt x="5956" y="28110"/>
                    <a:pt x="5957" y="28111"/>
                    <a:pt x="5957" y="28111"/>
                  </a:cubicBezTo>
                  <a:cubicBezTo>
                    <a:pt x="5989" y="28132"/>
                    <a:pt x="6019" y="28153"/>
                    <a:pt x="6051" y="28173"/>
                  </a:cubicBezTo>
                  <a:lnTo>
                    <a:pt x="6084" y="28193"/>
                  </a:lnTo>
                  <a:cubicBezTo>
                    <a:pt x="6115" y="28213"/>
                    <a:pt x="6145" y="28233"/>
                    <a:pt x="6177" y="28253"/>
                  </a:cubicBezTo>
                  <a:lnTo>
                    <a:pt x="6202" y="28269"/>
                  </a:lnTo>
                  <a:cubicBezTo>
                    <a:pt x="7168" y="28874"/>
                    <a:pt x="8202" y="29362"/>
                    <a:pt x="9276" y="29719"/>
                  </a:cubicBezTo>
                  <a:cubicBezTo>
                    <a:pt x="10356" y="30078"/>
                    <a:pt x="11476" y="30303"/>
                    <a:pt x="12601" y="30389"/>
                  </a:cubicBezTo>
                  <a:cubicBezTo>
                    <a:pt x="12944" y="30414"/>
                    <a:pt x="13287" y="30427"/>
                    <a:pt x="13631" y="30427"/>
                  </a:cubicBezTo>
                  <a:cubicBezTo>
                    <a:pt x="14437" y="30427"/>
                    <a:pt x="15242" y="30356"/>
                    <a:pt x="16035" y="30213"/>
                  </a:cubicBezTo>
                  <a:cubicBezTo>
                    <a:pt x="17197" y="30005"/>
                    <a:pt x="18337" y="29643"/>
                    <a:pt x="19419" y="29139"/>
                  </a:cubicBezTo>
                  <a:cubicBezTo>
                    <a:pt x="21191" y="28313"/>
                    <a:pt x="22759" y="27145"/>
                    <a:pt x="24080" y="25667"/>
                  </a:cubicBezTo>
                  <a:cubicBezTo>
                    <a:pt x="25348" y="24248"/>
                    <a:pt x="26335" y="22604"/>
                    <a:pt x="27013" y="20782"/>
                  </a:cubicBezTo>
                  <a:cubicBezTo>
                    <a:pt x="27689" y="18964"/>
                    <a:pt x="28026" y="17057"/>
                    <a:pt x="28014" y="15112"/>
                  </a:cubicBezTo>
                  <a:lnTo>
                    <a:pt x="28014" y="15112"/>
                  </a:lnTo>
                  <a:lnTo>
                    <a:pt x="28014" y="15113"/>
                  </a:lnTo>
                  <a:cubicBezTo>
                    <a:pt x="28002" y="13096"/>
                    <a:pt x="27613" y="11127"/>
                    <a:pt x="26860" y="9256"/>
                  </a:cubicBezTo>
                  <a:cubicBezTo>
                    <a:pt x="26118" y="7416"/>
                    <a:pt x="25056" y="5774"/>
                    <a:pt x="23705" y="4376"/>
                  </a:cubicBezTo>
                  <a:cubicBezTo>
                    <a:pt x="22391" y="3017"/>
                    <a:pt x="20859" y="1945"/>
                    <a:pt x="19154" y="1191"/>
                  </a:cubicBezTo>
                  <a:cubicBezTo>
                    <a:pt x="19153" y="1190"/>
                    <a:pt x="19151" y="1190"/>
                    <a:pt x="19150" y="1190"/>
                  </a:cubicBezTo>
                  <a:lnTo>
                    <a:pt x="19145" y="1188"/>
                  </a:lnTo>
                  <a:cubicBezTo>
                    <a:pt x="19102" y="1168"/>
                    <a:pt x="19058" y="1149"/>
                    <a:pt x="19014" y="1131"/>
                  </a:cubicBezTo>
                  <a:cubicBezTo>
                    <a:pt x="19013" y="1129"/>
                    <a:pt x="19012" y="1129"/>
                    <a:pt x="19011" y="1128"/>
                  </a:cubicBezTo>
                  <a:lnTo>
                    <a:pt x="19006" y="1126"/>
                  </a:lnTo>
                  <a:cubicBezTo>
                    <a:pt x="18962" y="1108"/>
                    <a:pt x="18917" y="1089"/>
                    <a:pt x="18873" y="1070"/>
                  </a:cubicBezTo>
                  <a:lnTo>
                    <a:pt x="18872" y="1070"/>
                  </a:lnTo>
                  <a:cubicBezTo>
                    <a:pt x="18872" y="1070"/>
                    <a:pt x="18872" y="1070"/>
                    <a:pt x="18871" y="1069"/>
                  </a:cubicBezTo>
                  <a:cubicBezTo>
                    <a:pt x="18598" y="956"/>
                    <a:pt x="18318" y="850"/>
                    <a:pt x="18038" y="753"/>
                  </a:cubicBezTo>
                  <a:lnTo>
                    <a:pt x="18022" y="748"/>
                  </a:lnTo>
                  <a:cubicBezTo>
                    <a:pt x="17981" y="734"/>
                    <a:pt x="17940" y="720"/>
                    <a:pt x="17898" y="706"/>
                  </a:cubicBezTo>
                  <a:lnTo>
                    <a:pt x="17873" y="697"/>
                  </a:lnTo>
                  <a:cubicBezTo>
                    <a:pt x="17833" y="684"/>
                    <a:pt x="17794" y="671"/>
                    <a:pt x="17754" y="659"/>
                  </a:cubicBezTo>
                  <a:lnTo>
                    <a:pt x="17726" y="650"/>
                  </a:lnTo>
                  <a:cubicBezTo>
                    <a:pt x="17686" y="637"/>
                    <a:pt x="17646" y="625"/>
                    <a:pt x="17606" y="612"/>
                  </a:cubicBezTo>
                  <a:lnTo>
                    <a:pt x="17580" y="604"/>
                  </a:lnTo>
                  <a:cubicBezTo>
                    <a:pt x="17538" y="592"/>
                    <a:pt x="17498" y="579"/>
                    <a:pt x="17456" y="567"/>
                  </a:cubicBezTo>
                  <a:lnTo>
                    <a:pt x="17455" y="567"/>
                  </a:lnTo>
                  <a:lnTo>
                    <a:pt x="17440" y="563"/>
                  </a:lnTo>
                  <a:cubicBezTo>
                    <a:pt x="17254" y="508"/>
                    <a:pt x="17067" y="456"/>
                    <a:pt x="16882" y="410"/>
                  </a:cubicBezTo>
                  <a:lnTo>
                    <a:pt x="16873" y="408"/>
                  </a:lnTo>
                  <a:lnTo>
                    <a:pt x="16871" y="408"/>
                  </a:lnTo>
                  <a:cubicBezTo>
                    <a:pt x="16830" y="398"/>
                    <a:pt x="16791" y="388"/>
                    <a:pt x="16751" y="378"/>
                  </a:cubicBezTo>
                  <a:lnTo>
                    <a:pt x="16716" y="371"/>
                  </a:lnTo>
                  <a:cubicBezTo>
                    <a:pt x="16679" y="362"/>
                    <a:pt x="16643" y="353"/>
                    <a:pt x="16605" y="344"/>
                  </a:cubicBezTo>
                  <a:lnTo>
                    <a:pt x="16561" y="334"/>
                  </a:lnTo>
                  <a:cubicBezTo>
                    <a:pt x="16526" y="327"/>
                    <a:pt x="16490" y="319"/>
                    <a:pt x="16455" y="310"/>
                  </a:cubicBezTo>
                  <a:cubicBezTo>
                    <a:pt x="16439" y="307"/>
                    <a:pt x="16423" y="304"/>
                    <a:pt x="16407" y="300"/>
                  </a:cubicBezTo>
                  <a:cubicBezTo>
                    <a:pt x="16372" y="293"/>
                    <a:pt x="16337" y="286"/>
                    <a:pt x="16302" y="279"/>
                  </a:cubicBezTo>
                  <a:cubicBezTo>
                    <a:pt x="16288" y="276"/>
                    <a:pt x="16274" y="273"/>
                    <a:pt x="16261" y="271"/>
                  </a:cubicBezTo>
                  <a:lnTo>
                    <a:pt x="16253" y="269"/>
                  </a:lnTo>
                  <a:cubicBezTo>
                    <a:pt x="16217" y="262"/>
                    <a:pt x="16182" y="254"/>
                    <a:pt x="16147" y="248"/>
                  </a:cubicBezTo>
                  <a:lnTo>
                    <a:pt x="16112" y="241"/>
                  </a:lnTo>
                  <a:lnTo>
                    <a:pt x="16102" y="239"/>
                  </a:lnTo>
                  <a:cubicBezTo>
                    <a:pt x="16065" y="233"/>
                    <a:pt x="16027" y="226"/>
                    <a:pt x="15990" y="218"/>
                  </a:cubicBezTo>
                  <a:cubicBezTo>
                    <a:pt x="15982" y="217"/>
                    <a:pt x="15974" y="216"/>
                    <a:pt x="15965" y="214"/>
                  </a:cubicBezTo>
                  <a:lnTo>
                    <a:pt x="15963" y="214"/>
                  </a:lnTo>
                  <a:cubicBezTo>
                    <a:pt x="15833" y="191"/>
                    <a:pt x="15701" y="169"/>
                    <a:pt x="15570" y="149"/>
                  </a:cubicBezTo>
                  <a:lnTo>
                    <a:pt x="15565" y="149"/>
                  </a:lnTo>
                  <a:cubicBezTo>
                    <a:pt x="15555" y="147"/>
                    <a:pt x="15546" y="146"/>
                    <a:pt x="15535" y="145"/>
                  </a:cubicBezTo>
                  <a:cubicBezTo>
                    <a:pt x="15502" y="139"/>
                    <a:pt x="15469" y="135"/>
                    <a:pt x="15436" y="131"/>
                  </a:cubicBezTo>
                  <a:lnTo>
                    <a:pt x="15418" y="127"/>
                  </a:lnTo>
                  <a:cubicBezTo>
                    <a:pt x="15405" y="126"/>
                    <a:pt x="15390" y="124"/>
                    <a:pt x="15377" y="122"/>
                  </a:cubicBezTo>
                  <a:cubicBezTo>
                    <a:pt x="15344" y="117"/>
                    <a:pt x="15311" y="113"/>
                    <a:pt x="15280" y="110"/>
                  </a:cubicBezTo>
                  <a:lnTo>
                    <a:pt x="15276" y="109"/>
                  </a:lnTo>
                  <a:cubicBezTo>
                    <a:pt x="15257" y="106"/>
                    <a:pt x="15238" y="104"/>
                    <a:pt x="15218" y="102"/>
                  </a:cubicBezTo>
                  <a:cubicBezTo>
                    <a:pt x="15186" y="98"/>
                    <a:pt x="15155" y="94"/>
                    <a:pt x="15123" y="90"/>
                  </a:cubicBezTo>
                  <a:cubicBezTo>
                    <a:pt x="15101" y="88"/>
                    <a:pt x="15080" y="86"/>
                    <a:pt x="15059" y="83"/>
                  </a:cubicBezTo>
                  <a:cubicBezTo>
                    <a:pt x="15027" y="79"/>
                    <a:pt x="14997" y="76"/>
                    <a:pt x="14966" y="72"/>
                  </a:cubicBezTo>
                  <a:cubicBezTo>
                    <a:pt x="14944" y="70"/>
                    <a:pt x="14921" y="68"/>
                    <a:pt x="14899" y="66"/>
                  </a:cubicBezTo>
                  <a:cubicBezTo>
                    <a:pt x="14868" y="64"/>
                    <a:pt x="14838" y="60"/>
                    <a:pt x="14807" y="57"/>
                  </a:cubicBezTo>
                  <a:cubicBezTo>
                    <a:pt x="14788" y="56"/>
                    <a:pt x="14769" y="54"/>
                    <a:pt x="14749" y="53"/>
                  </a:cubicBezTo>
                  <a:lnTo>
                    <a:pt x="14732" y="50"/>
                  </a:lnTo>
                  <a:cubicBezTo>
                    <a:pt x="14704" y="48"/>
                    <a:pt x="14675" y="46"/>
                    <a:pt x="14647" y="44"/>
                  </a:cubicBezTo>
                  <a:cubicBezTo>
                    <a:pt x="14630" y="42"/>
                    <a:pt x="14614" y="41"/>
                    <a:pt x="14596" y="40"/>
                  </a:cubicBezTo>
                  <a:lnTo>
                    <a:pt x="14567" y="37"/>
                  </a:lnTo>
                  <a:cubicBezTo>
                    <a:pt x="14539" y="35"/>
                    <a:pt x="14513" y="34"/>
                    <a:pt x="14487" y="32"/>
                  </a:cubicBezTo>
                  <a:cubicBezTo>
                    <a:pt x="14475" y="31"/>
                    <a:pt x="14462" y="30"/>
                    <a:pt x="14448" y="30"/>
                  </a:cubicBezTo>
                  <a:lnTo>
                    <a:pt x="14439" y="29"/>
                  </a:lnTo>
                  <a:cubicBezTo>
                    <a:pt x="14375" y="24"/>
                    <a:pt x="14309" y="21"/>
                    <a:pt x="14244" y="18"/>
                  </a:cubicBezTo>
                  <a:lnTo>
                    <a:pt x="14229" y="16"/>
                  </a:lnTo>
                  <a:cubicBezTo>
                    <a:pt x="14212" y="15"/>
                    <a:pt x="14194" y="15"/>
                    <a:pt x="14176" y="14"/>
                  </a:cubicBezTo>
                  <a:cubicBezTo>
                    <a:pt x="14152" y="13"/>
                    <a:pt x="14128" y="12"/>
                    <a:pt x="14104" y="11"/>
                  </a:cubicBezTo>
                  <a:lnTo>
                    <a:pt x="14074" y="10"/>
                  </a:lnTo>
                  <a:cubicBezTo>
                    <a:pt x="14055" y="9"/>
                    <a:pt x="14035" y="9"/>
                    <a:pt x="14015" y="8"/>
                  </a:cubicBezTo>
                  <a:cubicBezTo>
                    <a:pt x="13990" y="7"/>
                    <a:pt x="13964" y="7"/>
                    <a:pt x="13938" y="6"/>
                  </a:cubicBezTo>
                  <a:lnTo>
                    <a:pt x="13930" y="6"/>
                  </a:lnTo>
                  <a:cubicBezTo>
                    <a:pt x="13903" y="4"/>
                    <a:pt x="13878" y="3"/>
                    <a:pt x="13853" y="3"/>
                  </a:cubicBezTo>
                  <a:cubicBezTo>
                    <a:pt x="13826" y="2"/>
                    <a:pt x="13797" y="2"/>
                    <a:pt x="13769" y="2"/>
                  </a:cubicBezTo>
                  <a:cubicBezTo>
                    <a:pt x="13742" y="1"/>
                    <a:pt x="13717" y="1"/>
                    <a:pt x="13691" y="1"/>
                  </a:cubicBezTo>
                  <a:cubicBezTo>
                    <a:pt x="13662" y="0"/>
                    <a:pt x="13635" y="0"/>
                    <a:pt x="136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000000" algn="bl" rotWithShape="0">
                <a:schemeClr val="dk1">
                  <a:alpha val="4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8"/>
            <p:cNvSpPr/>
            <p:nvPr/>
          </p:nvSpPr>
          <p:spPr>
            <a:xfrm>
              <a:off x="5350150" y="432000"/>
              <a:ext cx="645250" cy="657925"/>
            </a:xfrm>
            <a:custGeom>
              <a:avLst/>
              <a:gdLst/>
              <a:ahLst/>
              <a:cxnLst/>
              <a:rect l="l" t="t" r="r" b="b"/>
              <a:pathLst>
                <a:path w="25810" h="26317" extrusionOk="0">
                  <a:moveTo>
                    <a:pt x="11731" y="0"/>
                  </a:moveTo>
                  <a:cubicBezTo>
                    <a:pt x="10352" y="0"/>
                    <a:pt x="8955" y="247"/>
                    <a:pt x="7594" y="768"/>
                  </a:cubicBezTo>
                  <a:cubicBezTo>
                    <a:pt x="7561" y="780"/>
                    <a:pt x="7528" y="793"/>
                    <a:pt x="7495" y="806"/>
                  </a:cubicBezTo>
                  <a:cubicBezTo>
                    <a:pt x="6389" y="1241"/>
                    <a:pt x="5851" y="2576"/>
                    <a:pt x="6308" y="3733"/>
                  </a:cubicBezTo>
                  <a:lnTo>
                    <a:pt x="6652" y="4608"/>
                  </a:lnTo>
                  <a:cubicBezTo>
                    <a:pt x="8264" y="8698"/>
                    <a:pt x="6456" y="13405"/>
                    <a:pt x="2614" y="15121"/>
                  </a:cubicBezTo>
                  <a:lnTo>
                    <a:pt x="1569" y="15588"/>
                  </a:lnTo>
                  <a:cubicBezTo>
                    <a:pt x="494" y="16068"/>
                    <a:pt x="0" y="17396"/>
                    <a:pt x="475" y="18529"/>
                  </a:cubicBezTo>
                  <a:cubicBezTo>
                    <a:pt x="499" y="18586"/>
                    <a:pt x="523" y="18643"/>
                    <a:pt x="549" y="18700"/>
                  </a:cubicBezTo>
                  <a:cubicBezTo>
                    <a:pt x="2627" y="23479"/>
                    <a:pt x="7124" y="26317"/>
                    <a:pt x="11805" y="26317"/>
                  </a:cubicBezTo>
                  <a:cubicBezTo>
                    <a:pt x="13454" y="26317"/>
                    <a:pt x="15126" y="25964"/>
                    <a:pt x="16724" y="25220"/>
                  </a:cubicBezTo>
                  <a:cubicBezTo>
                    <a:pt x="22929" y="22328"/>
                    <a:pt x="25810" y="14633"/>
                    <a:pt x="23124" y="7969"/>
                  </a:cubicBezTo>
                  <a:cubicBezTo>
                    <a:pt x="21132" y="3022"/>
                    <a:pt x="16548" y="0"/>
                    <a:pt x="11731" y="0"/>
                  </a:cubicBezTo>
                  <a:close/>
                </a:path>
              </a:pathLst>
            </a:custGeom>
            <a:solidFill>
              <a:srgbClr val="998996">
                <a:alpha val="27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8"/>
            <p:cNvSpPr/>
            <p:nvPr/>
          </p:nvSpPr>
          <p:spPr>
            <a:xfrm>
              <a:off x="5659600" y="909225"/>
              <a:ext cx="136650" cy="128150"/>
            </a:xfrm>
            <a:custGeom>
              <a:avLst/>
              <a:gdLst/>
              <a:ahLst/>
              <a:cxnLst/>
              <a:rect l="l" t="t" r="r" b="b"/>
              <a:pathLst>
                <a:path w="5466" h="5126" extrusionOk="0">
                  <a:moveTo>
                    <a:pt x="2731" y="1"/>
                  </a:moveTo>
                  <a:cubicBezTo>
                    <a:pt x="2421" y="1"/>
                    <a:pt x="2106" y="65"/>
                    <a:pt x="1802" y="201"/>
                  </a:cubicBezTo>
                  <a:cubicBezTo>
                    <a:pt x="577" y="748"/>
                    <a:pt x="0" y="2249"/>
                    <a:pt x="514" y="3554"/>
                  </a:cubicBezTo>
                  <a:cubicBezTo>
                    <a:pt x="900" y="4535"/>
                    <a:pt x="1793" y="5126"/>
                    <a:pt x="2734" y="5126"/>
                  </a:cubicBezTo>
                  <a:cubicBezTo>
                    <a:pt x="3044" y="5126"/>
                    <a:pt x="3359" y="5062"/>
                    <a:pt x="3664" y="4926"/>
                  </a:cubicBezTo>
                  <a:cubicBezTo>
                    <a:pt x="4888" y="4379"/>
                    <a:pt x="5465" y="2878"/>
                    <a:pt x="4951" y="1573"/>
                  </a:cubicBezTo>
                  <a:cubicBezTo>
                    <a:pt x="4564" y="591"/>
                    <a:pt x="3672" y="1"/>
                    <a:pt x="27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8"/>
            <p:cNvSpPr/>
            <p:nvPr/>
          </p:nvSpPr>
          <p:spPr>
            <a:xfrm>
              <a:off x="5659600" y="909225"/>
              <a:ext cx="127825" cy="103025"/>
            </a:xfrm>
            <a:custGeom>
              <a:avLst/>
              <a:gdLst/>
              <a:ahLst/>
              <a:cxnLst/>
              <a:rect l="l" t="t" r="r" b="b"/>
              <a:pathLst>
                <a:path w="5113" h="4121" extrusionOk="0">
                  <a:moveTo>
                    <a:pt x="2731" y="1"/>
                  </a:moveTo>
                  <a:cubicBezTo>
                    <a:pt x="2421" y="1"/>
                    <a:pt x="2106" y="65"/>
                    <a:pt x="1802" y="201"/>
                  </a:cubicBezTo>
                  <a:cubicBezTo>
                    <a:pt x="577" y="748"/>
                    <a:pt x="0" y="2249"/>
                    <a:pt x="513" y="3554"/>
                  </a:cubicBezTo>
                  <a:cubicBezTo>
                    <a:pt x="595" y="3762"/>
                    <a:pt x="703" y="3950"/>
                    <a:pt x="826" y="4121"/>
                  </a:cubicBezTo>
                  <a:cubicBezTo>
                    <a:pt x="677" y="2996"/>
                    <a:pt x="1245" y="1862"/>
                    <a:pt x="2275" y="1402"/>
                  </a:cubicBezTo>
                  <a:lnTo>
                    <a:pt x="2275" y="1403"/>
                  </a:lnTo>
                  <a:cubicBezTo>
                    <a:pt x="2579" y="1267"/>
                    <a:pt x="2893" y="1203"/>
                    <a:pt x="3203" y="1203"/>
                  </a:cubicBezTo>
                  <a:cubicBezTo>
                    <a:pt x="3943" y="1203"/>
                    <a:pt x="4654" y="1571"/>
                    <a:pt x="5112" y="2206"/>
                  </a:cubicBezTo>
                  <a:cubicBezTo>
                    <a:pt x="5085" y="1994"/>
                    <a:pt x="5033" y="1780"/>
                    <a:pt x="4951" y="1573"/>
                  </a:cubicBezTo>
                  <a:cubicBezTo>
                    <a:pt x="4564" y="591"/>
                    <a:pt x="3672" y="1"/>
                    <a:pt x="27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8"/>
            <p:cNvSpPr/>
            <p:nvPr/>
          </p:nvSpPr>
          <p:spPr>
            <a:xfrm>
              <a:off x="5783425" y="608075"/>
              <a:ext cx="120300" cy="128125"/>
            </a:xfrm>
            <a:custGeom>
              <a:avLst/>
              <a:gdLst/>
              <a:ahLst/>
              <a:cxnLst/>
              <a:rect l="l" t="t" r="r" b="b"/>
              <a:pathLst>
                <a:path w="4812" h="5125" extrusionOk="0">
                  <a:moveTo>
                    <a:pt x="2406" y="1"/>
                  </a:moveTo>
                  <a:cubicBezTo>
                    <a:pt x="1078" y="1"/>
                    <a:pt x="0" y="1148"/>
                    <a:pt x="0" y="2562"/>
                  </a:cubicBezTo>
                  <a:cubicBezTo>
                    <a:pt x="0" y="3978"/>
                    <a:pt x="1078" y="5125"/>
                    <a:pt x="2406" y="5125"/>
                  </a:cubicBezTo>
                  <a:cubicBezTo>
                    <a:pt x="3735" y="5125"/>
                    <a:pt x="4812" y="3978"/>
                    <a:pt x="4812" y="2562"/>
                  </a:cubicBezTo>
                  <a:cubicBezTo>
                    <a:pt x="4812" y="1148"/>
                    <a:pt x="3735" y="1"/>
                    <a:pt x="24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8"/>
            <p:cNvSpPr/>
            <p:nvPr/>
          </p:nvSpPr>
          <p:spPr>
            <a:xfrm>
              <a:off x="5775275" y="608075"/>
              <a:ext cx="127825" cy="103025"/>
            </a:xfrm>
            <a:custGeom>
              <a:avLst/>
              <a:gdLst/>
              <a:ahLst/>
              <a:cxnLst/>
              <a:rect l="l" t="t" r="r" b="b"/>
              <a:pathLst>
                <a:path w="5113" h="4121" extrusionOk="0">
                  <a:moveTo>
                    <a:pt x="2731" y="0"/>
                  </a:moveTo>
                  <a:cubicBezTo>
                    <a:pt x="2421" y="0"/>
                    <a:pt x="2106" y="64"/>
                    <a:pt x="1802" y="200"/>
                  </a:cubicBezTo>
                  <a:cubicBezTo>
                    <a:pt x="577" y="747"/>
                    <a:pt x="0" y="2249"/>
                    <a:pt x="514" y="3553"/>
                  </a:cubicBezTo>
                  <a:cubicBezTo>
                    <a:pt x="596" y="3762"/>
                    <a:pt x="702" y="3949"/>
                    <a:pt x="826" y="4120"/>
                  </a:cubicBezTo>
                  <a:cubicBezTo>
                    <a:pt x="677" y="2995"/>
                    <a:pt x="1245" y="1861"/>
                    <a:pt x="2275" y="1401"/>
                  </a:cubicBezTo>
                  <a:cubicBezTo>
                    <a:pt x="2578" y="1266"/>
                    <a:pt x="2892" y="1202"/>
                    <a:pt x="3202" y="1202"/>
                  </a:cubicBezTo>
                  <a:cubicBezTo>
                    <a:pt x="3943" y="1202"/>
                    <a:pt x="4654" y="1570"/>
                    <a:pt x="5113" y="2206"/>
                  </a:cubicBezTo>
                  <a:cubicBezTo>
                    <a:pt x="5084" y="1992"/>
                    <a:pt x="5034" y="1779"/>
                    <a:pt x="4951" y="1572"/>
                  </a:cubicBezTo>
                  <a:cubicBezTo>
                    <a:pt x="4565" y="591"/>
                    <a:pt x="3671" y="0"/>
                    <a:pt x="27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8"/>
            <p:cNvSpPr/>
            <p:nvPr/>
          </p:nvSpPr>
          <p:spPr>
            <a:xfrm>
              <a:off x="5776075" y="784150"/>
              <a:ext cx="136500" cy="128150"/>
            </a:xfrm>
            <a:custGeom>
              <a:avLst/>
              <a:gdLst/>
              <a:ahLst/>
              <a:cxnLst/>
              <a:rect l="l" t="t" r="r" b="b"/>
              <a:pathLst>
                <a:path w="5460" h="5126" extrusionOk="0">
                  <a:moveTo>
                    <a:pt x="2730" y="1"/>
                  </a:moveTo>
                  <a:cubicBezTo>
                    <a:pt x="1782" y="1"/>
                    <a:pt x="884" y="602"/>
                    <a:pt x="504" y="1594"/>
                  </a:cubicBezTo>
                  <a:cubicBezTo>
                    <a:pt x="0" y="2903"/>
                    <a:pt x="589" y="4399"/>
                    <a:pt x="1819" y="4934"/>
                  </a:cubicBezTo>
                  <a:cubicBezTo>
                    <a:pt x="2118" y="5064"/>
                    <a:pt x="2427" y="5126"/>
                    <a:pt x="2730" y="5126"/>
                  </a:cubicBezTo>
                  <a:cubicBezTo>
                    <a:pt x="3678" y="5126"/>
                    <a:pt x="4576" y="4525"/>
                    <a:pt x="4957" y="3533"/>
                  </a:cubicBezTo>
                  <a:cubicBezTo>
                    <a:pt x="5460" y="2223"/>
                    <a:pt x="4871" y="728"/>
                    <a:pt x="3641" y="193"/>
                  </a:cubicBezTo>
                  <a:cubicBezTo>
                    <a:pt x="3342" y="63"/>
                    <a:pt x="3034" y="1"/>
                    <a:pt x="27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8"/>
            <p:cNvSpPr/>
            <p:nvPr/>
          </p:nvSpPr>
          <p:spPr>
            <a:xfrm>
              <a:off x="5780275" y="784150"/>
              <a:ext cx="123575" cy="103050"/>
            </a:xfrm>
            <a:custGeom>
              <a:avLst/>
              <a:gdLst/>
              <a:ahLst/>
              <a:cxnLst/>
              <a:rect l="l" t="t" r="r" b="b"/>
              <a:pathLst>
                <a:path w="4943" h="4122" extrusionOk="0">
                  <a:moveTo>
                    <a:pt x="2563" y="0"/>
                  </a:moveTo>
                  <a:cubicBezTo>
                    <a:pt x="1615" y="0"/>
                    <a:pt x="716" y="601"/>
                    <a:pt x="336" y="1594"/>
                  </a:cubicBezTo>
                  <a:cubicBezTo>
                    <a:pt x="0" y="2467"/>
                    <a:pt x="152" y="3422"/>
                    <a:pt x="655" y="4122"/>
                  </a:cubicBezTo>
                  <a:cubicBezTo>
                    <a:pt x="597" y="3686"/>
                    <a:pt x="642" y="3231"/>
                    <a:pt x="808" y="2795"/>
                  </a:cubicBezTo>
                  <a:cubicBezTo>
                    <a:pt x="1190" y="1803"/>
                    <a:pt x="2088" y="1202"/>
                    <a:pt x="3037" y="1202"/>
                  </a:cubicBezTo>
                  <a:cubicBezTo>
                    <a:pt x="3340" y="1202"/>
                    <a:pt x="3648" y="1264"/>
                    <a:pt x="3946" y="1393"/>
                  </a:cubicBezTo>
                  <a:cubicBezTo>
                    <a:pt x="4356" y="1572"/>
                    <a:pt x="4692" y="1858"/>
                    <a:pt x="4942" y="2207"/>
                  </a:cubicBezTo>
                  <a:cubicBezTo>
                    <a:pt x="4826" y="1335"/>
                    <a:pt x="4293" y="549"/>
                    <a:pt x="3473" y="192"/>
                  </a:cubicBezTo>
                  <a:cubicBezTo>
                    <a:pt x="3175" y="62"/>
                    <a:pt x="2866" y="0"/>
                    <a:pt x="25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8"/>
            <p:cNvSpPr/>
            <p:nvPr/>
          </p:nvSpPr>
          <p:spPr>
            <a:xfrm>
              <a:off x="5494275" y="910025"/>
              <a:ext cx="136500" cy="128150"/>
            </a:xfrm>
            <a:custGeom>
              <a:avLst/>
              <a:gdLst/>
              <a:ahLst/>
              <a:cxnLst/>
              <a:rect l="l" t="t" r="r" b="b"/>
              <a:pathLst>
                <a:path w="5460" h="5126" extrusionOk="0">
                  <a:moveTo>
                    <a:pt x="2732" y="1"/>
                  </a:moveTo>
                  <a:cubicBezTo>
                    <a:pt x="1783" y="1"/>
                    <a:pt x="884" y="601"/>
                    <a:pt x="503" y="1593"/>
                  </a:cubicBezTo>
                  <a:cubicBezTo>
                    <a:pt x="1" y="2903"/>
                    <a:pt x="590" y="4398"/>
                    <a:pt x="1820" y="4934"/>
                  </a:cubicBezTo>
                  <a:cubicBezTo>
                    <a:pt x="2118" y="5064"/>
                    <a:pt x="2426" y="5126"/>
                    <a:pt x="2729" y="5126"/>
                  </a:cubicBezTo>
                  <a:cubicBezTo>
                    <a:pt x="3677" y="5126"/>
                    <a:pt x="4576" y="4525"/>
                    <a:pt x="4957" y="3533"/>
                  </a:cubicBezTo>
                  <a:cubicBezTo>
                    <a:pt x="5459" y="2223"/>
                    <a:pt x="4871" y="727"/>
                    <a:pt x="3641" y="192"/>
                  </a:cubicBezTo>
                  <a:cubicBezTo>
                    <a:pt x="3343" y="62"/>
                    <a:pt x="3035" y="1"/>
                    <a:pt x="2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8"/>
            <p:cNvSpPr/>
            <p:nvPr/>
          </p:nvSpPr>
          <p:spPr>
            <a:xfrm>
              <a:off x="5498450" y="910025"/>
              <a:ext cx="123600" cy="103025"/>
            </a:xfrm>
            <a:custGeom>
              <a:avLst/>
              <a:gdLst/>
              <a:ahLst/>
              <a:cxnLst/>
              <a:rect l="l" t="t" r="r" b="b"/>
              <a:pathLst>
                <a:path w="4944" h="4121" extrusionOk="0">
                  <a:moveTo>
                    <a:pt x="2565" y="1"/>
                  </a:moveTo>
                  <a:cubicBezTo>
                    <a:pt x="1616" y="1"/>
                    <a:pt x="717" y="601"/>
                    <a:pt x="336" y="1593"/>
                  </a:cubicBezTo>
                  <a:cubicBezTo>
                    <a:pt x="1" y="2467"/>
                    <a:pt x="153" y="3422"/>
                    <a:pt x="656" y="4121"/>
                  </a:cubicBezTo>
                  <a:cubicBezTo>
                    <a:pt x="598" y="3687"/>
                    <a:pt x="642" y="3230"/>
                    <a:pt x="810" y="2794"/>
                  </a:cubicBezTo>
                  <a:cubicBezTo>
                    <a:pt x="1190" y="1802"/>
                    <a:pt x="2090" y="1202"/>
                    <a:pt x="3038" y="1202"/>
                  </a:cubicBezTo>
                  <a:cubicBezTo>
                    <a:pt x="3341" y="1202"/>
                    <a:pt x="3649" y="1263"/>
                    <a:pt x="3947" y="1393"/>
                  </a:cubicBezTo>
                  <a:cubicBezTo>
                    <a:pt x="4356" y="1571"/>
                    <a:pt x="4693" y="1858"/>
                    <a:pt x="4944" y="2206"/>
                  </a:cubicBezTo>
                  <a:cubicBezTo>
                    <a:pt x="4828" y="1334"/>
                    <a:pt x="4295" y="549"/>
                    <a:pt x="3474" y="192"/>
                  </a:cubicBezTo>
                  <a:cubicBezTo>
                    <a:pt x="3176" y="62"/>
                    <a:pt x="2868" y="1"/>
                    <a:pt x="25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8"/>
            <p:cNvSpPr/>
            <p:nvPr/>
          </p:nvSpPr>
          <p:spPr>
            <a:xfrm>
              <a:off x="5657850" y="484100"/>
              <a:ext cx="136525" cy="128150"/>
            </a:xfrm>
            <a:custGeom>
              <a:avLst/>
              <a:gdLst/>
              <a:ahLst/>
              <a:cxnLst/>
              <a:rect l="l" t="t" r="r" b="b"/>
              <a:pathLst>
                <a:path w="5461" h="5126" extrusionOk="0">
                  <a:moveTo>
                    <a:pt x="2732" y="1"/>
                  </a:moveTo>
                  <a:cubicBezTo>
                    <a:pt x="1784" y="1"/>
                    <a:pt x="886" y="601"/>
                    <a:pt x="504" y="1593"/>
                  </a:cubicBezTo>
                  <a:cubicBezTo>
                    <a:pt x="1" y="2902"/>
                    <a:pt x="591" y="4398"/>
                    <a:pt x="1820" y="4934"/>
                  </a:cubicBezTo>
                  <a:cubicBezTo>
                    <a:pt x="2118" y="5064"/>
                    <a:pt x="2427" y="5125"/>
                    <a:pt x="2730" y="5125"/>
                  </a:cubicBezTo>
                  <a:cubicBezTo>
                    <a:pt x="3678" y="5125"/>
                    <a:pt x="4577" y="4525"/>
                    <a:pt x="4957" y="3533"/>
                  </a:cubicBezTo>
                  <a:cubicBezTo>
                    <a:pt x="5461" y="2224"/>
                    <a:pt x="4872" y="727"/>
                    <a:pt x="3641" y="192"/>
                  </a:cubicBezTo>
                  <a:cubicBezTo>
                    <a:pt x="3344" y="62"/>
                    <a:pt x="3035" y="1"/>
                    <a:pt x="27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8"/>
            <p:cNvSpPr/>
            <p:nvPr/>
          </p:nvSpPr>
          <p:spPr>
            <a:xfrm>
              <a:off x="5662050" y="484100"/>
              <a:ext cx="123575" cy="103025"/>
            </a:xfrm>
            <a:custGeom>
              <a:avLst/>
              <a:gdLst/>
              <a:ahLst/>
              <a:cxnLst/>
              <a:rect l="l" t="t" r="r" b="b"/>
              <a:pathLst>
                <a:path w="4943" h="4121" extrusionOk="0">
                  <a:moveTo>
                    <a:pt x="2564" y="1"/>
                  </a:moveTo>
                  <a:cubicBezTo>
                    <a:pt x="1616" y="1"/>
                    <a:pt x="718" y="601"/>
                    <a:pt x="336" y="1593"/>
                  </a:cubicBezTo>
                  <a:cubicBezTo>
                    <a:pt x="1" y="2467"/>
                    <a:pt x="153" y="3422"/>
                    <a:pt x="655" y="4121"/>
                  </a:cubicBezTo>
                  <a:cubicBezTo>
                    <a:pt x="598" y="3687"/>
                    <a:pt x="642" y="3230"/>
                    <a:pt x="809" y="2795"/>
                  </a:cubicBezTo>
                  <a:cubicBezTo>
                    <a:pt x="1190" y="1803"/>
                    <a:pt x="2088" y="1202"/>
                    <a:pt x="3036" y="1202"/>
                  </a:cubicBezTo>
                  <a:cubicBezTo>
                    <a:pt x="3340" y="1202"/>
                    <a:pt x="3649" y="1264"/>
                    <a:pt x="3947" y="1394"/>
                  </a:cubicBezTo>
                  <a:cubicBezTo>
                    <a:pt x="4356" y="1571"/>
                    <a:pt x="4693" y="1857"/>
                    <a:pt x="4943" y="2206"/>
                  </a:cubicBezTo>
                  <a:cubicBezTo>
                    <a:pt x="4828" y="1334"/>
                    <a:pt x="4295" y="549"/>
                    <a:pt x="3473" y="192"/>
                  </a:cubicBezTo>
                  <a:cubicBezTo>
                    <a:pt x="3176" y="62"/>
                    <a:pt x="2867" y="1"/>
                    <a:pt x="2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8"/>
            <p:cNvSpPr/>
            <p:nvPr/>
          </p:nvSpPr>
          <p:spPr>
            <a:xfrm>
              <a:off x="5350150" y="432000"/>
              <a:ext cx="553850" cy="613100"/>
            </a:xfrm>
            <a:custGeom>
              <a:avLst/>
              <a:gdLst/>
              <a:ahLst/>
              <a:cxnLst/>
              <a:rect l="l" t="t" r="r" b="b"/>
              <a:pathLst>
                <a:path w="22154" h="24524" extrusionOk="0">
                  <a:moveTo>
                    <a:pt x="11731" y="0"/>
                  </a:moveTo>
                  <a:cubicBezTo>
                    <a:pt x="10352" y="0"/>
                    <a:pt x="8955" y="248"/>
                    <a:pt x="7594" y="768"/>
                  </a:cubicBezTo>
                  <a:cubicBezTo>
                    <a:pt x="7561" y="780"/>
                    <a:pt x="7528" y="793"/>
                    <a:pt x="7494" y="806"/>
                  </a:cubicBezTo>
                  <a:cubicBezTo>
                    <a:pt x="6389" y="1241"/>
                    <a:pt x="5851" y="2576"/>
                    <a:pt x="6308" y="3733"/>
                  </a:cubicBezTo>
                  <a:lnTo>
                    <a:pt x="6652" y="4608"/>
                  </a:lnTo>
                  <a:cubicBezTo>
                    <a:pt x="8264" y="8698"/>
                    <a:pt x="6456" y="13405"/>
                    <a:pt x="2614" y="15121"/>
                  </a:cubicBezTo>
                  <a:lnTo>
                    <a:pt x="1569" y="15588"/>
                  </a:lnTo>
                  <a:cubicBezTo>
                    <a:pt x="494" y="16068"/>
                    <a:pt x="0" y="17396"/>
                    <a:pt x="475" y="18529"/>
                  </a:cubicBezTo>
                  <a:cubicBezTo>
                    <a:pt x="499" y="18586"/>
                    <a:pt x="523" y="18643"/>
                    <a:pt x="549" y="18700"/>
                  </a:cubicBezTo>
                  <a:cubicBezTo>
                    <a:pt x="1648" y="21230"/>
                    <a:pt x="3426" y="23214"/>
                    <a:pt x="5550" y="24524"/>
                  </a:cubicBezTo>
                  <a:cubicBezTo>
                    <a:pt x="6087" y="17218"/>
                    <a:pt x="10349" y="10482"/>
                    <a:pt x="17132" y="7454"/>
                  </a:cubicBezTo>
                  <a:cubicBezTo>
                    <a:pt x="18777" y="6718"/>
                    <a:pt x="20465" y="6250"/>
                    <a:pt x="22154" y="6027"/>
                  </a:cubicBezTo>
                  <a:cubicBezTo>
                    <a:pt x="19857" y="2243"/>
                    <a:pt x="15880" y="0"/>
                    <a:pt x="11731" y="0"/>
                  </a:cubicBezTo>
                  <a:close/>
                </a:path>
              </a:pathLst>
            </a:custGeom>
            <a:solidFill>
              <a:srgbClr val="998996">
                <a:alpha val="27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5" name="Google Shape;375;p28"/>
          <p:cNvGrpSpPr/>
          <p:nvPr/>
        </p:nvGrpSpPr>
        <p:grpSpPr>
          <a:xfrm rot="3494854">
            <a:off x="7383059" y="330475"/>
            <a:ext cx="186697" cy="1217824"/>
            <a:chOff x="2464375" y="3753300"/>
            <a:chExt cx="157400" cy="1026750"/>
          </a:xfrm>
        </p:grpSpPr>
        <p:sp>
          <p:nvSpPr>
            <p:cNvPr id="376" name="Google Shape;376;p28"/>
            <p:cNvSpPr/>
            <p:nvPr/>
          </p:nvSpPr>
          <p:spPr>
            <a:xfrm>
              <a:off x="2464375" y="3753300"/>
              <a:ext cx="157400" cy="1026750"/>
            </a:xfrm>
            <a:custGeom>
              <a:avLst/>
              <a:gdLst/>
              <a:ahLst/>
              <a:cxnLst/>
              <a:rect l="l" t="t" r="r" b="b"/>
              <a:pathLst>
                <a:path w="6296" h="41070" extrusionOk="0">
                  <a:moveTo>
                    <a:pt x="3173" y="0"/>
                  </a:moveTo>
                  <a:cubicBezTo>
                    <a:pt x="2551" y="0"/>
                    <a:pt x="1997" y="391"/>
                    <a:pt x="1786" y="975"/>
                  </a:cubicBezTo>
                  <a:lnTo>
                    <a:pt x="331" y="5006"/>
                  </a:lnTo>
                  <a:cubicBezTo>
                    <a:pt x="90" y="5674"/>
                    <a:pt x="1" y="6416"/>
                    <a:pt x="77" y="7151"/>
                  </a:cubicBezTo>
                  <a:cubicBezTo>
                    <a:pt x="80" y="7185"/>
                    <a:pt x="83" y="7218"/>
                    <a:pt x="87" y="7251"/>
                  </a:cubicBezTo>
                  <a:cubicBezTo>
                    <a:pt x="87" y="7253"/>
                    <a:pt x="89" y="7255"/>
                    <a:pt x="89" y="7257"/>
                  </a:cubicBezTo>
                  <a:cubicBezTo>
                    <a:pt x="138" y="7660"/>
                    <a:pt x="236" y="8046"/>
                    <a:pt x="377" y="8403"/>
                  </a:cubicBezTo>
                  <a:cubicBezTo>
                    <a:pt x="173" y="8724"/>
                    <a:pt x="55" y="9105"/>
                    <a:pt x="55" y="9513"/>
                  </a:cubicBezTo>
                  <a:lnTo>
                    <a:pt x="55" y="17416"/>
                  </a:lnTo>
                  <a:cubicBezTo>
                    <a:pt x="55" y="17782"/>
                    <a:pt x="150" y="18126"/>
                    <a:pt x="317" y="18425"/>
                  </a:cubicBezTo>
                  <a:cubicBezTo>
                    <a:pt x="298" y="18546"/>
                    <a:pt x="282" y="18672"/>
                    <a:pt x="266" y="18801"/>
                  </a:cubicBezTo>
                  <a:lnTo>
                    <a:pt x="266" y="18802"/>
                  </a:lnTo>
                  <a:cubicBezTo>
                    <a:pt x="263" y="18827"/>
                    <a:pt x="260" y="18852"/>
                    <a:pt x="256" y="18877"/>
                  </a:cubicBezTo>
                  <a:cubicBezTo>
                    <a:pt x="120" y="20042"/>
                    <a:pt x="55" y="21828"/>
                    <a:pt x="55" y="24340"/>
                  </a:cubicBezTo>
                  <a:cubicBezTo>
                    <a:pt x="55" y="28467"/>
                    <a:pt x="229" y="32353"/>
                    <a:pt x="545" y="35285"/>
                  </a:cubicBezTo>
                  <a:cubicBezTo>
                    <a:pt x="703" y="36755"/>
                    <a:pt x="891" y="37924"/>
                    <a:pt x="1104" y="38760"/>
                  </a:cubicBezTo>
                  <a:cubicBezTo>
                    <a:pt x="1233" y="39269"/>
                    <a:pt x="1375" y="39665"/>
                    <a:pt x="1537" y="39972"/>
                  </a:cubicBezTo>
                  <a:cubicBezTo>
                    <a:pt x="1669" y="40222"/>
                    <a:pt x="1818" y="40423"/>
                    <a:pt x="1993" y="40589"/>
                  </a:cubicBezTo>
                  <a:cubicBezTo>
                    <a:pt x="2322" y="40899"/>
                    <a:pt x="2741" y="41069"/>
                    <a:pt x="3173" y="41069"/>
                  </a:cubicBezTo>
                  <a:cubicBezTo>
                    <a:pt x="3605" y="41069"/>
                    <a:pt x="4024" y="40899"/>
                    <a:pt x="4353" y="40589"/>
                  </a:cubicBezTo>
                  <a:cubicBezTo>
                    <a:pt x="4529" y="40423"/>
                    <a:pt x="4678" y="40222"/>
                    <a:pt x="4809" y="39972"/>
                  </a:cubicBezTo>
                  <a:cubicBezTo>
                    <a:pt x="4970" y="39665"/>
                    <a:pt x="5112" y="39269"/>
                    <a:pt x="5241" y="38760"/>
                  </a:cubicBezTo>
                  <a:cubicBezTo>
                    <a:pt x="5455" y="37924"/>
                    <a:pt x="5643" y="36755"/>
                    <a:pt x="5802" y="35285"/>
                  </a:cubicBezTo>
                  <a:cubicBezTo>
                    <a:pt x="6100" y="32511"/>
                    <a:pt x="6272" y="28881"/>
                    <a:pt x="6290" y="25004"/>
                  </a:cubicBezTo>
                  <a:cubicBezTo>
                    <a:pt x="6290" y="24985"/>
                    <a:pt x="6290" y="24968"/>
                    <a:pt x="6290" y="24950"/>
                  </a:cubicBezTo>
                  <a:cubicBezTo>
                    <a:pt x="6290" y="24914"/>
                    <a:pt x="6290" y="24878"/>
                    <a:pt x="6291" y="24842"/>
                  </a:cubicBezTo>
                  <a:cubicBezTo>
                    <a:pt x="6291" y="24805"/>
                    <a:pt x="6291" y="24768"/>
                    <a:pt x="6291" y="24732"/>
                  </a:cubicBezTo>
                  <a:lnTo>
                    <a:pt x="6291" y="24702"/>
                  </a:lnTo>
                  <a:cubicBezTo>
                    <a:pt x="6291" y="24582"/>
                    <a:pt x="6291" y="24461"/>
                    <a:pt x="6291" y="24341"/>
                  </a:cubicBezTo>
                  <a:cubicBezTo>
                    <a:pt x="6291" y="21828"/>
                    <a:pt x="6225" y="20042"/>
                    <a:pt x="6089" y="18878"/>
                  </a:cubicBezTo>
                  <a:cubicBezTo>
                    <a:pt x="6071" y="18722"/>
                    <a:pt x="6051" y="18570"/>
                    <a:pt x="6029" y="18425"/>
                  </a:cubicBezTo>
                  <a:cubicBezTo>
                    <a:pt x="6195" y="18126"/>
                    <a:pt x="6291" y="17782"/>
                    <a:pt x="6291" y="17416"/>
                  </a:cubicBezTo>
                  <a:lnTo>
                    <a:pt x="6291" y="9513"/>
                  </a:lnTo>
                  <a:cubicBezTo>
                    <a:pt x="6291" y="9105"/>
                    <a:pt x="6172" y="8724"/>
                    <a:pt x="5968" y="8403"/>
                  </a:cubicBezTo>
                  <a:cubicBezTo>
                    <a:pt x="6100" y="8071"/>
                    <a:pt x="6194" y="7713"/>
                    <a:pt x="6247" y="7341"/>
                  </a:cubicBezTo>
                  <a:cubicBezTo>
                    <a:pt x="6247" y="7337"/>
                    <a:pt x="6247" y="7335"/>
                    <a:pt x="6248" y="7332"/>
                  </a:cubicBezTo>
                  <a:cubicBezTo>
                    <a:pt x="6251" y="7308"/>
                    <a:pt x="6254" y="7283"/>
                    <a:pt x="6257" y="7257"/>
                  </a:cubicBezTo>
                  <a:cubicBezTo>
                    <a:pt x="6258" y="7254"/>
                    <a:pt x="6258" y="7251"/>
                    <a:pt x="6259" y="7247"/>
                  </a:cubicBezTo>
                  <a:cubicBezTo>
                    <a:pt x="6262" y="7216"/>
                    <a:pt x="6265" y="7184"/>
                    <a:pt x="6269" y="7152"/>
                  </a:cubicBezTo>
                  <a:cubicBezTo>
                    <a:pt x="6270" y="7141"/>
                    <a:pt x="6271" y="7131"/>
                    <a:pt x="6272" y="7121"/>
                  </a:cubicBezTo>
                  <a:cubicBezTo>
                    <a:pt x="6274" y="7099"/>
                    <a:pt x="6276" y="7076"/>
                    <a:pt x="6277" y="7054"/>
                  </a:cubicBezTo>
                  <a:cubicBezTo>
                    <a:pt x="6280" y="7037"/>
                    <a:pt x="6281" y="7019"/>
                    <a:pt x="6282" y="7001"/>
                  </a:cubicBezTo>
                  <a:cubicBezTo>
                    <a:pt x="6283" y="6985"/>
                    <a:pt x="6284" y="6969"/>
                    <a:pt x="6285" y="6952"/>
                  </a:cubicBezTo>
                  <a:cubicBezTo>
                    <a:pt x="6287" y="6912"/>
                    <a:pt x="6290" y="6872"/>
                    <a:pt x="6291" y="6832"/>
                  </a:cubicBezTo>
                  <a:cubicBezTo>
                    <a:pt x="6292" y="6826"/>
                    <a:pt x="6292" y="6821"/>
                    <a:pt x="6292" y="6814"/>
                  </a:cubicBezTo>
                  <a:cubicBezTo>
                    <a:pt x="6294" y="6756"/>
                    <a:pt x="6295" y="6699"/>
                    <a:pt x="6295" y="6641"/>
                  </a:cubicBezTo>
                  <a:cubicBezTo>
                    <a:pt x="6295" y="6076"/>
                    <a:pt x="6201" y="5519"/>
                    <a:pt x="6015" y="5006"/>
                  </a:cubicBezTo>
                  <a:lnTo>
                    <a:pt x="4560" y="975"/>
                  </a:lnTo>
                  <a:cubicBezTo>
                    <a:pt x="4349" y="391"/>
                    <a:pt x="3794" y="0"/>
                    <a:pt x="3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000000" algn="bl" rotWithShape="0">
                <a:schemeClr val="dk1">
                  <a:alpha val="4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8"/>
            <p:cNvSpPr/>
            <p:nvPr/>
          </p:nvSpPr>
          <p:spPr>
            <a:xfrm>
              <a:off x="2496325" y="3800550"/>
              <a:ext cx="89750" cy="189800"/>
            </a:xfrm>
            <a:custGeom>
              <a:avLst/>
              <a:gdLst/>
              <a:ahLst/>
              <a:cxnLst/>
              <a:rect l="l" t="t" r="r" b="b"/>
              <a:pathLst>
                <a:path w="3590" h="7592" extrusionOk="0">
                  <a:moveTo>
                    <a:pt x="1794" y="1"/>
                  </a:moveTo>
                  <a:lnTo>
                    <a:pt x="339" y="4032"/>
                  </a:lnTo>
                  <a:cubicBezTo>
                    <a:pt x="0" y="4973"/>
                    <a:pt x="118" y="6128"/>
                    <a:pt x="630" y="6882"/>
                  </a:cubicBezTo>
                  <a:cubicBezTo>
                    <a:pt x="952" y="7355"/>
                    <a:pt x="1373" y="7591"/>
                    <a:pt x="1795" y="7591"/>
                  </a:cubicBezTo>
                  <a:cubicBezTo>
                    <a:pt x="2216" y="7591"/>
                    <a:pt x="2638" y="7355"/>
                    <a:pt x="2960" y="6882"/>
                  </a:cubicBezTo>
                  <a:cubicBezTo>
                    <a:pt x="3472" y="6128"/>
                    <a:pt x="3589" y="4973"/>
                    <a:pt x="3249" y="4032"/>
                  </a:cubicBezTo>
                  <a:lnTo>
                    <a:pt x="17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8"/>
            <p:cNvSpPr/>
            <p:nvPr/>
          </p:nvSpPr>
          <p:spPr>
            <a:xfrm>
              <a:off x="2498525" y="3920375"/>
              <a:ext cx="85350" cy="69975"/>
            </a:xfrm>
            <a:custGeom>
              <a:avLst/>
              <a:gdLst/>
              <a:ahLst/>
              <a:cxnLst/>
              <a:rect l="l" t="t" r="r" b="b"/>
              <a:pathLst>
                <a:path w="3414" h="2799" extrusionOk="0">
                  <a:moveTo>
                    <a:pt x="79" y="1"/>
                  </a:moveTo>
                  <a:lnTo>
                    <a:pt x="79" y="1"/>
                  </a:lnTo>
                  <a:cubicBezTo>
                    <a:pt x="0" y="750"/>
                    <a:pt x="162" y="1530"/>
                    <a:pt x="542" y="2089"/>
                  </a:cubicBezTo>
                  <a:cubicBezTo>
                    <a:pt x="864" y="2562"/>
                    <a:pt x="1285" y="2798"/>
                    <a:pt x="1707" y="2798"/>
                  </a:cubicBezTo>
                  <a:cubicBezTo>
                    <a:pt x="2128" y="2798"/>
                    <a:pt x="2550" y="2562"/>
                    <a:pt x="2872" y="2089"/>
                  </a:cubicBezTo>
                  <a:cubicBezTo>
                    <a:pt x="3251" y="1530"/>
                    <a:pt x="3414" y="750"/>
                    <a:pt x="3334" y="1"/>
                  </a:cubicBezTo>
                  <a:lnTo>
                    <a:pt x="3334" y="1"/>
                  </a:lnTo>
                  <a:cubicBezTo>
                    <a:pt x="3256" y="192"/>
                    <a:pt x="3161" y="369"/>
                    <a:pt x="3051" y="532"/>
                  </a:cubicBezTo>
                  <a:cubicBezTo>
                    <a:pt x="2679" y="1078"/>
                    <a:pt x="2193" y="1351"/>
                    <a:pt x="1706" y="1351"/>
                  </a:cubicBezTo>
                  <a:cubicBezTo>
                    <a:pt x="1220" y="1351"/>
                    <a:pt x="733" y="1078"/>
                    <a:pt x="362" y="532"/>
                  </a:cubicBezTo>
                  <a:cubicBezTo>
                    <a:pt x="252" y="369"/>
                    <a:pt x="158" y="192"/>
                    <a:pt x="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8"/>
            <p:cNvSpPr/>
            <p:nvPr/>
          </p:nvSpPr>
          <p:spPr>
            <a:xfrm>
              <a:off x="2500100" y="4195925"/>
              <a:ext cx="82175" cy="557600"/>
            </a:xfrm>
            <a:custGeom>
              <a:avLst/>
              <a:gdLst/>
              <a:ahLst/>
              <a:cxnLst/>
              <a:rect l="l" t="t" r="r" b="b"/>
              <a:pathLst>
                <a:path w="3287" h="22304" extrusionOk="0">
                  <a:moveTo>
                    <a:pt x="982" y="1"/>
                  </a:moveTo>
                  <a:cubicBezTo>
                    <a:pt x="404" y="1"/>
                    <a:pt x="1" y="810"/>
                    <a:pt x="1" y="7051"/>
                  </a:cubicBezTo>
                  <a:cubicBezTo>
                    <a:pt x="1" y="15475"/>
                    <a:pt x="736" y="22304"/>
                    <a:pt x="1643" y="22304"/>
                  </a:cubicBezTo>
                  <a:cubicBezTo>
                    <a:pt x="2551" y="22304"/>
                    <a:pt x="3287" y="15475"/>
                    <a:pt x="3287" y="7051"/>
                  </a:cubicBezTo>
                  <a:cubicBezTo>
                    <a:pt x="3287" y="810"/>
                    <a:pt x="2883" y="1"/>
                    <a:pt x="2305" y="1"/>
                  </a:cubicBezTo>
                  <a:cubicBezTo>
                    <a:pt x="2102" y="1"/>
                    <a:pt x="1879" y="100"/>
                    <a:pt x="1643" y="100"/>
                  </a:cubicBezTo>
                  <a:cubicBezTo>
                    <a:pt x="1408" y="100"/>
                    <a:pt x="1185" y="1"/>
                    <a:pt x="9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8"/>
            <p:cNvSpPr/>
            <p:nvPr/>
          </p:nvSpPr>
          <p:spPr>
            <a:xfrm>
              <a:off x="2505100" y="4195925"/>
              <a:ext cx="77175" cy="464250"/>
            </a:xfrm>
            <a:custGeom>
              <a:avLst/>
              <a:gdLst/>
              <a:ahLst/>
              <a:cxnLst/>
              <a:rect l="l" t="t" r="r" b="b"/>
              <a:pathLst>
                <a:path w="3087" h="18570" extrusionOk="0">
                  <a:moveTo>
                    <a:pt x="2105" y="1"/>
                  </a:moveTo>
                  <a:cubicBezTo>
                    <a:pt x="1902" y="1"/>
                    <a:pt x="1679" y="100"/>
                    <a:pt x="1443" y="100"/>
                  </a:cubicBezTo>
                  <a:cubicBezTo>
                    <a:pt x="1208" y="100"/>
                    <a:pt x="985" y="1"/>
                    <a:pt x="783" y="1"/>
                  </a:cubicBezTo>
                  <a:cubicBezTo>
                    <a:pt x="450" y="1"/>
                    <a:pt x="174" y="269"/>
                    <a:pt x="0" y="1690"/>
                  </a:cubicBezTo>
                  <a:cubicBezTo>
                    <a:pt x="161" y="1570"/>
                    <a:pt x="329" y="1512"/>
                    <a:pt x="501" y="1512"/>
                  </a:cubicBezTo>
                  <a:lnTo>
                    <a:pt x="501" y="1513"/>
                  </a:lnTo>
                  <a:cubicBezTo>
                    <a:pt x="1749" y="1513"/>
                    <a:pt x="2760" y="4529"/>
                    <a:pt x="2760" y="12278"/>
                  </a:cubicBezTo>
                  <a:cubicBezTo>
                    <a:pt x="2760" y="14540"/>
                    <a:pt x="2674" y="16676"/>
                    <a:pt x="2521" y="18569"/>
                  </a:cubicBezTo>
                  <a:cubicBezTo>
                    <a:pt x="2868" y="15772"/>
                    <a:pt x="3087" y="11649"/>
                    <a:pt x="3087" y="7051"/>
                  </a:cubicBezTo>
                  <a:cubicBezTo>
                    <a:pt x="3087" y="810"/>
                    <a:pt x="2683" y="1"/>
                    <a:pt x="21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8"/>
            <p:cNvSpPr/>
            <p:nvPr/>
          </p:nvSpPr>
          <p:spPr>
            <a:xfrm>
              <a:off x="2500100" y="3986500"/>
              <a:ext cx="82175" cy="227550"/>
            </a:xfrm>
            <a:custGeom>
              <a:avLst/>
              <a:gdLst/>
              <a:ahLst/>
              <a:cxnLst/>
              <a:rect l="l" t="t" r="r" b="b"/>
              <a:pathLst>
                <a:path w="3287" h="9102" extrusionOk="0">
                  <a:moveTo>
                    <a:pt x="599" y="1"/>
                  </a:moveTo>
                  <a:cubicBezTo>
                    <a:pt x="268" y="1"/>
                    <a:pt x="1" y="269"/>
                    <a:pt x="1" y="599"/>
                  </a:cubicBezTo>
                  <a:lnTo>
                    <a:pt x="1" y="8503"/>
                  </a:lnTo>
                  <a:cubicBezTo>
                    <a:pt x="1" y="8833"/>
                    <a:pt x="268" y="9102"/>
                    <a:pt x="599" y="9102"/>
                  </a:cubicBezTo>
                  <a:lnTo>
                    <a:pt x="2688" y="9102"/>
                  </a:lnTo>
                  <a:cubicBezTo>
                    <a:pt x="3018" y="9102"/>
                    <a:pt x="3287" y="8833"/>
                    <a:pt x="3287" y="8503"/>
                  </a:cubicBezTo>
                  <a:lnTo>
                    <a:pt x="3287" y="599"/>
                  </a:lnTo>
                  <a:cubicBezTo>
                    <a:pt x="3287" y="269"/>
                    <a:pt x="3018" y="1"/>
                    <a:pt x="26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8"/>
            <p:cNvSpPr/>
            <p:nvPr/>
          </p:nvSpPr>
          <p:spPr>
            <a:xfrm>
              <a:off x="2500100" y="4047450"/>
              <a:ext cx="82175" cy="166575"/>
            </a:xfrm>
            <a:custGeom>
              <a:avLst/>
              <a:gdLst/>
              <a:ahLst/>
              <a:cxnLst/>
              <a:rect l="l" t="t" r="r" b="b"/>
              <a:pathLst>
                <a:path w="3287" h="6663" extrusionOk="0">
                  <a:moveTo>
                    <a:pt x="3287" y="0"/>
                  </a:moveTo>
                  <a:cubicBezTo>
                    <a:pt x="2562" y="2237"/>
                    <a:pt x="1398" y="3979"/>
                    <a:pt x="1" y="4861"/>
                  </a:cubicBezTo>
                  <a:lnTo>
                    <a:pt x="1" y="6064"/>
                  </a:lnTo>
                  <a:cubicBezTo>
                    <a:pt x="1" y="6395"/>
                    <a:pt x="268" y="6663"/>
                    <a:pt x="599" y="6663"/>
                  </a:cubicBezTo>
                  <a:lnTo>
                    <a:pt x="2688" y="6663"/>
                  </a:lnTo>
                  <a:cubicBezTo>
                    <a:pt x="3018" y="6663"/>
                    <a:pt x="3287" y="6395"/>
                    <a:pt x="3287" y="6064"/>
                  </a:cubicBezTo>
                  <a:lnTo>
                    <a:pt x="328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3" name="Google Shape;383;p28"/>
          <p:cNvGrpSpPr/>
          <p:nvPr/>
        </p:nvGrpSpPr>
        <p:grpSpPr>
          <a:xfrm rot="-890382">
            <a:off x="703626" y="551434"/>
            <a:ext cx="841854" cy="1329206"/>
            <a:chOff x="1460025" y="3698200"/>
            <a:chExt cx="690400" cy="1090075"/>
          </a:xfrm>
        </p:grpSpPr>
        <p:sp>
          <p:nvSpPr>
            <p:cNvPr id="384" name="Google Shape;384;p28"/>
            <p:cNvSpPr/>
            <p:nvPr/>
          </p:nvSpPr>
          <p:spPr>
            <a:xfrm>
              <a:off x="1460025" y="3698200"/>
              <a:ext cx="690400" cy="1090075"/>
            </a:xfrm>
            <a:custGeom>
              <a:avLst/>
              <a:gdLst/>
              <a:ahLst/>
              <a:cxnLst/>
              <a:rect l="l" t="t" r="r" b="b"/>
              <a:pathLst>
                <a:path w="27616" h="43603" extrusionOk="0">
                  <a:moveTo>
                    <a:pt x="13807" y="0"/>
                  </a:moveTo>
                  <a:cubicBezTo>
                    <a:pt x="12357" y="0"/>
                    <a:pt x="10927" y="230"/>
                    <a:pt x="9554" y="683"/>
                  </a:cubicBezTo>
                  <a:cubicBezTo>
                    <a:pt x="9234" y="787"/>
                    <a:pt x="8916" y="906"/>
                    <a:pt x="8607" y="1033"/>
                  </a:cubicBezTo>
                  <a:cubicBezTo>
                    <a:pt x="7572" y="1461"/>
                    <a:pt x="6590" y="2012"/>
                    <a:pt x="5689" y="2673"/>
                  </a:cubicBezTo>
                  <a:cubicBezTo>
                    <a:pt x="5599" y="2739"/>
                    <a:pt x="5509" y="2807"/>
                    <a:pt x="5422" y="2875"/>
                  </a:cubicBezTo>
                  <a:cubicBezTo>
                    <a:pt x="5245" y="3011"/>
                    <a:pt x="5069" y="3155"/>
                    <a:pt x="4899" y="3299"/>
                  </a:cubicBezTo>
                  <a:cubicBezTo>
                    <a:pt x="4643" y="3517"/>
                    <a:pt x="4391" y="3748"/>
                    <a:pt x="4150" y="3985"/>
                  </a:cubicBezTo>
                  <a:cubicBezTo>
                    <a:pt x="4070" y="4064"/>
                    <a:pt x="3990" y="4145"/>
                    <a:pt x="3911" y="4225"/>
                  </a:cubicBezTo>
                  <a:cubicBezTo>
                    <a:pt x="3793" y="4346"/>
                    <a:pt x="3677" y="4471"/>
                    <a:pt x="3564" y="4594"/>
                  </a:cubicBezTo>
                  <a:cubicBezTo>
                    <a:pt x="3527" y="4636"/>
                    <a:pt x="3490" y="4679"/>
                    <a:pt x="3452" y="4721"/>
                  </a:cubicBezTo>
                  <a:cubicBezTo>
                    <a:pt x="2487" y="5816"/>
                    <a:pt x="1703" y="7050"/>
                    <a:pt x="1124" y="8387"/>
                  </a:cubicBezTo>
                  <a:cubicBezTo>
                    <a:pt x="691" y="9387"/>
                    <a:pt x="379" y="10434"/>
                    <a:pt x="197" y="11496"/>
                  </a:cubicBezTo>
                  <a:lnTo>
                    <a:pt x="193" y="11511"/>
                  </a:lnTo>
                  <a:cubicBezTo>
                    <a:pt x="192" y="11522"/>
                    <a:pt x="190" y="11532"/>
                    <a:pt x="188" y="11543"/>
                  </a:cubicBezTo>
                  <a:lnTo>
                    <a:pt x="187" y="11549"/>
                  </a:lnTo>
                  <a:cubicBezTo>
                    <a:pt x="170" y="11652"/>
                    <a:pt x="153" y="11759"/>
                    <a:pt x="137" y="11867"/>
                  </a:cubicBezTo>
                  <a:lnTo>
                    <a:pt x="133" y="11905"/>
                  </a:lnTo>
                  <a:lnTo>
                    <a:pt x="131" y="11914"/>
                  </a:lnTo>
                  <a:cubicBezTo>
                    <a:pt x="109" y="12077"/>
                    <a:pt x="88" y="12242"/>
                    <a:pt x="72" y="12402"/>
                  </a:cubicBezTo>
                  <a:cubicBezTo>
                    <a:pt x="71" y="12415"/>
                    <a:pt x="69" y="12429"/>
                    <a:pt x="68" y="12442"/>
                  </a:cubicBezTo>
                  <a:lnTo>
                    <a:pt x="64" y="12485"/>
                  </a:lnTo>
                  <a:cubicBezTo>
                    <a:pt x="61" y="12515"/>
                    <a:pt x="59" y="12544"/>
                    <a:pt x="55" y="12574"/>
                  </a:cubicBezTo>
                  <a:cubicBezTo>
                    <a:pt x="54" y="12593"/>
                    <a:pt x="52" y="12612"/>
                    <a:pt x="51" y="12631"/>
                  </a:cubicBezTo>
                  <a:lnTo>
                    <a:pt x="46" y="12684"/>
                  </a:lnTo>
                  <a:cubicBezTo>
                    <a:pt x="44" y="12705"/>
                    <a:pt x="42" y="12726"/>
                    <a:pt x="41" y="12747"/>
                  </a:cubicBezTo>
                  <a:cubicBezTo>
                    <a:pt x="15" y="13093"/>
                    <a:pt x="0" y="13444"/>
                    <a:pt x="0" y="13792"/>
                  </a:cubicBezTo>
                  <a:cubicBezTo>
                    <a:pt x="0" y="13847"/>
                    <a:pt x="0" y="13904"/>
                    <a:pt x="2" y="13968"/>
                  </a:cubicBezTo>
                  <a:cubicBezTo>
                    <a:pt x="2" y="13977"/>
                    <a:pt x="2" y="13985"/>
                    <a:pt x="2" y="13994"/>
                  </a:cubicBezTo>
                  <a:lnTo>
                    <a:pt x="2" y="14007"/>
                  </a:lnTo>
                  <a:cubicBezTo>
                    <a:pt x="3" y="14054"/>
                    <a:pt x="4" y="14102"/>
                    <a:pt x="5" y="14149"/>
                  </a:cubicBezTo>
                  <a:lnTo>
                    <a:pt x="6" y="14182"/>
                  </a:lnTo>
                  <a:cubicBezTo>
                    <a:pt x="7" y="14235"/>
                    <a:pt x="8" y="14290"/>
                    <a:pt x="10" y="14344"/>
                  </a:cubicBezTo>
                  <a:lnTo>
                    <a:pt x="11" y="14349"/>
                  </a:lnTo>
                  <a:cubicBezTo>
                    <a:pt x="67" y="15822"/>
                    <a:pt x="357" y="17264"/>
                    <a:pt x="869" y="18638"/>
                  </a:cubicBezTo>
                  <a:cubicBezTo>
                    <a:pt x="1427" y="20134"/>
                    <a:pt x="2236" y="21511"/>
                    <a:pt x="3274" y="22734"/>
                  </a:cubicBezTo>
                  <a:cubicBezTo>
                    <a:pt x="4850" y="24594"/>
                    <a:pt x="5879" y="26806"/>
                    <a:pt x="6264" y="29156"/>
                  </a:cubicBezTo>
                  <a:cubicBezTo>
                    <a:pt x="5887" y="29413"/>
                    <a:pt x="5563" y="29743"/>
                    <a:pt x="5313" y="30131"/>
                  </a:cubicBezTo>
                  <a:cubicBezTo>
                    <a:pt x="4959" y="30679"/>
                    <a:pt x="4771" y="31316"/>
                    <a:pt x="4771" y="31971"/>
                  </a:cubicBezTo>
                  <a:lnTo>
                    <a:pt x="4771" y="32157"/>
                  </a:lnTo>
                  <a:cubicBezTo>
                    <a:pt x="4771" y="32895"/>
                    <a:pt x="5013" y="33607"/>
                    <a:pt x="5447" y="34190"/>
                  </a:cubicBezTo>
                  <a:cubicBezTo>
                    <a:pt x="5013" y="34774"/>
                    <a:pt x="4771" y="35486"/>
                    <a:pt x="4771" y="36223"/>
                  </a:cubicBezTo>
                  <a:lnTo>
                    <a:pt x="4771" y="36411"/>
                  </a:lnTo>
                  <a:cubicBezTo>
                    <a:pt x="4771" y="37312"/>
                    <a:pt x="5121" y="38162"/>
                    <a:pt x="5757" y="38803"/>
                  </a:cubicBezTo>
                  <a:cubicBezTo>
                    <a:pt x="6311" y="39363"/>
                    <a:pt x="7026" y="39707"/>
                    <a:pt x="7797" y="39792"/>
                  </a:cubicBezTo>
                  <a:cubicBezTo>
                    <a:pt x="7908" y="39925"/>
                    <a:pt x="8024" y="40053"/>
                    <a:pt x="8147" y="40176"/>
                  </a:cubicBezTo>
                  <a:cubicBezTo>
                    <a:pt x="8661" y="40691"/>
                    <a:pt x="9262" y="41095"/>
                    <a:pt x="9931" y="41378"/>
                  </a:cubicBezTo>
                  <a:cubicBezTo>
                    <a:pt x="10037" y="41423"/>
                    <a:pt x="10147" y="41466"/>
                    <a:pt x="10257" y="41504"/>
                  </a:cubicBezTo>
                  <a:cubicBezTo>
                    <a:pt x="10441" y="41838"/>
                    <a:pt x="10671" y="42143"/>
                    <a:pt x="10944" y="42417"/>
                  </a:cubicBezTo>
                  <a:cubicBezTo>
                    <a:pt x="11709" y="43182"/>
                    <a:pt x="12726" y="43603"/>
                    <a:pt x="13808" y="43603"/>
                  </a:cubicBezTo>
                  <a:cubicBezTo>
                    <a:pt x="14889" y="43603"/>
                    <a:pt x="15907" y="43182"/>
                    <a:pt x="16672" y="42417"/>
                  </a:cubicBezTo>
                  <a:cubicBezTo>
                    <a:pt x="16945" y="42143"/>
                    <a:pt x="17176" y="41838"/>
                    <a:pt x="17359" y="41504"/>
                  </a:cubicBezTo>
                  <a:cubicBezTo>
                    <a:pt x="17469" y="41466"/>
                    <a:pt x="17578" y="41424"/>
                    <a:pt x="17685" y="41378"/>
                  </a:cubicBezTo>
                  <a:cubicBezTo>
                    <a:pt x="18354" y="41095"/>
                    <a:pt x="18954" y="40691"/>
                    <a:pt x="19470" y="40176"/>
                  </a:cubicBezTo>
                  <a:cubicBezTo>
                    <a:pt x="19591" y="40053"/>
                    <a:pt x="19709" y="39925"/>
                    <a:pt x="19819" y="39792"/>
                  </a:cubicBezTo>
                  <a:cubicBezTo>
                    <a:pt x="20590" y="39707"/>
                    <a:pt x="21304" y="39364"/>
                    <a:pt x="21858" y="38805"/>
                  </a:cubicBezTo>
                  <a:cubicBezTo>
                    <a:pt x="22494" y="38162"/>
                    <a:pt x="22845" y="37312"/>
                    <a:pt x="22845" y="36411"/>
                  </a:cubicBezTo>
                  <a:lnTo>
                    <a:pt x="22845" y="36223"/>
                  </a:lnTo>
                  <a:cubicBezTo>
                    <a:pt x="22845" y="35486"/>
                    <a:pt x="22603" y="34774"/>
                    <a:pt x="22168" y="34190"/>
                  </a:cubicBezTo>
                  <a:cubicBezTo>
                    <a:pt x="22603" y="33607"/>
                    <a:pt x="22845" y="32895"/>
                    <a:pt x="22845" y="32158"/>
                  </a:cubicBezTo>
                  <a:lnTo>
                    <a:pt x="22845" y="31971"/>
                  </a:lnTo>
                  <a:cubicBezTo>
                    <a:pt x="22845" y="31316"/>
                    <a:pt x="22657" y="30680"/>
                    <a:pt x="22303" y="30132"/>
                  </a:cubicBezTo>
                  <a:cubicBezTo>
                    <a:pt x="22054" y="29745"/>
                    <a:pt x="21731" y="29414"/>
                    <a:pt x="21353" y="29157"/>
                  </a:cubicBezTo>
                  <a:cubicBezTo>
                    <a:pt x="21664" y="27237"/>
                    <a:pt x="22403" y="25398"/>
                    <a:pt x="23503" y="23815"/>
                  </a:cubicBezTo>
                  <a:cubicBezTo>
                    <a:pt x="23611" y="23659"/>
                    <a:pt x="23725" y="23502"/>
                    <a:pt x="23840" y="23351"/>
                  </a:cubicBezTo>
                  <a:cubicBezTo>
                    <a:pt x="23899" y="23275"/>
                    <a:pt x="23959" y="23198"/>
                    <a:pt x="24018" y="23124"/>
                  </a:cubicBezTo>
                  <a:cubicBezTo>
                    <a:pt x="24108" y="23012"/>
                    <a:pt x="24200" y="22900"/>
                    <a:pt x="24294" y="22792"/>
                  </a:cubicBezTo>
                  <a:cubicBezTo>
                    <a:pt x="25344" y="21567"/>
                    <a:pt x="26164" y="20184"/>
                    <a:pt x="26731" y="18681"/>
                  </a:cubicBezTo>
                  <a:cubicBezTo>
                    <a:pt x="27244" y="17321"/>
                    <a:pt x="27537" y="15892"/>
                    <a:pt x="27602" y="14435"/>
                  </a:cubicBezTo>
                  <a:cubicBezTo>
                    <a:pt x="27610" y="14228"/>
                    <a:pt x="27616" y="14016"/>
                    <a:pt x="27616" y="13809"/>
                  </a:cubicBezTo>
                  <a:cubicBezTo>
                    <a:pt x="27616" y="13748"/>
                    <a:pt x="27615" y="13687"/>
                    <a:pt x="27614" y="13619"/>
                  </a:cubicBezTo>
                  <a:lnTo>
                    <a:pt x="27615" y="13619"/>
                  </a:lnTo>
                  <a:cubicBezTo>
                    <a:pt x="27615" y="13609"/>
                    <a:pt x="27614" y="13599"/>
                    <a:pt x="27614" y="13589"/>
                  </a:cubicBezTo>
                  <a:lnTo>
                    <a:pt x="27614" y="13574"/>
                  </a:lnTo>
                  <a:cubicBezTo>
                    <a:pt x="27613" y="13524"/>
                    <a:pt x="27611" y="13474"/>
                    <a:pt x="27610" y="13424"/>
                  </a:cubicBezTo>
                  <a:lnTo>
                    <a:pt x="27609" y="13385"/>
                  </a:lnTo>
                  <a:cubicBezTo>
                    <a:pt x="27607" y="13330"/>
                    <a:pt x="27606" y="13274"/>
                    <a:pt x="27603" y="13219"/>
                  </a:cubicBezTo>
                  <a:lnTo>
                    <a:pt x="27603" y="13202"/>
                  </a:lnTo>
                  <a:cubicBezTo>
                    <a:pt x="27532" y="11572"/>
                    <a:pt x="27178" y="9983"/>
                    <a:pt x="26551" y="8483"/>
                  </a:cubicBezTo>
                  <a:cubicBezTo>
                    <a:pt x="25868" y="6851"/>
                    <a:pt x="24891" y="5384"/>
                    <a:pt x="23646" y="4120"/>
                  </a:cubicBezTo>
                  <a:cubicBezTo>
                    <a:pt x="22402" y="2856"/>
                    <a:pt x="20950" y="1856"/>
                    <a:pt x="19331" y="1150"/>
                  </a:cubicBezTo>
                  <a:cubicBezTo>
                    <a:pt x="17781" y="473"/>
                    <a:pt x="16134" y="91"/>
                    <a:pt x="14439" y="14"/>
                  </a:cubicBezTo>
                  <a:lnTo>
                    <a:pt x="14410" y="13"/>
                  </a:lnTo>
                  <a:cubicBezTo>
                    <a:pt x="14384" y="12"/>
                    <a:pt x="14356" y="11"/>
                    <a:pt x="14330" y="10"/>
                  </a:cubicBezTo>
                  <a:cubicBezTo>
                    <a:pt x="14302" y="9"/>
                    <a:pt x="14273" y="9"/>
                    <a:pt x="14243" y="8"/>
                  </a:cubicBezTo>
                  <a:lnTo>
                    <a:pt x="14235" y="7"/>
                  </a:lnTo>
                  <a:cubicBezTo>
                    <a:pt x="14218" y="7"/>
                    <a:pt x="14202" y="7"/>
                    <a:pt x="14185" y="5"/>
                  </a:cubicBezTo>
                  <a:cubicBezTo>
                    <a:pt x="14135" y="4"/>
                    <a:pt x="14084" y="3"/>
                    <a:pt x="14034" y="2"/>
                  </a:cubicBezTo>
                  <a:cubicBezTo>
                    <a:pt x="13958" y="1"/>
                    <a:pt x="13883" y="0"/>
                    <a:pt x="138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000000" algn="bl" rotWithShape="0">
                <a:schemeClr val="dk1">
                  <a:alpha val="4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85" name="Google Shape;385;p28"/>
            <p:cNvGrpSpPr/>
            <p:nvPr/>
          </p:nvGrpSpPr>
          <p:grpSpPr>
            <a:xfrm>
              <a:off x="1511350" y="3753300"/>
              <a:ext cx="587675" cy="987275"/>
              <a:chOff x="1704575" y="1886125"/>
              <a:chExt cx="587675" cy="987275"/>
            </a:xfrm>
          </p:grpSpPr>
          <p:sp>
            <p:nvSpPr>
              <p:cNvPr id="386" name="Google Shape;386;p28"/>
              <p:cNvSpPr/>
              <p:nvPr/>
            </p:nvSpPr>
            <p:spPr>
              <a:xfrm>
                <a:off x="1704575" y="1886125"/>
                <a:ext cx="587675" cy="750225"/>
              </a:xfrm>
              <a:custGeom>
                <a:avLst/>
                <a:gdLst/>
                <a:ahLst/>
                <a:cxnLst/>
                <a:rect l="l" t="t" r="r" b="b"/>
                <a:pathLst>
                  <a:path w="23507" h="30009" extrusionOk="0">
                    <a:moveTo>
                      <a:pt x="11759" y="1"/>
                    </a:moveTo>
                    <a:cubicBezTo>
                      <a:pt x="5343" y="1"/>
                      <a:pt x="11" y="5300"/>
                      <a:pt x="3" y="11739"/>
                    </a:cubicBezTo>
                    <a:cubicBezTo>
                      <a:pt x="0" y="14640"/>
                      <a:pt x="1048" y="17296"/>
                      <a:pt x="2789" y="19347"/>
                    </a:cubicBezTo>
                    <a:cubicBezTo>
                      <a:pt x="5116" y="22092"/>
                      <a:pt x="6435" y="25550"/>
                      <a:pt x="6435" y="29147"/>
                    </a:cubicBezTo>
                    <a:lnTo>
                      <a:pt x="6435" y="30008"/>
                    </a:lnTo>
                    <a:lnTo>
                      <a:pt x="17076" y="30008"/>
                    </a:lnTo>
                    <a:lnTo>
                      <a:pt x="17076" y="29204"/>
                    </a:lnTo>
                    <a:cubicBezTo>
                      <a:pt x="17076" y="25611"/>
                      <a:pt x="18342" y="22124"/>
                      <a:pt x="20680" y="19397"/>
                    </a:cubicBezTo>
                    <a:cubicBezTo>
                      <a:pt x="22442" y="17342"/>
                      <a:pt x="23507" y="14671"/>
                      <a:pt x="23507" y="11752"/>
                    </a:cubicBezTo>
                    <a:cubicBezTo>
                      <a:pt x="23507" y="5326"/>
                      <a:pt x="18350" y="105"/>
                      <a:pt x="11948" y="2"/>
                    </a:cubicBezTo>
                    <a:cubicBezTo>
                      <a:pt x="11885" y="1"/>
                      <a:pt x="11822" y="1"/>
                      <a:pt x="117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28"/>
              <p:cNvSpPr/>
              <p:nvPr/>
            </p:nvSpPr>
            <p:spPr>
              <a:xfrm>
                <a:off x="1856125" y="1951225"/>
                <a:ext cx="436125" cy="685125"/>
              </a:xfrm>
              <a:custGeom>
                <a:avLst/>
                <a:gdLst/>
                <a:ahLst/>
                <a:cxnLst/>
                <a:rect l="l" t="t" r="r" b="b"/>
                <a:pathLst>
                  <a:path w="17445" h="27405" extrusionOk="0">
                    <a:moveTo>
                      <a:pt x="13070" y="0"/>
                    </a:moveTo>
                    <a:lnTo>
                      <a:pt x="13070" y="0"/>
                    </a:lnTo>
                    <a:cubicBezTo>
                      <a:pt x="13573" y="1683"/>
                      <a:pt x="13844" y="3468"/>
                      <a:pt x="13844" y="5314"/>
                    </a:cubicBezTo>
                    <a:cubicBezTo>
                      <a:pt x="13844" y="13932"/>
                      <a:pt x="7966" y="21176"/>
                      <a:pt x="1" y="23256"/>
                    </a:cubicBezTo>
                    <a:cubicBezTo>
                      <a:pt x="245" y="24327"/>
                      <a:pt x="373" y="25429"/>
                      <a:pt x="373" y="26543"/>
                    </a:cubicBezTo>
                    <a:lnTo>
                      <a:pt x="373" y="27404"/>
                    </a:lnTo>
                    <a:lnTo>
                      <a:pt x="11014" y="27404"/>
                    </a:lnTo>
                    <a:lnTo>
                      <a:pt x="11014" y="26600"/>
                    </a:lnTo>
                    <a:cubicBezTo>
                      <a:pt x="11014" y="23007"/>
                      <a:pt x="12279" y="19520"/>
                      <a:pt x="14618" y="16793"/>
                    </a:cubicBezTo>
                    <a:cubicBezTo>
                      <a:pt x="16380" y="14738"/>
                      <a:pt x="17445" y="12067"/>
                      <a:pt x="17445" y="9148"/>
                    </a:cubicBezTo>
                    <a:cubicBezTo>
                      <a:pt x="17445" y="5451"/>
                      <a:pt x="15737" y="2154"/>
                      <a:pt x="130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28"/>
              <p:cNvSpPr/>
              <p:nvPr/>
            </p:nvSpPr>
            <p:spPr>
              <a:xfrm>
                <a:off x="1704625" y="1886125"/>
                <a:ext cx="358725" cy="368550"/>
              </a:xfrm>
              <a:custGeom>
                <a:avLst/>
                <a:gdLst/>
                <a:ahLst/>
                <a:cxnLst/>
                <a:rect l="l" t="t" r="r" b="b"/>
                <a:pathLst>
                  <a:path w="14349" h="14742" extrusionOk="0">
                    <a:moveTo>
                      <a:pt x="11757" y="1"/>
                    </a:moveTo>
                    <a:cubicBezTo>
                      <a:pt x="5341" y="1"/>
                      <a:pt x="9" y="5300"/>
                      <a:pt x="1" y="11739"/>
                    </a:cubicBezTo>
                    <a:cubicBezTo>
                      <a:pt x="0" y="12597"/>
                      <a:pt x="92" y="13434"/>
                      <a:pt x="266" y="14240"/>
                    </a:cubicBezTo>
                    <a:cubicBezTo>
                      <a:pt x="1296" y="14565"/>
                      <a:pt x="2393" y="14742"/>
                      <a:pt x="3530" y="14742"/>
                    </a:cubicBezTo>
                    <a:cubicBezTo>
                      <a:pt x="9505" y="14742"/>
                      <a:pt x="14349" y="9899"/>
                      <a:pt x="14349" y="3923"/>
                    </a:cubicBezTo>
                    <a:cubicBezTo>
                      <a:pt x="14349" y="2599"/>
                      <a:pt x="14110" y="1330"/>
                      <a:pt x="13674" y="157"/>
                    </a:cubicBezTo>
                    <a:cubicBezTo>
                      <a:pt x="13111" y="64"/>
                      <a:pt x="12534" y="11"/>
                      <a:pt x="11946" y="2"/>
                    </a:cubicBezTo>
                    <a:cubicBezTo>
                      <a:pt x="11883" y="1"/>
                      <a:pt x="11820" y="1"/>
                      <a:pt x="1175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28"/>
              <p:cNvSpPr/>
              <p:nvPr/>
            </p:nvSpPr>
            <p:spPr>
              <a:xfrm>
                <a:off x="1948575" y="2773650"/>
                <a:ext cx="99750" cy="99750"/>
              </a:xfrm>
              <a:custGeom>
                <a:avLst/>
                <a:gdLst/>
                <a:ahLst/>
                <a:cxnLst/>
                <a:rect l="l" t="t" r="r" b="b"/>
                <a:pathLst>
                  <a:path w="3990" h="3990" extrusionOk="0">
                    <a:moveTo>
                      <a:pt x="0" y="1"/>
                    </a:moveTo>
                    <a:lnTo>
                      <a:pt x="0" y="1995"/>
                    </a:lnTo>
                    <a:cubicBezTo>
                      <a:pt x="0" y="3097"/>
                      <a:pt x="894" y="3990"/>
                      <a:pt x="1995" y="3990"/>
                    </a:cubicBezTo>
                    <a:cubicBezTo>
                      <a:pt x="3096" y="3990"/>
                      <a:pt x="3990" y="3097"/>
                      <a:pt x="3990" y="1995"/>
                    </a:cubicBezTo>
                    <a:lnTo>
                      <a:pt x="399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28"/>
              <p:cNvSpPr/>
              <p:nvPr/>
            </p:nvSpPr>
            <p:spPr>
              <a:xfrm>
                <a:off x="1867175" y="2618050"/>
                <a:ext cx="262550" cy="210800"/>
              </a:xfrm>
              <a:custGeom>
                <a:avLst/>
                <a:gdLst/>
                <a:ahLst/>
                <a:cxnLst/>
                <a:rect l="l" t="t" r="r" b="b"/>
                <a:pathLst>
                  <a:path w="10502" h="8432" extrusionOk="0">
                    <a:moveTo>
                      <a:pt x="1" y="1"/>
                    </a:moveTo>
                    <a:lnTo>
                      <a:pt x="1" y="4873"/>
                    </a:lnTo>
                    <a:cubicBezTo>
                      <a:pt x="1" y="6838"/>
                      <a:pt x="1594" y="8431"/>
                      <a:pt x="3560" y="8431"/>
                    </a:cubicBezTo>
                    <a:lnTo>
                      <a:pt x="6942" y="8431"/>
                    </a:lnTo>
                    <a:cubicBezTo>
                      <a:pt x="8908" y="8431"/>
                      <a:pt x="10501" y="6838"/>
                      <a:pt x="10501" y="4873"/>
                    </a:cubicBezTo>
                    <a:lnTo>
                      <a:pt x="1050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28"/>
              <p:cNvSpPr/>
              <p:nvPr/>
            </p:nvSpPr>
            <p:spPr>
              <a:xfrm>
                <a:off x="1823925" y="2600300"/>
                <a:ext cx="349050" cy="72025"/>
              </a:xfrm>
              <a:custGeom>
                <a:avLst/>
                <a:gdLst/>
                <a:ahLst/>
                <a:cxnLst/>
                <a:rect l="l" t="t" r="r" b="b"/>
                <a:pathLst>
                  <a:path w="13962" h="2881" extrusionOk="0">
                    <a:moveTo>
                      <a:pt x="1347" y="0"/>
                    </a:moveTo>
                    <a:cubicBezTo>
                      <a:pt x="601" y="0"/>
                      <a:pt x="0" y="601"/>
                      <a:pt x="0" y="1347"/>
                    </a:cubicBezTo>
                    <a:lnTo>
                      <a:pt x="0" y="1534"/>
                    </a:lnTo>
                    <a:cubicBezTo>
                      <a:pt x="0" y="2280"/>
                      <a:pt x="601" y="2881"/>
                      <a:pt x="1347" y="2881"/>
                    </a:cubicBezTo>
                    <a:lnTo>
                      <a:pt x="12615" y="2881"/>
                    </a:lnTo>
                    <a:cubicBezTo>
                      <a:pt x="13361" y="2881"/>
                      <a:pt x="13962" y="2280"/>
                      <a:pt x="13962" y="1534"/>
                    </a:cubicBezTo>
                    <a:lnTo>
                      <a:pt x="13962" y="1347"/>
                    </a:lnTo>
                    <a:cubicBezTo>
                      <a:pt x="13962" y="601"/>
                      <a:pt x="13361" y="0"/>
                      <a:pt x="126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28"/>
              <p:cNvSpPr/>
              <p:nvPr/>
            </p:nvSpPr>
            <p:spPr>
              <a:xfrm>
                <a:off x="1823925" y="2706625"/>
                <a:ext cx="349050" cy="72025"/>
              </a:xfrm>
              <a:custGeom>
                <a:avLst/>
                <a:gdLst/>
                <a:ahLst/>
                <a:cxnLst/>
                <a:rect l="l" t="t" r="r" b="b"/>
                <a:pathLst>
                  <a:path w="13962" h="2881" extrusionOk="0">
                    <a:moveTo>
                      <a:pt x="1347" y="1"/>
                    </a:moveTo>
                    <a:cubicBezTo>
                      <a:pt x="601" y="1"/>
                      <a:pt x="0" y="602"/>
                      <a:pt x="0" y="1347"/>
                    </a:cubicBezTo>
                    <a:lnTo>
                      <a:pt x="0" y="1535"/>
                    </a:lnTo>
                    <a:cubicBezTo>
                      <a:pt x="0" y="2280"/>
                      <a:pt x="601" y="2880"/>
                      <a:pt x="1347" y="2880"/>
                    </a:cubicBezTo>
                    <a:lnTo>
                      <a:pt x="12615" y="2880"/>
                    </a:lnTo>
                    <a:cubicBezTo>
                      <a:pt x="13361" y="2880"/>
                      <a:pt x="13962" y="2280"/>
                      <a:pt x="13962" y="1535"/>
                    </a:cubicBezTo>
                    <a:lnTo>
                      <a:pt x="13962" y="1347"/>
                    </a:lnTo>
                    <a:cubicBezTo>
                      <a:pt x="13962" y="602"/>
                      <a:pt x="13361" y="1"/>
                      <a:pt x="126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ransition spd="slow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7823BF7-1E23-87EF-32E7-72367FAF7815}"/>
              </a:ext>
            </a:extLst>
          </p:cNvPr>
          <p:cNvCxnSpPr>
            <a:cxnSpLocks/>
          </p:cNvCxnSpPr>
          <p:nvPr/>
        </p:nvCxnSpPr>
        <p:spPr>
          <a:xfrm>
            <a:off x="1318697" y="1675011"/>
            <a:ext cx="6611498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3" name="Google Shape;433;p30"/>
          <p:cNvSpPr txBox="1">
            <a:spLocks noGrp="1"/>
          </p:cNvSpPr>
          <p:nvPr>
            <p:ph type="title"/>
          </p:nvPr>
        </p:nvSpPr>
        <p:spPr>
          <a:xfrm>
            <a:off x="720023" y="302757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>OBJECTIVES</a:t>
            </a:r>
            <a:endParaRPr sz="4400" dirty="0">
              <a:solidFill>
                <a:schemeClr val="accent2"/>
              </a:solidFill>
            </a:endParaRPr>
          </a:p>
        </p:txBody>
      </p:sp>
      <p:sp>
        <p:nvSpPr>
          <p:cNvPr id="446" name="Google Shape;446;p30"/>
          <p:cNvSpPr txBox="1">
            <a:spLocks noGrp="1"/>
          </p:cNvSpPr>
          <p:nvPr>
            <p:ph type="subTitle" idx="16"/>
          </p:nvPr>
        </p:nvSpPr>
        <p:spPr>
          <a:xfrm>
            <a:off x="1276016" y="1262602"/>
            <a:ext cx="6936941" cy="63864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rgbClr val="5F4D5D"/>
                </a:solidFill>
              </a:rPr>
              <a:t>By the end of the lesson, students will be able to: </a:t>
            </a:r>
            <a:endParaRPr sz="2800" dirty="0">
              <a:solidFill>
                <a:srgbClr val="5F4D5D"/>
              </a:solidFill>
            </a:endParaRPr>
          </a:p>
        </p:txBody>
      </p:sp>
      <p:grpSp>
        <p:nvGrpSpPr>
          <p:cNvPr id="453" name="Google Shape;453;p30"/>
          <p:cNvGrpSpPr/>
          <p:nvPr/>
        </p:nvGrpSpPr>
        <p:grpSpPr>
          <a:xfrm>
            <a:off x="8167243" y="3681836"/>
            <a:ext cx="347458" cy="447606"/>
            <a:chOff x="5771103" y="1624541"/>
            <a:chExt cx="347458" cy="447606"/>
          </a:xfrm>
        </p:grpSpPr>
        <p:sp>
          <p:nvSpPr>
            <p:cNvPr id="454" name="Google Shape;454;p30"/>
            <p:cNvSpPr/>
            <p:nvPr/>
          </p:nvSpPr>
          <p:spPr>
            <a:xfrm>
              <a:off x="5771103" y="1624541"/>
              <a:ext cx="160371" cy="199062"/>
            </a:xfrm>
            <a:custGeom>
              <a:avLst/>
              <a:gdLst/>
              <a:ahLst/>
              <a:cxnLst/>
              <a:rect l="l" t="t" r="r" b="b"/>
              <a:pathLst>
                <a:path w="4120" h="5114" extrusionOk="0">
                  <a:moveTo>
                    <a:pt x="2142" y="1"/>
                  </a:moveTo>
                  <a:cubicBezTo>
                    <a:pt x="1895" y="1"/>
                    <a:pt x="1697" y="200"/>
                    <a:pt x="1697" y="446"/>
                  </a:cubicBezTo>
                  <a:lnTo>
                    <a:pt x="1697" y="3356"/>
                  </a:lnTo>
                  <a:cubicBezTo>
                    <a:pt x="1664" y="3353"/>
                    <a:pt x="1629" y="3352"/>
                    <a:pt x="1594" y="3352"/>
                  </a:cubicBezTo>
                  <a:cubicBezTo>
                    <a:pt x="1358" y="3352"/>
                    <a:pt x="1090" y="3423"/>
                    <a:pt x="836" y="3570"/>
                  </a:cubicBezTo>
                  <a:cubicBezTo>
                    <a:pt x="280" y="3891"/>
                    <a:pt x="1" y="4447"/>
                    <a:pt x="211" y="4814"/>
                  </a:cubicBezTo>
                  <a:cubicBezTo>
                    <a:pt x="326" y="5012"/>
                    <a:pt x="562" y="5113"/>
                    <a:pt x="842" y="5113"/>
                  </a:cubicBezTo>
                  <a:cubicBezTo>
                    <a:pt x="1078" y="5113"/>
                    <a:pt x="1346" y="5041"/>
                    <a:pt x="1601" y="4895"/>
                  </a:cubicBezTo>
                  <a:cubicBezTo>
                    <a:pt x="2019" y="4652"/>
                    <a:pt x="2280" y="4277"/>
                    <a:pt x="2295" y="3951"/>
                  </a:cubicBezTo>
                  <a:lnTo>
                    <a:pt x="2296" y="3951"/>
                  </a:lnTo>
                  <a:lnTo>
                    <a:pt x="2296" y="1754"/>
                  </a:lnTo>
                  <a:lnTo>
                    <a:pt x="3749" y="1754"/>
                  </a:lnTo>
                  <a:cubicBezTo>
                    <a:pt x="4007" y="1754"/>
                    <a:pt x="4119" y="1428"/>
                    <a:pt x="3915" y="1269"/>
                  </a:cubicBezTo>
                  <a:lnTo>
                    <a:pt x="3916" y="1269"/>
                  </a:lnTo>
                  <a:lnTo>
                    <a:pt x="2416" y="95"/>
                  </a:lnTo>
                  <a:cubicBezTo>
                    <a:pt x="2338" y="34"/>
                    <a:pt x="2241" y="1"/>
                    <a:pt x="2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0"/>
            <p:cNvSpPr/>
            <p:nvPr/>
          </p:nvSpPr>
          <p:spPr>
            <a:xfrm>
              <a:off x="5884700" y="1873084"/>
              <a:ext cx="233861" cy="199062"/>
            </a:xfrm>
            <a:custGeom>
              <a:avLst/>
              <a:gdLst/>
              <a:ahLst/>
              <a:cxnLst/>
              <a:rect l="l" t="t" r="r" b="b"/>
              <a:pathLst>
                <a:path w="6008" h="5114" extrusionOk="0">
                  <a:moveTo>
                    <a:pt x="2181" y="1"/>
                  </a:moveTo>
                  <a:cubicBezTo>
                    <a:pt x="1914" y="1"/>
                    <a:pt x="1697" y="218"/>
                    <a:pt x="1697" y="485"/>
                  </a:cubicBezTo>
                  <a:lnTo>
                    <a:pt x="1697" y="3356"/>
                  </a:lnTo>
                  <a:cubicBezTo>
                    <a:pt x="1664" y="3353"/>
                    <a:pt x="1630" y="3351"/>
                    <a:pt x="1595" y="3351"/>
                  </a:cubicBezTo>
                  <a:cubicBezTo>
                    <a:pt x="1359" y="3351"/>
                    <a:pt x="1090" y="3423"/>
                    <a:pt x="836" y="3570"/>
                  </a:cubicBezTo>
                  <a:cubicBezTo>
                    <a:pt x="280" y="3891"/>
                    <a:pt x="0" y="4448"/>
                    <a:pt x="212" y="4813"/>
                  </a:cubicBezTo>
                  <a:cubicBezTo>
                    <a:pt x="326" y="5012"/>
                    <a:pt x="562" y="5114"/>
                    <a:pt x="842" y="5114"/>
                  </a:cubicBezTo>
                  <a:cubicBezTo>
                    <a:pt x="1079" y="5114"/>
                    <a:pt x="1347" y="5041"/>
                    <a:pt x="1601" y="4894"/>
                  </a:cubicBezTo>
                  <a:cubicBezTo>
                    <a:pt x="2019" y="4653"/>
                    <a:pt x="2281" y="4278"/>
                    <a:pt x="2295" y="3951"/>
                  </a:cubicBezTo>
                  <a:lnTo>
                    <a:pt x="2295" y="1167"/>
                  </a:lnTo>
                  <a:lnTo>
                    <a:pt x="5408" y="1167"/>
                  </a:lnTo>
                  <a:lnTo>
                    <a:pt x="5408" y="3356"/>
                  </a:lnTo>
                  <a:cubicBezTo>
                    <a:pt x="5375" y="3353"/>
                    <a:pt x="5341" y="3351"/>
                    <a:pt x="5307" y="3351"/>
                  </a:cubicBezTo>
                  <a:cubicBezTo>
                    <a:pt x="5070" y="3351"/>
                    <a:pt x="4802" y="3423"/>
                    <a:pt x="4548" y="3570"/>
                  </a:cubicBezTo>
                  <a:cubicBezTo>
                    <a:pt x="3992" y="3891"/>
                    <a:pt x="3712" y="4448"/>
                    <a:pt x="3923" y="4813"/>
                  </a:cubicBezTo>
                  <a:cubicBezTo>
                    <a:pt x="4037" y="5012"/>
                    <a:pt x="4273" y="5114"/>
                    <a:pt x="4553" y="5114"/>
                  </a:cubicBezTo>
                  <a:cubicBezTo>
                    <a:pt x="4789" y="5114"/>
                    <a:pt x="5058" y="5041"/>
                    <a:pt x="5312" y="4894"/>
                  </a:cubicBezTo>
                  <a:cubicBezTo>
                    <a:pt x="5731" y="4653"/>
                    <a:pt x="5993" y="4278"/>
                    <a:pt x="6006" y="3951"/>
                  </a:cubicBezTo>
                  <a:lnTo>
                    <a:pt x="6007" y="3951"/>
                  </a:lnTo>
                  <a:lnTo>
                    <a:pt x="6007" y="485"/>
                  </a:lnTo>
                  <a:cubicBezTo>
                    <a:pt x="6007" y="218"/>
                    <a:pt x="5790" y="1"/>
                    <a:pt x="55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6" name="Google Shape;456;p30"/>
          <p:cNvGrpSpPr/>
          <p:nvPr/>
        </p:nvGrpSpPr>
        <p:grpSpPr>
          <a:xfrm rot="639408">
            <a:off x="439598" y="503742"/>
            <a:ext cx="863239" cy="1030465"/>
            <a:chOff x="6121225" y="4047438"/>
            <a:chExt cx="650775" cy="776900"/>
          </a:xfrm>
        </p:grpSpPr>
        <p:sp>
          <p:nvSpPr>
            <p:cNvPr id="457" name="Google Shape;457;p30"/>
            <p:cNvSpPr/>
            <p:nvPr/>
          </p:nvSpPr>
          <p:spPr>
            <a:xfrm>
              <a:off x="6121225" y="4047438"/>
              <a:ext cx="650775" cy="776900"/>
            </a:xfrm>
            <a:custGeom>
              <a:avLst/>
              <a:gdLst/>
              <a:ahLst/>
              <a:cxnLst/>
              <a:rect l="l" t="t" r="r" b="b"/>
              <a:pathLst>
                <a:path w="26031" h="31076" extrusionOk="0">
                  <a:moveTo>
                    <a:pt x="9923" y="0"/>
                  </a:moveTo>
                  <a:cubicBezTo>
                    <a:pt x="9357" y="0"/>
                    <a:pt x="8807" y="112"/>
                    <a:pt x="8288" y="331"/>
                  </a:cubicBezTo>
                  <a:cubicBezTo>
                    <a:pt x="7788" y="542"/>
                    <a:pt x="7340" y="844"/>
                    <a:pt x="6955" y="1229"/>
                  </a:cubicBezTo>
                  <a:cubicBezTo>
                    <a:pt x="6570" y="1614"/>
                    <a:pt x="6268" y="2063"/>
                    <a:pt x="6057" y="2563"/>
                  </a:cubicBezTo>
                  <a:cubicBezTo>
                    <a:pt x="5837" y="3081"/>
                    <a:pt x="5725" y="3632"/>
                    <a:pt x="5725" y="4197"/>
                  </a:cubicBezTo>
                  <a:cubicBezTo>
                    <a:pt x="5725" y="5434"/>
                    <a:pt x="6269" y="6578"/>
                    <a:pt x="7164" y="7360"/>
                  </a:cubicBezTo>
                  <a:lnTo>
                    <a:pt x="7164" y="17133"/>
                  </a:lnTo>
                  <a:lnTo>
                    <a:pt x="1091" y="24088"/>
                  </a:lnTo>
                  <a:cubicBezTo>
                    <a:pt x="985" y="24210"/>
                    <a:pt x="885" y="24338"/>
                    <a:pt x="793" y="24470"/>
                  </a:cubicBezTo>
                  <a:cubicBezTo>
                    <a:pt x="764" y="24512"/>
                    <a:pt x="734" y="24557"/>
                    <a:pt x="704" y="24602"/>
                  </a:cubicBezTo>
                  <a:cubicBezTo>
                    <a:pt x="605" y="24758"/>
                    <a:pt x="515" y="24921"/>
                    <a:pt x="438" y="25088"/>
                  </a:cubicBezTo>
                  <a:cubicBezTo>
                    <a:pt x="415" y="25135"/>
                    <a:pt x="394" y="25183"/>
                    <a:pt x="373" y="25232"/>
                  </a:cubicBezTo>
                  <a:cubicBezTo>
                    <a:pt x="344" y="25303"/>
                    <a:pt x="315" y="25375"/>
                    <a:pt x="289" y="25449"/>
                  </a:cubicBezTo>
                  <a:cubicBezTo>
                    <a:pt x="271" y="25497"/>
                    <a:pt x="255" y="25546"/>
                    <a:pt x="239" y="25596"/>
                  </a:cubicBezTo>
                  <a:cubicBezTo>
                    <a:pt x="224" y="25644"/>
                    <a:pt x="210" y="25694"/>
                    <a:pt x="197" y="25742"/>
                  </a:cubicBezTo>
                  <a:cubicBezTo>
                    <a:pt x="22" y="26374"/>
                    <a:pt x="0" y="27051"/>
                    <a:pt x="134" y="27700"/>
                  </a:cubicBezTo>
                  <a:cubicBezTo>
                    <a:pt x="262" y="28323"/>
                    <a:pt x="534" y="28918"/>
                    <a:pt x="919" y="29425"/>
                  </a:cubicBezTo>
                  <a:cubicBezTo>
                    <a:pt x="1718" y="30473"/>
                    <a:pt x="2938" y="31075"/>
                    <a:pt x="4267" y="31075"/>
                  </a:cubicBezTo>
                  <a:lnTo>
                    <a:pt x="21765" y="31075"/>
                  </a:lnTo>
                  <a:cubicBezTo>
                    <a:pt x="21804" y="31075"/>
                    <a:pt x="21844" y="31074"/>
                    <a:pt x="21886" y="31073"/>
                  </a:cubicBezTo>
                  <a:lnTo>
                    <a:pt x="21912" y="31073"/>
                  </a:lnTo>
                  <a:cubicBezTo>
                    <a:pt x="21949" y="31072"/>
                    <a:pt x="21986" y="31070"/>
                    <a:pt x="22023" y="31068"/>
                  </a:cubicBezTo>
                  <a:cubicBezTo>
                    <a:pt x="22032" y="31066"/>
                    <a:pt x="22041" y="31066"/>
                    <a:pt x="22051" y="31065"/>
                  </a:cubicBezTo>
                  <a:lnTo>
                    <a:pt x="22049" y="31065"/>
                  </a:lnTo>
                  <a:cubicBezTo>
                    <a:pt x="22130" y="31061"/>
                    <a:pt x="22211" y="31053"/>
                    <a:pt x="22291" y="31043"/>
                  </a:cubicBezTo>
                  <a:lnTo>
                    <a:pt x="22306" y="31041"/>
                  </a:lnTo>
                  <a:lnTo>
                    <a:pt x="22310" y="31041"/>
                  </a:lnTo>
                  <a:cubicBezTo>
                    <a:pt x="22349" y="31036"/>
                    <a:pt x="22389" y="31030"/>
                    <a:pt x="22428" y="31025"/>
                  </a:cubicBezTo>
                  <a:cubicBezTo>
                    <a:pt x="22430" y="31024"/>
                    <a:pt x="22431" y="31024"/>
                    <a:pt x="22434" y="31024"/>
                  </a:cubicBezTo>
                  <a:lnTo>
                    <a:pt x="22443" y="31021"/>
                  </a:lnTo>
                  <a:cubicBezTo>
                    <a:pt x="22525" y="31009"/>
                    <a:pt x="22607" y="30994"/>
                    <a:pt x="22687" y="30976"/>
                  </a:cubicBezTo>
                  <a:cubicBezTo>
                    <a:pt x="22689" y="30975"/>
                    <a:pt x="22692" y="30974"/>
                    <a:pt x="22696" y="30974"/>
                  </a:cubicBezTo>
                  <a:cubicBezTo>
                    <a:pt x="24061" y="30672"/>
                    <a:pt x="25181" y="29703"/>
                    <a:pt x="25695" y="28385"/>
                  </a:cubicBezTo>
                  <a:cubicBezTo>
                    <a:pt x="25937" y="27763"/>
                    <a:pt x="26030" y="27086"/>
                    <a:pt x="25963" y="26427"/>
                  </a:cubicBezTo>
                  <a:cubicBezTo>
                    <a:pt x="25892" y="25725"/>
                    <a:pt x="25640" y="25045"/>
                    <a:pt x="25232" y="24460"/>
                  </a:cubicBezTo>
                  <a:cubicBezTo>
                    <a:pt x="25228" y="24454"/>
                    <a:pt x="25224" y="24449"/>
                    <a:pt x="25220" y="24443"/>
                  </a:cubicBezTo>
                  <a:cubicBezTo>
                    <a:pt x="25206" y="24424"/>
                    <a:pt x="25192" y="24405"/>
                    <a:pt x="25178" y="24385"/>
                  </a:cubicBezTo>
                  <a:cubicBezTo>
                    <a:pt x="25177" y="24384"/>
                    <a:pt x="25177" y="24383"/>
                    <a:pt x="25176" y="24383"/>
                  </a:cubicBezTo>
                  <a:lnTo>
                    <a:pt x="25166" y="24369"/>
                  </a:lnTo>
                  <a:cubicBezTo>
                    <a:pt x="25165" y="24368"/>
                    <a:pt x="25165" y="24367"/>
                    <a:pt x="25164" y="24365"/>
                  </a:cubicBezTo>
                  <a:cubicBezTo>
                    <a:pt x="25153" y="24350"/>
                    <a:pt x="25141" y="24335"/>
                    <a:pt x="25129" y="24319"/>
                  </a:cubicBezTo>
                  <a:cubicBezTo>
                    <a:pt x="25122" y="24311"/>
                    <a:pt x="25116" y="24302"/>
                    <a:pt x="25109" y="24293"/>
                  </a:cubicBezTo>
                  <a:cubicBezTo>
                    <a:pt x="25097" y="24278"/>
                    <a:pt x="25085" y="24262"/>
                    <a:pt x="25073" y="24247"/>
                  </a:cubicBezTo>
                  <a:lnTo>
                    <a:pt x="25071" y="24245"/>
                  </a:lnTo>
                  <a:cubicBezTo>
                    <a:pt x="25066" y="24238"/>
                    <a:pt x="25061" y="24232"/>
                    <a:pt x="25055" y="24225"/>
                  </a:cubicBezTo>
                  <a:cubicBezTo>
                    <a:pt x="25055" y="24224"/>
                    <a:pt x="25054" y="24223"/>
                    <a:pt x="25053" y="24222"/>
                  </a:cubicBezTo>
                  <a:cubicBezTo>
                    <a:pt x="25041" y="24208"/>
                    <a:pt x="25030" y="24193"/>
                    <a:pt x="25018" y="24179"/>
                  </a:cubicBezTo>
                  <a:cubicBezTo>
                    <a:pt x="25011" y="24170"/>
                    <a:pt x="25005" y="24163"/>
                    <a:pt x="24998" y="24155"/>
                  </a:cubicBezTo>
                  <a:cubicBezTo>
                    <a:pt x="24997" y="24155"/>
                    <a:pt x="24997" y="24154"/>
                    <a:pt x="24997" y="24154"/>
                  </a:cubicBezTo>
                  <a:cubicBezTo>
                    <a:pt x="24977" y="24131"/>
                    <a:pt x="24959" y="24109"/>
                    <a:pt x="24940" y="24087"/>
                  </a:cubicBezTo>
                  <a:lnTo>
                    <a:pt x="18868" y="17133"/>
                  </a:lnTo>
                  <a:lnTo>
                    <a:pt x="18868" y="7360"/>
                  </a:lnTo>
                  <a:cubicBezTo>
                    <a:pt x="19762" y="6578"/>
                    <a:pt x="20306" y="5434"/>
                    <a:pt x="20306" y="4197"/>
                  </a:cubicBezTo>
                  <a:cubicBezTo>
                    <a:pt x="20306" y="3632"/>
                    <a:pt x="20194" y="3081"/>
                    <a:pt x="19975" y="2563"/>
                  </a:cubicBezTo>
                  <a:cubicBezTo>
                    <a:pt x="19763" y="2063"/>
                    <a:pt x="19461" y="1614"/>
                    <a:pt x="19077" y="1229"/>
                  </a:cubicBezTo>
                  <a:cubicBezTo>
                    <a:pt x="18692" y="844"/>
                    <a:pt x="18244" y="542"/>
                    <a:pt x="17744" y="331"/>
                  </a:cubicBezTo>
                  <a:cubicBezTo>
                    <a:pt x="17224" y="111"/>
                    <a:pt x="16674" y="0"/>
                    <a:pt x="161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000000" algn="bl" rotWithShape="0">
                <a:schemeClr val="dk1">
                  <a:alpha val="4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0"/>
            <p:cNvSpPr/>
            <p:nvPr/>
          </p:nvSpPr>
          <p:spPr>
            <a:xfrm>
              <a:off x="6156725" y="4152338"/>
              <a:ext cx="579800" cy="620600"/>
            </a:xfrm>
            <a:custGeom>
              <a:avLst/>
              <a:gdLst/>
              <a:ahLst/>
              <a:cxnLst/>
              <a:rect l="l" t="t" r="r" b="b"/>
              <a:pathLst>
                <a:path w="23192" h="24824" extrusionOk="0">
                  <a:moveTo>
                    <a:pt x="7800" y="1"/>
                  </a:moveTo>
                  <a:lnTo>
                    <a:pt x="7800" y="13707"/>
                  </a:lnTo>
                  <a:lnTo>
                    <a:pt x="1220" y="21243"/>
                  </a:lnTo>
                  <a:cubicBezTo>
                    <a:pt x="0" y="22640"/>
                    <a:pt x="993" y="24823"/>
                    <a:pt x="2847" y="24823"/>
                  </a:cubicBezTo>
                  <a:lnTo>
                    <a:pt x="20345" y="24823"/>
                  </a:lnTo>
                  <a:cubicBezTo>
                    <a:pt x="22199" y="24823"/>
                    <a:pt x="23191" y="22640"/>
                    <a:pt x="21972" y="21243"/>
                  </a:cubicBezTo>
                  <a:lnTo>
                    <a:pt x="21972" y="21243"/>
                  </a:lnTo>
                  <a:lnTo>
                    <a:pt x="21972" y="21244"/>
                  </a:lnTo>
                  <a:lnTo>
                    <a:pt x="15392" y="13707"/>
                  </a:lnTo>
                  <a:lnTo>
                    <a:pt x="15392" y="1"/>
                  </a:lnTo>
                  <a:close/>
                </a:path>
              </a:pathLst>
            </a:custGeom>
            <a:solidFill>
              <a:srgbClr val="998996">
                <a:alpha val="27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0"/>
            <p:cNvSpPr/>
            <p:nvPr/>
          </p:nvSpPr>
          <p:spPr>
            <a:xfrm>
              <a:off x="6156725" y="4152338"/>
              <a:ext cx="562725" cy="620600"/>
            </a:xfrm>
            <a:custGeom>
              <a:avLst/>
              <a:gdLst/>
              <a:ahLst/>
              <a:cxnLst/>
              <a:rect l="l" t="t" r="r" b="b"/>
              <a:pathLst>
                <a:path w="22509" h="24824" extrusionOk="0">
                  <a:moveTo>
                    <a:pt x="7800" y="1"/>
                  </a:moveTo>
                  <a:lnTo>
                    <a:pt x="7800" y="3490"/>
                  </a:lnTo>
                  <a:lnTo>
                    <a:pt x="10766" y="3490"/>
                  </a:lnTo>
                  <a:cubicBezTo>
                    <a:pt x="12273" y="3490"/>
                    <a:pt x="13493" y="4711"/>
                    <a:pt x="13493" y="6217"/>
                  </a:cubicBezTo>
                  <a:lnTo>
                    <a:pt x="13493" y="15049"/>
                  </a:lnTo>
                  <a:lnTo>
                    <a:pt x="15699" y="17590"/>
                  </a:lnTo>
                  <a:cubicBezTo>
                    <a:pt x="17426" y="19583"/>
                    <a:pt x="16011" y="22682"/>
                    <a:pt x="13374" y="22682"/>
                  </a:cubicBezTo>
                  <a:lnTo>
                    <a:pt x="4177" y="22682"/>
                  </a:lnTo>
                  <a:cubicBezTo>
                    <a:pt x="2814" y="22682"/>
                    <a:pt x="1919" y="21503"/>
                    <a:pt x="2024" y="20323"/>
                  </a:cubicBezTo>
                  <a:lnTo>
                    <a:pt x="2024" y="20323"/>
                  </a:lnTo>
                  <a:lnTo>
                    <a:pt x="1220" y="21244"/>
                  </a:lnTo>
                  <a:cubicBezTo>
                    <a:pt x="0" y="22640"/>
                    <a:pt x="993" y="24823"/>
                    <a:pt x="2847" y="24823"/>
                  </a:cubicBezTo>
                  <a:lnTo>
                    <a:pt x="20345" y="24823"/>
                  </a:lnTo>
                  <a:cubicBezTo>
                    <a:pt x="21118" y="24823"/>
                    <a:pt x="21739" y="24444"/>
                    <a:pt x="22114" y="23901"/>
                  </a:cubicBezTo>
                  <a:lnTo>
                    <a:pt x="22119" y="23895"/>
                  </a:lnTo>
                  <a:cubicBezTo>
                    <a:pt x="22173" y="23817"/>
                    <a:pt x="22222" y="23735"/>
                    <a:pt x="22265" y="23651"/>
                  </a:cubicBezTo>
                  <a:cubicBezTo>
                    <a:pt x="22267" y="23648"/>
                    <a:pt x="22268" y="23644"/>
                    <a:pt x="22269" y="23641"/>
                  </a:cubicBezTo>
                  <a:cubicBezTo>
                    <a:pt x="22288" y="23605"/>
                    <a:pt x="22305" y="23569"/>
                    <a:pt x="22321" y="23531"/>
                  </a:cubicBezTo>
                  <a:cubicBezTo>
                    <a:pt x="22325" y="23522"/>
                    <a:pt x="22329" y="23512"/>
                    <a:pt x="22334" y="23502"/>
                  </a:cubicBezTo>
                  <a:cubicBezTo>
                    <a:pt x="22348" y="23468"/>
                    <a:pt x="22362" y="23433"/>
                    <a:pt x="22375" y="23397"/>
                  </a:cubicBezTo>
                  <a:cubicBezTo>
                    <a:pt x="22378" y="23390"/>
                    <a:pt x="22381" y="23383"/>
                    <a:pt x="22383" y="23377"/>
                  </a:cubicBezTo>
                  <a:cubicBezTo>
                    <a:pt x="22397" y="23336"/>
                    <a:pt x="22409" y="23296"/>
                    <a:pt x="22421" y="23255"/>
                  </a:cubicBezTo>
                  <a:cubicBezTo>
                    <a:pt x="22426" y="23241"/>
                    <a:pt x="22429" y="23227"/>
                    <a:pt x="22434" y="23212"/>
                  </a:cubicBezTo>
                  <a:cubicBezTo>
                    <a:pt x="22440" y="23185"/>
                    <a:pt x="22448" y="23158"/>
                    <a:pt x="22453" y="23130"/>
                  </a:cubicBezTo>
                  <a:cubicBezTo>
                    <a:pt x="22458" y="23113"/>
                    <a:pt x="22461" y="23096"/>
                    <a:pt x="22465" y="23079"/>
                  </a:cubicBezTo>
                  <a:cubicBezTo>
                    <a:pt x="22471" y="23050"/>
                    <a:pt x="22475" y="23023"/>
                    <a:pt x="22480" y="22994"/>
                  </a:cubicBezTo>
                  <a:cubicBezTo>
                    <a:pt x="22484" y="22970"/>
                    <a:pt x="22487" y="22946"/>
                    <a:pt x="22491" y="22921"/>
                  </a:cubicBezTo>
                  <a:cubicBezTo>
                    <a:pt x="22494" y="22892"/>
                    <a:pt x="22497" y="22864"/>
                    <a:pt x="22500" y="22835"/>
                  </a:cubicBezTo>
                  <a:cubicBezTo>
                    <a:pt x="22502" y="22813"/>
                    <a:pt x="22503" y="22792"/>
                    <a:pt x="22504" y="22772"/>
                  </a:cubicBezTo>
                  <a:cubicBezTo>
                    <a:pt x="22506" y="22750"/>
                    <a:pt x="22506" y="22729"/>
                    <a:pt x="22507" y="22707"/>
                  </a:cubicBezTo>
                  <a:cubicBezTo>
                    <a:pt x="22507" y="22685"/>
                    <a:pt x="22508" y="22663"/>
                    <a:pt x="22508" y="22641"/>
                  </a:cubicBezTo>
                  <a:cubicBezTo>
                    <a:pt x="22508" y="22618"/>
                    <a:pt x="22507" y="22594"/>
                    <a:pt x="22506" y="22571"/>
                  </a:cubicBezTo>
                  <a:cubicBezTo>
                    <a:pt x="22488" y="22110"/>
                    <a:pt x="22322" y="21644"/>
                    <a:pt x="21972" y="21244"/>
                  </a:cubicBezTo>
                  <a:lnTo>
                    <a:pt x="15392" y="13707"/>
                  </a:lnTo>
                  <a:lnTo>
                    <a:pt x="15392" y="1"/>
                  </a:lnTo>
                  <a:close/>
                </a:path>
              </a:pathLst>
            </a:custGeom>
            <a:solidFill>
              <a:srgbClr val="998996">
                <a:alpha val="27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0"/>
            <p:cNvSpPr/>
            <p:nvPr/>
          </p:nvSpPr>
          <p:spPr>
            <a:xfrm>
              <a:off x="6194150" y="4366113"/>
              <a:ext cx="504950" cy="384150"/>
            </a:xfrm>
            <a:custGeom>
              <a:avLst/>
              <a:gdLst/>
              <a:ahLst/>
              <a:cxnLst/>
              <a:rect l="l" t="t" r="r" b="b"/>
              <a:pathLst>
                <a:path w="20198" h="15366" extrusionOk="0">
                  <a:moveTo>
                    <a:pt x="7210" y="1"/>
                  </a:moveTo>
                  <a:lnTo>
                    <a:pt x="7210" y="5496"/>
                  </a:lnTo>
                  <a:lnTo>
                    <a:pt x="406" y="13288"/>
                  </a:lnTo>
                  <a:cubicBezTo>
                    <a:pt x="74" y="13669"/>
                    <a:pt x="0" y="14171"/>
                    <a:pt x="210" y="14631"/>
                  </a:cubicBezTo>
                  <a:cubicBezTo>
                    <a:pt x="418" y="15091"/>
                    <a:pt x="845" y="15365"/>
                    <a:pt x="1350" y="15365"/>
                  </a:cubicBezTo>
                  <a:lnTo>
                    <a:pt x="18848" y="15365"/>
                  </a:lnTo>
                  <a:cubicBezTo>
                    <a:pt x="19353" y="15365"/>
                    <a:pt x="19780" y="15091"/>
                    <a:pt x="19988" y="14631"/>
                  </a:cubicBezTo>
                  <a:cubicBezTo>
                    <a:pt x="20197" y="14171"/>
                    <a:pt x="20124" y="13669"/>
                    <a:pt x="19792" y="13288"/>
                  </a:cubicBezTo>
                  <a:lnTo>
                    <a:pt x="12989" y="5496"/>
                  </a:lnTo>
                  <a:lnTo>
                    <a:pt x="129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0"/>
            <p:cNvSpPr/>
            <p:nvPr/>
          </p:nvSpPr>
          <p:spPr>
            <a:xfrm>
              <a:off x="6194150" y="4366113"/>
              <a:ext cx="504950" cy="384150"/>
            </a:xfrm>
            <a:custGeom>
              <a:avLst/>
              <a:gdLst/>
              <a:ahLst/>
              <a:cxnLst/>
              <a:rect l="l" t="t" r="r" b="b"/>
              <a:pathLst>
                <a:path w="20198" h="15366" extrusionOk="0">
                  <a:moveTo>
                    <a:pt x="11996" y="1"/>
                  </a:moveTo>
                  <a:lnTo>
                    <a:pt x="11996" y="6499"/>
                  </a:lnTo>
                  <a:lnTo>
                    <a:pt x="14202" y="9039"/>
                  </a:lnTo>
                  <a:cubicBezTo>
                    <a:pt x="15929" y="11032"/>
                    <a:pt x="14514" y="14131"/>
                    <a:pt x="11877" y="14131"/>
                  </a:cubicBezTo>
                  <a:lnTo>
                    <a:pt x="2680" y="14131"/>
                  </a:lnTo>
                  <a:cubicBezTo>
                    <a:pt x="1773" y="14131"/>
                    <a:pt x="1073" y="13608"/>
                    <a:pt x="737" y="12909"/>
                  </a:cubicBezTo>
                  <a:lnTo>
                    <a:pt x="406" y="13288"/>
                  </a:lnTo>
                  <a:cubicBezTo>
                    <a:pt x="74" y="13669"/>
                    <a:pt x="0" y="14171"/>
                    <a:pt x="210" y="14631"/>
                  </a:cubicBezTo>
                  <a:cubicBezTo>
                    <a:pt x="418" y="15091"/>
                    <a:pt x="845" y="15365"/>
                    <a:pt x="1350" y="15365"/>
                  </a:cubicBezTo>
                  <a:lnTo>
                    <a:pt x="18848" y="15365"/>
                  </a:lnTo>
                  <a:cubicBezTo>
                    <a:pt x="19353" y="15365"/>
                    <a:pt x="19780" y="15091"/>
                    <a:pt x="19988" y="14631"/>
                  </a:cubicBezTo>
                  <a:cubicBezTo>
                    <a:pt x="20197" y="14171"/>
                    <a:pt x="20124" y="13669"/>
                    <a:pt x="19792" y="13288"/>
                  </a:cubicBezTo>
                  <a:lnTo>
                    <a:pt x="12989" y="5496"/>
                  </a:lnTo>
                  <a:lnTo>
                    <a:pt x="1298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0"/>
            <p:cNvSpPr/>
            <p:nvPr/>
          </p:nvSpPr>
          <p:spPr>
            <a:xfrm>
              <a:off x="6315750" y="4098838"/>
              <a:ext cx="261750" cy="107075"/>
            </a:xfrm>
            <a:custGeom>
              <a:avLst/>
              <a:gdLst/>
              <a:ahLst/>
              <a:cxnLst/>
              <a:rect l="l" t="t" r="r" b="b"/>
              <a:pathLst>
                <a:path w="10470" h="4283" extrusionOk="0">
                  <a:moveTo>
                    <a:pt x="2142" y="0"/>
                  </a:moveTo>
                  <a:cubicBezTo>
                    <a:pt x="959" y="0"/>
                    <a:pt x="0" y="959"/>
                    <a:pt x="0" y="2141"/>
                  </a:cubicBezTo>
                  <a:cubicBezTo>
                    <a:pt x="0" y="3324"/>
                    <a:pt x="959" y="4282"/>
                    <a:pt x="2142" y="4282"/>
                  </a:cubicBezTo>
                  <a:lnTo>
                    <a:pt x="8328" y="4282"/>
                  </a:lnTo>
                  <a:cubicBezTo>
                    <a:pt x="9511" y="4282"/>
                    <a:pt x="10469" y="3324"/>
                    <a:pt x="10469" y="2141"/>
                  </a:cubicBezTo>
                  <a:cubicBezTo>
                    <a:pt x="10469" y="959"/>
                    <a:pt x="9511" y="0"/>
                    <a:pt x="83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0"/>
            <p:cNvSpPr/>
            <p:nvPr/>
          </p:nvSpPr>
          <p:spPr>
            <a:xfrm>
              <a:off x="6315750" y="4098838"/>
              <a:ext cx="261750" cy="107075"/>
            </a:xfrm>
            <a:custGeom>
              <a:avLst/>
              <a:gdLst/>
              <a:ahLst/>
              <a:cxnLst/>
              <a:rect l="l" t="t" r="r" b="b"/>
              <a:pathLst>
                <a:path w="10470" h="4283" extrusionOk="0">
                  <a:moveTo>
                    <a:pt x="2142" y="0"/>
                  </a:moveTo>
                  <a:cubicBezTo>
                    <a:pt x="959" y="0"/>
                    <a:pt x="0" y="959"/>
                    <a:pt x="0" y="2141"/>
                  </a:cubicBezTo>
                  <a:cubicBezTo>
                    <a:pt x="0" y="3324"/>
                    <a:pt x="959" y="4282"/>
                    <a:pt x="2142" y="4282"/>
                  </a:cubicBezTo>
                  <a:lnTo>
                    <a:pt x="8328" y="4282"/>
                  </a:lnTo>
                  <a:cubicBezTo>
                    <a:pt x="9511" y="4282"/>
                    <a:pt x="10469" y="3324"/>
                    <a:pt x="10469" y="2141"/>
                  </a:cubicBezTo>
                  <a:cubicBezTo>
                    <a:pt x="10469" y="959"/>
                    <a:pt x="9511" y="0"/>
                    <a:pt x="8328" y="0"/>
                  </a:cubicBezTo>
                  <a:close/>
                </a:path>
              </a:pathLst>
            </a:custGeom>
            <a:solidFill>
              <a:srgbClr val="998996">
                <a:alpha val="27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BC217E3-CBBC-CE89-E05D-B5D52C8C0FEA}"/>
              </a:ext>
            </a:extLst>
          </p:cNvPr>
          <p:cNvSpPr/>
          <p:nvPr/>
        </p:nvSpPr>
        <p:spPr>
          <a:xfrm>
            <a:off x="1390674" y="2058462"/>
            <a:ext cx="6619528" cy="1081248"/>
          </a:xfrm>
          <a:prstGeom prst="roundRect">
            <a:avLst/>
          </a:prstGeom>
          <a:solidFill>
            <a:srgbClr val="FFF1DB"/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use the </a:t>
            </a:r>
            <a:r>
              <a:rPr lang="en-US" sz="2800" b="1" i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verbs of liking 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en-US" sz="2800" b="1" i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disliking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with </a:t>
            </a:r>
            <a:r>
              <a:rPr lang="en-US" sz="2800" b="1" i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gerunds 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en-US" sz="2800" b="1" i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to-infinitive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6" grpId="0" build="p"/>
      <p:bldP spid="3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6AA4A8F-CF80-7726-129C-918F1EEDF2E5}"/>
              </a:ext>
            </a:extLst>
          </p:cNvPr>
          <p:cNvGrpSpPr/>
          <p:nvPr/>
        </p:nvGrpSpPr>
        <p:grpSpPr>
          <a:xfrm>
            <a:off x="473473" y="1363850"/>
            <a:ext cx="2739158" cy="2547389"/>
            <a:chOff x="550965" y="1363850"/>
            <a:chExt cx="2739158" cy="2547389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FE7F993A-7AF2-9A4E-58C1-21E736B3F8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1740" y="1363850"/>
              <a:ext cx="1668383" cy="2547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 descr="Pink, like, thumb up Icon in Gesture">
              <a:extLst>
                <a:ext uri="{FF2B5EF4-FFF2-40B4-BE49-F238E27FC236}">
                  <a16:creationId xmlns:a16="http://schemas.microsoft.com/office/drawing/2014/main" id="{792F623C-D4A9-9EA8-6102-96F4BEE5F5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965" y="2133232"/>
              <a:ext cx="1008624" cy="10086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63FC457-1FDD-5EBD-32AE-1E62014FD9DE}"/>
              </a:ext>
            </a:extLst>
          </p:cNvPr>
          <p:cNvGrpSpPr/>
          <p:nvPr/>
        </p:nvGrpSpPr>
        <p:grpSpPr>
          <a:xfrm>
            <a:off x="5292995" y="1406074"/>
            <a:ext cx="3262337" cy="2462939"/>
            <a:chOff x="5517720" y="1363850"/>
            <a:chExt cx="3262337" cy="2462939"/>
          </a:xfrm>
        </p:grpSpPr>
        <p:pic>
          <p:nvPicPr>
            <p:cNvPr id="1028" name="Picture 4" descr="Free Vectors | A young man and a computer who are in trouble and impatient">
              <a:extLst>
                <a:ext uri="{FF2B5EF4-FFF2-40B4-BE49-F238E27FC236}">
                  <a16:creationId xmlns:a16="http://schemas.microsoft.com/office/drawing/2014/main" id="{2EB60F10-1080-8B75-2A19-BCF5CC2B85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000" b="97353" l="2059" r="96765">
                          <a14:foregroundMark x1="54412" y1="8529" x2="54412" y2="8529"/>
                          <a14:foregroundMark x1="70000" y1="93235" x2="70000" y2="93235"/>
                          <a14:foregroundMark x1="29412" y1="88529" x2="29412" y2="88529"/>
                          <a14:foregroundMark x1="2059" y1="68235" x2="20588" y2="67353"/>
                          <a14:foregroundMark x1="20588" y1="67353" x2="39118" y2="68824"/>
                          <a14:foregroundMark x1="39118" y1="68824" x2="44118" y2="68529"/>
                          <a14:foregroundMark x1="3235" y1="70000" x2="9706" y2="93529"/>
                          <a14:foregroundMark x1="11471" y1="96765" x2="11471" y2="96765"/>
                          <a14:foregroundMark x1="22941" y1="97059" x2="22941" y2="97059"/>
                          <a14:foregroundMark x1="41176" y1="96176" x2="41176" y2="96176"/>
                          <a14:foregroundMark x1="49118" y1="96471" x2="49118" y2="96471"/>
                          <a14:foregroundMark x1="34412" y1="87941" x2="34412" y2="87941"/>
                          <a14:foregroundMark x1="43824" y1="83529" x2="43824" y2="83529"/>
                          <a14:foregroundMark x1="40882" y1="74706" x2="16765" y2="93529"/>
                          <a14:foregroundMark x1="16765" y1="93529" x2="16765" y2="93529"/>
                          <a14:foregroundMark x1="32647" y1="72059" x2="39412" y2="97353"/>
                          <a14:foregroundMark x1="39412" y1="97353" x2="39412" y2="97353"/>
                          <a14:foregroundMark x1="41176" y1="82059" x2="45588" y2="94412"/>
                          <a14:foregroundMark x1="46765" y1="77647" x2="46765" y2="77647"/>
                          <a14:foregroundMark x1="18529" y1="79118" x2="18529" y2="79118"/>
                          <a14:foregroundMark x1="10882" y1="68529" x2="10882" y2="68529"/>
                          <a14:foregroundMark x1="25000" y1="71471" x2="25000" y2="71471"/>
                          <a14:foregroundMark x1="28824" y1="72353" x2="28824" y2="72353"/>
                          <a14:foregroundMark x1="10000" y1="75294" x2="26471" y2="75294"/>
                          <a14:foregroundMark x1="32647" y1="75882" x2="33824" y2="76176"/>
                          <a14:foregroundMark x1="56471" y1="5588" x2="56471" y2="5588"/>
                          <a14:foregroundMark x1="84706" y1="7353" x2="84706" y2="7353"/>
                          <a14:foregroundMark x1="90294" y1="11176" x2="90294" y2="11176"/>
                          <a14:foregroundMark x1="92647" y1="18529" x2="92647" y2="18529"/>
                          <a14:foregroundMark x1="95000" y1="19118" x2="95000" y2="19118"/>
                          <a14:foregroundMark x1="96765" y1="19118" x2="96765" y2="19118"/>
                          <a14:foregroundMark x1="85882" y1="5294" x2="85882" y2="5294"/>
                          <a14:foregroundMark x1="4118" y1="77647" x2="4118" y2="77647"/>
                          <a14:foregroundMark x1="4412" y1="82353" x2="4412" y2="823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7720" y="1363850"/>
              <a:ext cx="2462939" cy="24629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4" descr="Pink, unlike Icon">
              <a:extLst>
                <a:ext uri="{FF2B5EF4-FFF2-40B4-BE49-F238E27FC236}">
                  <a16:creationId xmlns:a16="http://schemas.microsoft.com/office/drawing/2014/main" id="{A273125D-CD04-27FD-FFFF-F44B612ADA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1433" y="2133232"/>
              <a:ext cx="1008624" cy="10086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Google Shape;446;p30">
            <a:extLst>
              <a:ext uri="{FF2B5EF4-FFF2-40B4-BE49-F238E27FC236}">
                <a16:creationId xmlns:a16="http://schemas.microsoft.com/office/drawing/2014/main" id="{F873E749-6F47-831F-DFAC-53AEEF7D78A7}"/>
              </a:ext>
            </a:extLst>
          </p:cNvPr>
          <p:cNvSpPr txBox="1">
            <a:spLocks/>
          </p:cNvSpPr>
          <p:nvPr/>
        </p:nvSpPr>
        <p:spPr>
          <a:xfrm>
            <a:off x="546313" y="3911239"/>
            <a:ext cx="3664251" cy="63864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b="1" dirty="0">
                <a:solidFill>
                  <a:srgbClr val="5F4D5D"/>
                </a:solidFill>
              </a:rPr>
              <a:t>She </a:t>
            </a:r>
            <a:r>
              <a:rPr lang="en-US" sz="2400" b="1" dirty="0">
                <a:solidFill>
                  <a:schemeClr val="tx2"/>
                </a:solidFill>
              </a:rPr>
              <a:t>likes reading</a:t>
            </a:r>
            <a:r>
              <a:rPr lang="en-US" sz="2400" b="1" dirty="0">
                <a:solidFill>
                  <a:srgbClr val="5F4D5D"/>
                </a:solidFill>
              </a:rPr>
              <a:t> book. </a:t>
            </a:r>
          </a:p>
        </p:txBody>
      </p:sp>
      <p:sp>
        <p:nvSpPr>
          <p:cNvPr id="8" name="Google Shape;446;p30">
            <a:extLst>
              <a:ext uri="{FF2B5EF4-FFF2-40B4-BE49-F238E27FC236}">
                <a16:creationId xmlns:a16="http://schemas.microsoft.com/office/drawing/2014/main" id="{D19AEF9F-CAE9-31B5-3E6D-AEDAC256D657}"/>
              </a:ext>
            </a:extLst>
          </p:cNvPr>
          <p:cNvSpPr txBox="1">
            <a:spLocks/>
          </p:cNvSpPr>
          <p:nvPr/>
        </p:nvSpPr>
        <p:spPr>
          <a:xfrm>
            <a:off x="4362773" y="3911239"/>
            <a:ext cx="4781227" cy="63864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b="1" dirty="0">
                <a:solidFill>
                  <a:srgbClr val="5F4D5D"/>
                </a:solidFill>
              </a:rPr>
              <a:t>He </a:t>
            </a:r>
            <a:r>
              <a:rPr lang="en-US" sz="2400" b="1" dirty="0">
                <a:solidFill>
                  <a:schemeClr val="tx2"/>
                </a:solidFill>
              </a:rPr>
              <a:t>dislikes surfing </a:t>
            </a:r>
            <a:r>
              <a:rPr lang="en-US" sz="2400" b="1" dirty="0">
                <a:solidFill>
                  <a:srgbClr val="5F4D5D"/>
                </a:solidFill>
              </a:rPr>
              <a:t>the Internet.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9B3865D-D7CF-55FE-6545-C030B5335F45}"/>
              </a:ext>
            </a:extLst>
          </p:cNvPr>
          <p:cNvCxnSpPr/>
          <p:nvPr/>
        </p:nvCxnSpPr>
        <p:spPr>
          <a:xfrm>
            <a:off x="2038027" y="4370522"/>
            <a:ext cx="1053885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DED1C33-512C-1E85-84D4-B24D3A01DAC0}"/>
              </a:ext>
            </a:extLst>
          </p:cNvPr>
          <p:cNvCxnSpPr>
            <a:cxnSpLocks/>
          </p:cNvCxnSpPr>
          <p:nvPr/>
        </p:nvCxnSpPr>
        <p:spPr>
          <a:xfrm>
            <a:off x="6126997" y="4370522"/>
            <a:ext cx="10254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8C6184B-C26F-1DD8-A62D-211F51353ED4}"/>
              </a:ext>
            </a:extLst>
          </p:cNvPr>
          <p:cNvSpPr/>
          <p:nvPr/>
        </p:nvSpPr>
        <p:spPr>
          <a:xfrm>
            <a:off x="2038027" y="4457127"/>
            <a:ext cx="1053885" cy="44699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Londrina Solid"/>
                <a:cs typeface="Londrina Solid"/>
                <a:sym typeface="Londrina Solid"/>
              </a:rPr>
              <a:t>V-</a:t>
            </a:r>
            <a:r>
              <a:rPr lang="en-US" sz="2400" dirty="0" err="1">
                <a:solidFill>
                  <a:schemeClr val="bg1"/>
                </a:solidFill>
                <a:latin typeface="Londrina Solid"/>
                <a:cs typeface="Londrina Solid"/>
                <a:sym typeface="Londrina Solid"/>
              </a:rPr>
              <a:t>ing</a:t>
            </a:r>
            <a:r>
              <a:rPr lang="en-US" sz="2400" dirty="0">
                <a:solidFill>
                  <a:schemeClr val="bg1"/>
                </a:solidFill>
                <a:latin typeface="Londrina Solid"/>
                <a:cs typeface="Londrina Solid"/>
                <a:sym typeface="Londrina Solid"/>
              </a:rPr>
              <a:t> 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5671F13-E7A9-95C1-8B8A-31D88082DC0E}"/>
              </a:ext>
            </a:extLst>
          </p:cNvPr>
          <p:cNvSpPr/>
          <p:nvPr/>
        </p:nvSpPr>
        <p:spPr>
          <a:xfrm>
            <a:off x="6126997" y="4457127"/>
            <a:ext cx="1053885" cy="44699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Londrina Solid"/>
                <a:cs typeface="Londrina Solid"/>
                <a:sym typeface="Londrina Solid"/>
              </a:rPr>
              <a:t>V-</a:t>
            </a:r>
            <a:r>
              <a:rPr lang="en-US" sz="2400" dirty="0" err="1">
                <a:solidFill>
                  <a:schemeClr val="bg1"/>
                </a:solidFill>
                <a:latin typeface="Londrina Solid"/>
                <a:cs typeface="Londrina Solid"/>
                <a:sym typeface="Londrina Solid"/>
              </a:rPr>
              <a:t>ing</a:t>
            </a:r>
            <a:r>
              <a:rPr lang="en-US" sz="2400" dirty="0">
                <a:solidFill>
                  <a:schemeClr val="bg1"/>
                </a:solidFill>
                <a:latin typeface="Londrina Solid"/>
                <a:cs typeface="Londrina Solid"/>
                <a:sym typeface="Londrina Solid"/>
              </a:rPr>
              <a:t> 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8EFE22F-5AB1-CE8E-5235-8AC2F4EBB067}"/>
              </a:ext>
            </a:extLst>
          </p:cNvPr>
          <p:cNvSpPr/>
          <p:nvPr/>
        </p:nvSpPr>
        <p:spPr>
          <a:xfrm>
            <a:off x="1074550" y="340513"/>
            <a:ext cx="7116305" cy="638646"/>
          </a:xfrm>
          <a:prstGeom prst="roundRect">
            <a:avLst/>
          </a:prstGeom>
          <a:solidFill>
            <a:srgbClr val="FFF1DB"/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ondrina Solid"/>
                <a:cs typeface="Londrina Solid"/>
                <a:sym typeface="Londrina Solid"/>
              </a:rPr>
              <a:t>Verbs of liking/disliking + </a:t>
            </a:r>
            <a:r>
              <a:rPr lang="en-US" sz="3200" dirty="0">
                <a:solidFill>
                  <a:schemeClr val="tx2"/>
                </a:solidFill>
                <a:latin typeface="Londrina Solid"/>
                <a:cs typeface="Londrina Solid"/>
                <a:sym typeface="Londrina Solid"/>
              </a:rPr>
              <a:t>gerunds (V-</a:t>
            </a:r>
            <a:r>
              <a:rPr lang="en-US" sz="3200" dirty="0" err="1">
                <a:solidFill>
                  <a:schemeClr val="tx2"/>
                </a:solidFill>
                <a:latin typeface="Londrina Solid"/>
                <a:cs typeface="Londrina Solid"/>
                <a:sym typeface="Londrina Solid"/>
              </a:rPr>
              <a:t>ing</a:t>
            </a:r>
            <a:r>
              <a:rPr lang="en-US" sz="3200" dirty="0">
                <a:solidFill>
                  <a:schemeClr val="tx2"/>
                </a:solidFill>
                <a:latin typeface="Londrina Solid"/>
                <a:cs typeface="Londrina Solid"/>
                <a:sym typeface="Londrina Solid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793993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4" grpId="0" animBg="1"/>
      <p:bldP spid="15" grpId="0" animBg="1"/>
      <p:bldP spid="16" grpId="0" animBg="1"/>
      <p:bldP spid="1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B514AB4-147B-DFFE-9173-C50160963B77}"/>
              </a:ext>
            </a:extLst>
          </p:cNvPr>
          <p:cNvGrpSpPr/>
          <p:nvPr/>
        </p:nvGrpSpPr>
        <p:grpSpPr>
          <a:xfrm>
            <a:off x="605209" y="418454"/>
            <a:ext cx="2739158" cy="2547389"/>
            <a:chOff x="550965" y="1363850"/>
            <a:chExt cx="2739158" cy="25473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DF473A8-1838-57E9-396E-FC1D330439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1740" y="1363850"/>
              <a:ext cx="1668383" cy="2547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 descr="Pink, like, thumb up Icon in Gesture">
              <a:extLst>
                <a:ext uri="{FF2B5EF4-FFF2-40B4-BE49-F238E27FC236}">
                  <a16:creationId xmlns:a16="http://schemas.microsoft.com/office/drawing/2014/main" id="{DF378EEF-EEC3-9CBC-F613-BA68F3B961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965" y="2133232"/>
              <a:ext cx="1008624" cy="10086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Google Shape;446;p30">
            <a:extLst>
              <a:ext uri="{FF2B5EF4-FFF2-40B4-BE49-F238E27FC236}">
                <a16:creationId xmlns:a16="http://schemas.microsoft.com/office/drawing/2014/main" id="{19F9FEB1-2548-D04E-9399-7F2D25085CFB}"/>
              </a:ext>
            </a:extLst>
          </p:cNvPr>
          <p:cNvSpPr txBox="1">
            <a:spLocks/>
          </p:cNvSpPr>
          <p:nvPr/>
        </p:nvSpPr>
        <p:spPr>
          <a:xfrm>
            <a:off x="4572000" y="503153"/>
            <a:ext cx="4262034" cy="63864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b="1" dirty="0">
                <a:solidFill>
                  <a:srgbClr val="5F4D5D"/>
                </a:solidFill>
              </a:rPr>
              <a:t>She </a:t>
            </a:r>
            <a:r>
              <a:rPr lang="en-US" sz="2800" b="1" dirty="0">
                <a:solidFill>
                  <a:schemeClr val="tx2"/>
                </a:solidFill>
              </a:rPr>
              <a:t>likes reading</a:t>
            </a:r>
            <a:r>
              <a:rPr lang="en-US" sz="2800" b="1" dirty="0">
                <a:solidFill>
                  <a:srgbClr val="5F4D5D"/>
                </a:solidFill>
              </a:rPr>
              <a:t> book. 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B9A3A58-2A04-B04D-86FF-ADBC49C54A9E}"/>
              </a:ext>
            </a:extLst>
          </p:cNvPr>
          <p:cNvSpPr/>
          <p:nvPr/>
        </p:nvSpPr>
        <p:spPr>
          <a:xfrm>
            <a:off x="3983064" y="503153"/>
            <a:ext cx="469248" cy="469248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" name="Google Shape;446;p30">
            <a:extLst>
              <a:ext uri="{FF2B5EF4-FFF2-40B4-BE49-F238E27FC236}">
                <a16:creationId xmlns:a16="http://schemas.microsoft.com/office/drawing/2014/main" id="{09E09506-54F3-07E0-F2D4-9802713B7039}"/>
              </a:ext>
            </a:extLst>
          </p:cNvPr>
          <p:cNvSpPr txBox="1">
            <a:spLocks/>
          </p:cNvSpPr>
          <p:nvPr/>
        </p:nvSpPr>
        <p:spPr>
          <a:xfrm>
            <a:off x="4572000" y="1391722"/>
            <a:ext cx="4262034" cy="63864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b="1" dirty="0">
                <a:solidFill>
                  <a:srgbClr val="5F4D5D"/>
                </a:solidFill>
              </a:rPr>
              <a:t>She </a:t>
            </a:r>
            <a:r>
              <a:rPr lang="en-US" sz="2800" b="1" dirty="0">
                <a:solidFill>
                  <a:schemeClr val="tx2"/>
                </a:solidFill>
              </a:rPr>
              <a:t>likes to read</a:t>
            </a:r>
            <a:r>
              <a:rPr lang="en-US" sz="2800" b="1" dirty="0">
                <a:solidFill>
                  <a:srgbClr val="5F4D5D"/>
                </a:solidFill>
              </a:rPr>
              <a:t> book.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FBEB7F0-4369-86E1-12BC-99A05681CAEB}"/>
              </a:ext>
            </a:extLst>
          </p:cNvPr>
          <p:cNvSpPr/>
          <p:nvPr/>
        </p:nvSpPr>
        <p:spPr>
          <a:xfrm>
            <a:off x="3983064" y="1391722"/>
            <a:ext cx="469248" cy="469248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EEA148C-1D94-E56A-D841-D902C2FCDB0B}"/>
              </a:ext>
            </a:extLst>
          </p:cNvPr>
          <p:cNvCxnSpPr>
            <a:cxnSpLocks/>
          </p:cNvCxnSpPr>
          <p:nvPr/>
        </p:nvCxnSpPr>
        <p:spPr>
          <a:xfrm>
            <a:off x="6300062" y="1893140"/>
            <a:ext cx="1201118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E351CE3-4097-991D-8DD4-968F6ABCABDF}"/>
              </a:ext>
            </a:extLst>
          </p:cNvPr>
          <p:cNvSpPr/>
          <p:nvPr/>
        </p:nvSpPr>
        <p:spPr>
          <a:xfrm>
            <a:off x="6373678" y="2020804"/>
            <a:ext cx="1053885" cy="44699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Londrina Solid"/>
                <a:cs typeface="Londrina Solid"/>
                <a:sym typeface="Londrina Solid"/>
              </a:rPr>
              <a:t>to V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C0E29DA-02F1-ED24-9F5E-5C863776B90D}"/>
              </a:ext>
            </a:extLst>
          </p:cNvPr>
          <p:cNvSpPr/>
          <p:nvPr/>
        </p:nvSpPr>
        <p:spPr>
          <a:xfrm>
            <a:off x="189854" y="3346798"/>
            <a:ext cx="8764291" cy="1099999"/>
          </a:xfrm>
          <a:prstGeom prst="roundRect">
            <a:avLst/>
          </a:prstGeom>
          <a:solidFill>
            <a:srgbClr val="FFF1DB"/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Londrina Solid"/>
                <a:cs typeface="Londrina Solid"/>
                <a:sym typeface="Londrina Solid"/>
              </a:rPr>
              <a:t>Some verbs of liking/ disliking + </a:t>
            </a:r>
            <a:r>
              <a:rPr lang="en-US" sz="3200" dirty="0">
                <a:solidFill>
                  <a:schemeClr val="tx2"/>
                </a:solidFill>
                <a:latin typeface="Londrina Solid"/>
                <a:cs typeface="Londrina Solid"/>
                <a:sym typeface="Londrina Solid"/>
              </a:rPr>
              <a:t>gerunds/ to infinitives </a:t>
            </a:r>
          </a:p>
        </p:txBody>
      </p:sp>
    </p:spTree>
    <p:extLst>
      <p:ext uri="{BB962C8B-B14F-4D97-AF65-F5344CB8AC3E}">
        <p14:creationId xmlns:p14="http://schemas.microsoft.com/office/powerpoint/2010/main" val="2058703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0" grpId="0" animBg="1"/>
      <p:bldP spid="11" grpId="0" animBg="1"/>
      <p:bldP spid="1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36"/>
          <p:cNvSpPr txBox="1">
            <a:spLocks noGrp="1"/>
          </p:cNvSpPr>
          <p:nvPr>
            <p:ph type="subTitle" idx="4"/>
          </p:nvPr>
        </p:nvSpPr>
        <p:spPr>
          <a:xfrm>
            <a:off x="157424" y="221241"/>
            <a:ext cx="8829150" cy="4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Ex 1. (P.11) Work in pairs. Put the verbs into the correct column. </a:t>
            </a:r>
            <a:endParaRPr sz="2800" dirty="0"/>
          </a:p>
        </p:txBody>
      </p:sp>
      <p:sp>
        <p:nvSpPr>
          <p:cNvPr id="712" name="Google Shape;712;p36"/>
          <p:cNvSpPr/>
          <p:nvPr/>
        </p:nvSpPr>
        <p:spPr>
          <a:xfrm flipH="1">
            <a:off x="1414050" y="4257040"/>
            <a:ext cx="107100" cy="107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3" name="Google Shape;713;p36"/>
          <p:cNvSpPr/>
          <p:nvPr/>
        </p:nvSpPr>
        <p:spPr>
          <a:xfrm flipH="1">
            <a:off x="4444715" y="4618488"/>
            <a:ext cx="254569" cy="254531"/>
          </a:xfrm>
          <a:custGeom>
            <a:avLst/>
            <a:gdLst/>
            <a:ahLst/>
            <a:cxnLst/>
            <a:rect l="l" t="t" r="r" b="b"/>
            <a:pathLst>
              <a:path w="6540" h="6539" extrusionOk="0">
                <a:moveTo>
                  <a:pt x="3270" y="1755"/>
                </a:moveTo>
                <a:cubicBezTo>
                  <a:pt x="4105" y="1755"/>
                  <a:pt x="4784" y="2435"/>
                  <a:pt x="4784" y="3269"/>
                </a:cubicBezTo>
                <a:cubicBezTo>
                  <a:pt x="4784" y="4104"/>
                  <a:pt x="4105" y="4784"/>
                  <a:pt x="3270" y="4784"/>
                </a:cubicBezTo>
                <a:cubicBezTo>
                  <a:pt x="2435" y="4784"/>
                  <a:pt x="1756" y="4104"/>
                  <a:pt x="1756" y="3269"/>
                </a:cubicBezTo>
                <a:cubicBezTo>
                  <a:pt x="1756" y="2435"/>
                  <a:pt x="2436" y="1755"/>
                  <a:pt x="3270" y="1755"/>
                </a:cubicBezTo>
                <a:close/>
                <a:moveTo>
                  <a:pt x="3270" y="1"/>
                </a:moveTo>
                <a:cubicBezTo>
                  <a:pt x="1468" y="1"/>
                  <a:pt x="0" y="1467"/>
                  <a:pt x="0" y="3269"/>
                </a:cubicBezTo>
                <a:cubicBezTo>
                  <a:pt x="0" y="5072"/>
                  <a:pt x="1468" y="6538"/>
                  <a:pt x="3270" y="6538"/>
                </a:cubicBezTo>
                <a:cubicBezTo>
                  <a:pt x="5073" y="6538"/>
                  <a:pt x="6539" y="5072"/>
                  <a:pt x="6539" y="3269"/>
                </a:cubicBezTo>
                <a:cubicBezTo>
                  <a:pt x="6539" y="1467"/>
                  <a:pt x="5073" y="1"/>
                  <a:pt x="327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4" name="Google Shape;714;p36"/>
          <p:cNvSpPr/>
          <p:nvPr/>
        </p:nvSpPr>
        <p:spPr>
          <a:xfrm flipH="1">
            <a:off x="6320025" y="316725"/>
            <a:ext cx="107100" cy="107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" name="Google Shape;715;p36"/>
          <p:cNvSpPr/>
          <p:nvPr/>
        </p:nvSpPr>
        <p:spPr>
          <a:xfrm rot="-2700000" flipH="1">
            <a:off x="997155" y="1337041"/>
            <a:ext cx="182953" cy="176297"/>
          </a:xfrm>
          <a:custGeom>
            <a:avLst/>
            <a:gdLst/>
            <a:ahLst/>
            <a:cxnLst/>
            <a:rect l="l" t="t" r="r" b="b"/>
            <a:pathLst>
              <a:path w="4700" h="4529" extrusionOk="0">
                <a:moveTo>
                  <a:pt x="964" y="0"/>
                </a:moveTo>
                <a:cubicBezTo>
                  <a:pt x="739" y="0"/>
                  <a:pt x="515" y="86"/>
                  <a:pt x="343" y="257"/>
                </a:cubicBezTo>
                <a:cubicBezTo>
                  <a:pt x="1" y="600"/>
                  <a:pt x="1" y="1156"/>
                  <a:pt x="343" y="1498"/>
                </a:cubicBezTo>
                <a:lnTo>
                  <a:pt x="488" y="1643"/>
                </a:lnTo>
                <a:cubicBezTo>
                  <a:pt x="831" y="1986"/>
                  <a:pt x="831" y="2542"/>
                  <a:pt x="488" y="2884"/>
                </a:cubicBezTo>
                <a:lnTo>
                  <a:pt x="343" y="3030"/>
                </a:lnTo>
                <a:cubicBezTo>
                  <a:pt x="1" y="3372"/>
                  <a:pt x="1" y="3928"/>
                  <a:pt x="343" y="4271"/>
                </a:cubicBezTo>
                <a:cubicBezTo>
                  <a:pt x="515" y="4443"/>
                  <a:pt x="739" y="4528"/>
                  <a:pt x="964" y="4528"/>
                </a:cubicBezTo>
                <a:cubicBezTo>
                  <a:pt x="1188" y="4528"/>
                  <a:pt x="1413" y="4443"/>
                  <a:pt x="1584" y="4271"/>
                </a:cubicBezTo>
                <a:lnTo>
                  <a:pt x="1729" y="4126"/>
                </a:lnTo>
                <a:cubicBezTo>
                  <a:pt x="1901" y="3955"/>
                  <a:pt x="2126" y="3869"/>
                  <a:pt x="2350" y="3869"/>
                </a:cubicBezTo>
                <a:cubicBezTo>
                  <a:pt x="2575" y="3869"/>
                  <a:pt x="2799" y="3955"/>
                  <a:pt x="2970" y="4126"/>
                </a:cubicBezTo>
                <a:lnTo>
                  <a:pt x="3115" y="4270"/>
                </a:lnTo>
                <a:cubicBezTo>
                  <a:pt x="3287" y="4442"/>
                  <a:pt x="3512" y="4528"/>
                  <a:pt x="3736" y="4528"/>
                </a:cubicBezTo>
                <a:cubicBezTo>
                  <a:pt x="3961" y="4528"/>
                  <a:pt x="4185" y="4442"/>
                  <a:pt x="4356" y="4270"/>
                </a:cubicBezTo>
                <a:cubicBezTo>
                  <a:pt x="4700" y="3928"/>
                  <a:pt x="4700" y="3372"/>
                  <a:pt x="4356" y="3030"/>
                </a:cubicBezTo>
                <a:lnTo>
                  <a:pt x="4212" y="2884"/>
                </a:lnTo>
                <a:cubicBezTo>
                  <a:pt x="3869" y="2542"/>
                  <a:pt x="3870" y="1986"/>
                  <a:pt x="4212" y="1643"/>
                </a:cubicBezTo>
                <a:lnTo>
                  <a:pt x="4356" y="1498"/>
                </a:lnTo>
                <a:cubicBezTo>
                  <a:pt x="4700" y="1155"/>
                  <a:pt x="4700" y="600"/>
                  <a:pt x="4356" y="257"/>
                </a:cubicBezTo>
                <a:cubicBezTo>
                  <a:pt x="4185" y="86"/>
                  <a:pt x="3961" y="0"/>
                  <a:pt x="3736" y="0"/>
                </a:cubicBezTo>
                <a:cubicBezTo>
                  <a:pt x="3512" y="0"/>
                  <a:pt x="3287" y="86"/>
                  <a:pt x="3116" y="257"/>
                </a:cubicBezTo>
                <a:lnTo>
                  <a:pt x="2970" y="403"/>
                </a:lnTo>
                <a:cubicBezTo>
                  <a:pt x="2799" y="574"/>
                  <a:pt x="2575" y="659"/>
                  <a:pt x="2350" y="659"/>
                </a:cubicBezTo>
                <a:cubicBezTo>
                  <a:pt x="2126" y="659"/>
                  <a:pt x="1901" y="574"/>
                  <a:pt x="1729" y="403"/>
                </a:cubicBezTo>
                <a:lnTo>
                  <a:pt x="1584" y="257"/>
                </a:lnTo>
                <a:cubicBezTo>
                  <a:pt x="1413" y="86"/>
                  <a:pt x="1188" y="0"/>
                  <a:pt x="96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19" name="Google Shape;719;p36"/>
          <p:cNvGrpSpPr/>
          <p:nvPr/>
        </p:nvGrpSpPr>
        <p:grpSpPr>
          <a:xfrm>
            <a:off x="2093200" y="3621331"/>
            <a:ext cx="466924" cy="420918"/>
            <a:chOff x="2228650" y="3541466"/>
            <a:chExt cx="466924" cy="420918"/>
          </a:xfrm>
        </p:grpSpPr>
        <p:sp>
          <p:nvSpPr>
            <p:cNvPr id="720" name="Google Shape;720;p36"/>
            <p:cNvSpPr/>
            <p:nvPr/>
          </p:nvSpPr>
          <p:spPr>
            <a:xfrm>
              <a:off x="2535203" y="3541466"/>
              <a:ext cx="160371" cy="199062"/>
            </a:xfrm>
            <a:custGeom>
              <a:avLst/>
              <a:gdLst/>
              <a:ahLst/>
              <a:cxnLst/>
              <a:rect l="l" t="t" r="r" b="b"/>
              <a:pathLst>
                <a:path w="4120" h="5114" extrusionOk="0">
                  <a:moveTo>
                    <a:pt x="2142" y="1"/>
                  </a:moveTo>
                  <a:cubicBezTo>
                    <a:pt x="1895" y="1"/>
                    <a:pt x="1697" y="200"/>
                    <a:pt x="1697" y="446"/>
                  </a:cubicBezTo>
                  <a:lnTo>
                    <a:pt x="1697" y="3356"/>
                  </a:lnTo>
                  <a:cubicBezTo>
                    <a:pt x="1664" y="3353"/>
                    <a:pt x="1629" y="3352"/>
                    <a:pt x="1594" y="3352"/>
                  </a:cubicBezTo>
                  <a:cubicBezTo>
                    <a:pt x="1358" y="3352"/>
                    <a:pt x="1090" y="3423"/>
                    <a:pt x="836" y="3570"/>
                  </a:cubicBezTo>
                  <a:cubicBezTo>
                    <a:pt x="280" y="3891"/>
                    <a:pt x="1" y="4447"/>
                    <a:pt x="211" y="4814"/>
                  </a:cubicBezTo>
                  <a:cubicBezTo>
                    <a:pt x="326" y="5012"/>
                    <a:pt x="562" y="5113"/>
                    <a:pt x="842" y="5113"/>
                  </a:cubicBezTo>
                  <a:cubicBezTo>
                    <a:pt x="1078" y="5113"/>
                    <a:pt x="1346" y="5041"/>
                    <a:pt x="1601" y="4895"/>
                  </a:cubicBezTo>
                  <a:cubicBezTo>
                    <a:pt x="2019" y="4652"/>
                    <a:pt x="2280" y="4277"/>
                    <a:pt x="2295" y="3951"/>
                  </a:cubicBezTo>
                  <a:lnTo>
                    <a:pt x="2296" y="3951"/>
                  </a:lnTo>
                  <a:lnTo>
                    <a:pt x="2296" y="1754"/>
                  </a:lnTo>
                  <a:lnTo>
                    <a:pt x="3749" y="1754"/>
                  </a:lnTo>
                  <a:cubicBezTo>
                    <a:pt x="4007" y="1754"/>
                    <a:pt x="4119" y="1428"/>
                    <a:pt x="3915" y="1269"/>
                  </a:cubicBezTo>
                  <a:lnTo>
                    <a:pt x="3916" y="1269"/>
                  </a:lnTo>
                  <a:lnTo>
                    <a:pt x="2416" y="95"/>
                  </a:lnTo>
                  <a:cubicBezTo>
                    <a:pt x="2338" y="34"/>
                    <a:pt x="2241" y="1"/>
                    <a:pt x="2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6"/>
            <p:cNvSpPr/>
            <p:nvPr/>
          </p:nvSpPr>
          <p:spPr>
            <a:xfrm>
              <a:off x="2228650" y="3763322"/>
              <a:ext cx="233861" cy="199062"/>
            </a:xfrm>
            <a:custGeom>
              <a:avLst/>
              <a:gdLst/>
              <a:ahLst/>
              <a:cxnLst/>
              <a:rect l="l" t="t" r="r" b="b"/>
              <a:pathLst>
                <a:path w="6008" h="5114" extrusionOk="0">
                  <a:moveTo>
                    <a:pt x="2181" y="1"/>
                  </a:moveTo>
                  <a:cubicBezTo>
                    <a:pt x="1914" y="1"/>
                    <a:pt x="1697" y="218"/>
                    <a:pt x="1697" y="485"/>
                  </a:cubicBezTo>
                  <a:lnTo>
                    <a:pt x="1697" y="3356"/>
                  </a:lnTo>
                  <a:cubicBezTo>
                    <a:pt x="1664" y="3353"/>
                    <a:pt x="1630" y="3351"/>
                    <a:pt x="1595" y="3351"/>
                  </a:cubicBezTo>
                  <a:cubicBezTo>
                    <a:pt x="1359" y="3351"/>
                    <a:pt x="1090" y="3423"/>
                    <a:pt x="836" y="3570"/>
                  </a:cubicBezTo>
                  <a:cubicBezTo>
                    <a:pt x="280" y="3891"/>
                    <a:pt x="0" y="4448"/>
                    <a:pt x="212" y="4813"/>
                  </a:cubicBezTo>
                  <a:cubicBezTo>
                    <a:pt x="326" y="5012"/>
                    <a:pt x="562" y="5114"/>
                    <a:pt x="842" y="5114"/>
                  </a:cubicBezTo>
                  <a:cubicBezTo>
                    <a:pt x="1079" y="5114"/>
                    <a:pt x="1347" y="5041"/>
                    <a:pt x="1601" y="4894"/>
                  </a:cubicBezTo>
                  <a:cubicBezTo>
                    <a:pt x="2019" y="4653"/>
                    <a:pt x="2281" y="4278"/>
                    <a:pt x="2295" y="3951"/>
                  </a:cubicBezTo>
                  <a:lnTo>
                    <a:pt x="2295" y="1167"/>
                  </a:lnTo>
                  <a:lnTo>
                    <a:pt x="5408" y="1167"/>
                  </a:lnTo>
                  <a:lnTo>
                    <a:pt x="5408" y="3356"/>
                  </a:lnTo>
                  <a:cubicBezTo>
                    <a:pt x="5375" y="3353"/>
                    <a:pt x="5341" y="3351"/>
                    <a:pt x="5307" y="3351"/>
                  </a:cubicBezTo>
                  <a:cubicBezTo>
                    <a:pt x="5070" y="3351"/>
                    <a:pt x="4802" y="3423"/>
                    <a:pt x="4548" y="3570"/>
                  </a:cubicBezTo>
                  <a:cubicBezTo>
                    <a:pt x="3992" y="3891"/>
                    <a:pt x="3712" y="4448"/>
                    <a:pt x="3923" y="4813"/>
                  </a:cubicBezTo>
                  <a:cubicBezTo>
                    <a:pt x="4037" y="5012"/>
                    <a:pt x="4273" y="5114"/>
                    <a:pt x="4553" y="5114"/>
                  </a:cubicBezTo>
                  <a:cubicBezTo>
                    <a:pt x="4789" y="5114"/>
                    <a:pt x="5058" y="5041"/>
                    <a:pt x="5312" y="4894"/>
                  </a:cubicBezTo>
                  <a:cubicBezTo>
                    <a:pt x="5731" y="4653"/>
                    <a:pt x="5993" y="4278"/>
                    <a:pt x="6006" y="3951"/>
                  </a:cubicBezTo>
                  <a:lnTo>
                    <a:pt x="6007" y="3951"/>
                  </a:lnTo>
                  <a:lnTo>
                    <a:pt x="6007" y="485"/>
                  </a:lnTo>
                  <a:cubicBezTo>
                    <a:pt x="6007" y="218"/>
                    <a:pt x="5790" y="1"/>
                    <a:pt x="55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14" name="Table 14">
            <a:extLst>
              <a:ext uri="{FF2B5EF4-FFF2-40B4-BE49-F238E27FC236}">
                <a16:creationId xmlns:a16="http://schemas.microsoft.com/office/drawing/2014/main" id="{C5C5759A-2304-BB7E-C742-96792CCE6D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0661988"/>
              </p:ext>
            </p:extLst>
          </p:nvPr>
        </p:nvGraphicFramePr>
        <p:xfrm>
          <a:off x="753077" y="1927104"/>
          <a:ext cx="7637844" cy="2940569"/>
        </p:xfrm>
        <a:graphic>
          <a:graphicData uri="http://schemas.openxmlformats.org/drawingml/2006/table">
            <a:tbl>
              <a:tblPr firstRow="1" bandRow="1">
                <a:tableStyleId>{81D69095-959C-4111-92CE-F48630B504DA}</a:tableStyleId>
              </a:tblPr>
              <a:tblGrid>
                <a:gridCol w="3818922">
                  <a:extLst>
                    <a:ext uri="{9D8B030D-6E8A-4147-A177-3AD203B41FA5}">
                      <a16:colId xmlns:a16="http://schemas.microsoft.com/office/drawing/2014/main" val="1844093466"/>
                    </a:ext>
                  </a:extLst>
                </a:gridCol>
                <a:gridCol w="3818922">
                  <a:extLst>
                    <a:ext uri="{9D8B030D-6E8A-4147-A177-3AD203B41FA5}">
                      <a16:colId xmlns:a16="http://schemas.microsoft.com/office/drawing/2014/main" val="3305231402"/>
                    </a:ext>
                  </a:extLst>
                </a:gridCol>
              </a:tblGrid>
              <a:tr h="581845"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latin typeface="Londrina Solid"/>
                          <a:cs typeface="Londrina Solid"/>
                          <a:sym typeface="Londrina Solid"/>
                        </a:rPr>
                        <a:t>Verbs followed by gerunds only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1DB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2400" b="0" i="0" u="none" strike="noStrike" cap="none" dirty="0">
                          <a:solidFill>
                            <a:schemeClr val="dk1"/>
                          </a:solidFill>
                          <a:latin typeface="Londrina Solid"/>
                          <a:cs typeface="Londrina Solid"/>
                          <a:sym typeface="Arial"/>
                        </a:rPr>
                        <a:t>Verbs followed by both gerunds and to-infinitives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1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0328321"/>
                  </a:ext>
                </a:extLst>
              </a:tr>
              <a:tr h="2117609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1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1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1900161"/>
                  </a:ext>
                </a:extLst>
              </a:tr>
            </a:tbl>
          </a:graphicData>
        </a:graphic>
      </p:graphicFrame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E0A6CF9-193B-0895-020E-167595A21876}"/>
              </a:ext>
            </a:extLst>
          </p:cNvPr>
          <p:cNvSpPr/>
          <p:nvPr/>
        </p:nvSpPr>
        <p:spPr>
          <a:xfrm>
            <a:off x="359669" y="1125072"/>
            <a:ext cx="765124" cy="44699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Londrina Solid"/>
                <a:cs typeface="Londrina Solid"/>
                <a:sym typeface="Londrina Solid"/>
              </a:rPr>
              <a:t>love 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9BB8EDE-DDB1-9BE7-CF56-A4A41D096209}"/>
              </a:ext>
            </a:extLst>
          </p:cNvPr>
          <p:cNvSpPr/>
          <p:nvPr/>
        </p:nvSpPr>
        <p:spPr>
          <a:xfrm>
            <a:off x="1303831" y="1144203"/>
            <a:ext cx="765124" cy="44699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Londrina Solid"/>
                <a:cs typeface="Londrina Solid"/>
                <a:sym typeface="Londrina Solid"/>
              </a:rPr>
              <a:t>like 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51446E6-68E8-677F-DE95-048AF2F1245E}"/>
              </a:ext>
            </a:extLst>
          </p:cNvPr>
          <p:cNvSpPr/>
          <p:nvPr/>
        </p:nvSpPr>
        <p:spPr>
          <a:xfrm>
            <a:off x="2247992" y="1144203"/>
            <a:ext cx="1085925" cy="44699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Londrina Solid"/>
                <a:cs typeface="Londrina Solid"/>
                <a:sym typeface="Londrina Solid"/>
              </a:rPr>
              <a:t>detest 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0D2C0A1-FFF3-DBB4-7B6F-4439E703865E}"/>
              </a:ext>
            </a:extLst>
          </p:cNvPr>
          <p:cNvSpPr/>
          <p:nvPr/>
        </p:nvSpPr>
        <p:spPr>
          <a:xfrm>
            <a:off x="3512954" y="1141351"/>
            <a:ext cx="905297" cy="44699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Londrina Solid"/>
                <a:cs typeface="Londrina Solid"/>
                <a:sym typeface="Londrina Solid"/>
              </a:rPr>
              <a:t>fancy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0070916-F07D-BED7-CADF-65010C78DD34}"/>
              </a:ext>
            </a:extLst>
          </p:cNvPr>
          <p:cNvSpPr/>
          <p:nvPr/>
        </p:nvSpPr>
        <p:spPr>
          <a:xfrm>
            <a:off x="4597289" y="1151593"/>
            <a:ext cx="970032" cy="44699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Londrina Solid"/>
                <a:cs typeface="Londrina Solid"/>
                <a:sym typeface="Londrina Solid"/>
              </a:rPr>
              <a:t>dislike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3EFB884-CE33-BC0F-D57C-8A81090D2CAF}"/>
              </a:ext>
            </a:extLst>
          </p:cNvPr>
          <p:cNvSpPr/>
          <p:nvPr/>
        </p:nvSpPr>
        <p:spPr>
          <a:xfrm>
            <a:off x="5746360" y="1151593"/>
            <a:ext cx="848650" cy="44699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Londrina Solid"/>
                <a:cs typeface="Londrina Solid"/>
                <a:sym typeface="Londrina Solid"/>
              </a:rPr>
              <a:t>enjoy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5FCCCF2-6C72-2D41-49D8-C0F2CF3460E9}"/>
              </a:ext>
            </a:extLst>
          </p:cNvPr>
          <p:cNvSpPr/>
          <p:nvPr/>
        </p:nvSpPr>
        <p:spPr>
          <a:xfrm>
            <a:off x="6774049" y="1151593"/>
            <a:ext cx="783912" cy="44699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Londrina Solid"/>
                <a:cs typeface="Londrina Solid"/>
                <a:sym typeface="Londrina Solid"/>
              </a:rPr>
              <a:t>hate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3CEA900-2368-01E1-B13F-223A42D6FD9E}"/>
              </a:ext>
            </a:extLst>
          </p:cNvPr>
          <p:cNvSpPr/>
          <p:nvPr/>
        </p:nvSpPr>
        <p:spPr>
          <a:xfrm>
            <a:off x="7736999" y="1151593"/>
            <a:ext cx="982595" cy="44699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Londrina Solid"/>
                <a:cs typeface="Londrina Solid"/>
                <a:sym typeface="Londrina Solid"/>
              </a:rPr>
              <a:t>prefer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36A0871-E88A-5FB2-D142-569DD627217F}"/>
              </a:ext>
            </a:extLst>
          </p:cNvPr>
          <p:cNvSpPr/>
          <p:nvPr/>
        </p:nvSpPr>
        <p:spPr>
          <a:xfrm>
            <a:off x="1180641" y="2991086"/>
            <a:ext cx="1085925" cy="44699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Londrina Solid"/>
                <a:cs typeface="Londrina Solid"/>
                <a:sym typeface="Londrina Solid"/>
              </a:rPr>
              <a:t>detest 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F4F96D2-55C5-D0CF-19C9-47FB56A5154C}"/>
              </a:ext>
            </a:extLst>
          </p:cNvPr>
          <p:cNvSpPr/>
          <p:nvPr/>
        </p:nvSpPr>
        <p:spPr>
          <a:xfrm>
            <a:off x="3060305" y="2991086"/>
            <a:ext cx="905297" cy="44699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Londrina Solid"/>
                <a:cs typeface="Londrina Solid"/>
                <a:sym typeface="Londrina Solid"/>
              </a:rPr>
              <a:t>fancy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2510626-F008-811F-4DEF-BD52A2E6821F}"/>
              </a:ext>
            </a:extLst>
          </p:cNvPr>
          <p:cNvSpPr/>
          <p:nvPr/>
        </p:nvSpPr>
        <p:spPr>
          <a:xfrm>
            <a:off x="1238587" y="3797315"/>
            <a:ext cx="970032" cy="44699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Londrina Solid"/>
                <a:cs typeface="Londrina Solid"/>
                <a:sym typeface="Londrina Solid"/>
              </a:rPr>
              <a:t>dislike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F6F6400-0C3B-8A4C-795B-7F06A02785AB}"/>
              </a:ext>
            </a:extLst>
          </p:cNvPr>
          <p:cNvSpPr/>
          <p:nvPr/>
        </p:nvSpPr>
        <p:spPr>
          <a:xfrm>
            <a:off x="3088628" y="3797315"/>
            <a:ext cx="848650" cy="44699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Londrina Solid"/>
                <a:cs typeface="Londrina Solid"/>
                <a:sym typeface="Londrina Solid"/>
              </a:rPr>
              <a:t>enjoy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F2BA8213-91BE-BFA2-274F-CEEB363F004E}"/>
              </a:ext>
            </a:extLst>
          </p:cNvPr>
          <p:cNvSpPr/>
          <p:nvPr/>
        </p:nvSpPr>
        <p:spPr>
          <a:xfrm>
            <a:off x="5178400" y="2991086"/>
            <a:ext cx="765124" cy="44699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Londrina Solid"/>
                <a:cs typeface="Londrina Solid"/>
                <a:sym typeface="Londrina Solid"/>
              </a:rPr>
              <a:t>love 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9452B5D-3F30-969A-77FA-9C2464A8F6EF}"/>
              </a:ext>
            </a:extLst>
          </p:cNvPr>
          <p:cNvSpPr/>
          <p:nvPr/>
        </p:nvSpPr>
        <p:spPr>
          <a:xfrm>
            <a:off x="6943665" y="2986443"/>
            <a:ext cx="765124" cy="44699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Londrina Solid"/>
                <a:cs typeface="Londrina Solid"/>
                <a:sym typeface="Londrina Solid"/>
              </a:rPr>
              <a:t>like 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12988A42-1156-962E-F275-5D9BC58B6139}"/>
              </a:ext>
            </a:extLst>
          </p:cNvPr>
          <p:cNvSpPr/>
          <p:nvPr/>
        </p:nvSpPr>
        <p:spPr>
          <a:xfrm>
            <a:off x="5169006" y="3797315"/>
            <a:ext cx="783912" cy="44699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Londrina Solid"/>
                <a:cs typeface="Londrina Solid"/>
                <a:sym typeface="Londrina Solid"/>
              </a:rPr>
              <a:t>hate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6BD2FA08-4EF1-F6FF-BF49-1D562DAEBA17}"/>
              </a:ext>
            </a:extLst>
          </p:cNvPr>
          <p:cNvSpPr/>
          <p:nvPr/>
        </p:nvSpPr>
        <p:spPr>
          <a:xfrm>
            <a:off x="6834929" y="3797315"/>
            <a:ext cx="982595" cy="44699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Londrina Solid"/>
                <a:cs typeface="Londrina Solid"/>
                <a:sym typeface="Londrina Solid"/>
              </a:rPr>
              <a:t>prefer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09;p36">
            <a:extLst>
              <a:ext uri="{FF2B5EF4-FFF2-40B4-BE49-F238E27FC236}">
                <a16:creationId xmlns:a16="http://schemas.microsoft.com/office/drawing/2014/main" id="{782E514A-7D63-39A6-EF96-2DCB9E92D5BD}"/>
              </a:ext>
            </a:extLst>
          </p:cNvPr>
          <p:cNvSpPr txBox="1">
            <a:spLocks/>
          </p:cNvSpPr>
          <p:nvPr/>
        </p:nvSpPr>
        <p:spPr>
          <a:xfrm>
            <a:off x="157425" y="110488"/>
            <a:ext cx="8829150" cy="4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dirty="0">
                <a:solidFill>
                  <a:schemeClr val="dk1"/>
                </a:solidFill>
                <a:latin typeface="Londrina Solid"/>
                <a:cs typeface="Londrina Solid"/>
                <a:sym typeface="Londrina Solid"/>
              </a:rPr>
              <a:t>Ex 2. (P.11) Choose the correct answer A, B, C or D.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C840B6-D2B0-04A9-776D-AAB29382D639}"/>
              </a:ext>
            </a:extLst>
          </p:cNvPr>
          <p:cNvSpPr txBox="1"/>
          <p:nvPr/>
        </p:nvSpPr>
        <p:spPr>
          <a:xfrm>
            <a:off x="687823" y="731134"/>
            <a:ext cx="7768354" cy="35396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800" b="1" dirty="0">
                <a:solidFill>
                  <a:srgbClr val="E0702A"/>
                </a:solidFill>
                <a:effectLst/>
              </a:rPr>
              <a:t>1</a:t>
            </a:r>
            <a:r>
              <a:rPr lang="en-US" sz="1800" dirty="0">
                <a:solidFill>
                  <a:srgbClr val="E0702A"/>
                </a:solidFill>
                <a:effectLst/>
              </a:rPr>
              <a:t>.</a:t>
            </a:r>
            <a:r>
              <a:rPr lang="en-US" sz="1800" dirty="0">
                <a:effectLst/>
              </a:rPr>
              <a:t> I love ______, so in my leisure time, I go to some villages near Ha </a:t>
            </a:r>
            <a:r>
              <a:rPr lang="en-US" sz="1800" dirty="0" err="1">
                <a:effectLst/>
              </a:rPr>
              <a:t>Noi</a:t>
            </a:r>
            <a:r>
              <a:rPr lang="en-US" sz="1800" dirty="0">
                <a:effectLst/>
              </a:rPr>
              <a:t> to relax and enjoy the outdoors. </a:t>
            </a:r>
          </a:p>
          <a:p>
            <a:pPr>
              <a:lnSpc>
                <a:spcPct val="114000"/>
              </a:lnSpc>
            </a:pPr>
            <a:r>
              <a:rPr lang="en-US" sz="1800" dirty="0">
                <a:effectLst/>
              </a:rPr>
              <a:t>A. travelling 		B. travelled 		C. </a:t>
            </a:r>
            <a:r>
              <a:rPr lang="en-US" sz="1800" dirty="0"/>
              <a:t>a</a:t>
            </a:r>
            <a:r>
              <a:rPr lang="en-US" sz="1800" dirty="0">
                <a:effectLst/>
              </a:rPr>
              <a:t> travel </a:t>
            </a:r>
          </a:p>
          <a:p>
            <a:pPr>
              <a:lnSpc>
                <a:spcPct val="114000"/>
              </a:lnSpc>
            </a:pPr>
            <a:r>
              <a:rPr lang="en-US" sz="1800" b="1" dirty="0">
                <a:solidFill>
                  <a:srgbClr val="E0702A"/>
                </a:solidFill>
                <a:effectLst/>
              </a:rPr>
              <a:t>2</a:t>
            </a:r>
            <a:r>
              <a:rPr lang="en-US" sz="1800" dirty="0">
                <a:solidFill>
                  <a:srgbClr val="E0702A"/>
                </a:solidFill>
                <a:effectLst/>
              </a:rPr>
              <a:t>.</a:t>
            </a:r>
            <a:r>
              <a:rPr lang="en-US" sz="1800" dirty="0">
                <a:effectLst/>
              </a:rPr>
              <a:t> Tom enjoys ______ puzzles, especially Sudoku.</a:t>
            </a:r>
            <a:br>
              <a:rPr lang="en-US" sz="1800" dirty="0">
                <a:effectLst/>
              </a:rPr>
            </a:br>
            <a:r>
              <a:rPr lang="en-US" sz="1800" dirty="0">
                <a:effectLst/>
              </a:rPr>
              <a:t>A. doing 			B. do 			C. to do </a:t>
            </a:r>
          </a:p>
          <a:p>
            <a:pPr>
              <a:lnSpc>
                <a:spcPct val="114000"/>
              </a:lnSpc>
            </a:pPr>
            <a:r>
              <a:rPr lang="en-US" sz="1800" b="1" dirty="0">
                <a:solidFill>
                  <a:srgbClr val="E0702A"/>
                </a:solidFill>
                <a:effectLst/>
              </a:rPr>
              <a:t>3.</a:t>
            </a:r>
            <a:r>
              <a:rPr lang="en-US" sz="1800" b="1" dirty="0">
                <a:effectLst/>
              </a:rPr>
              <a:t> </a:t>
            </a:r>
            <a:r>
              <a:rPr lang="en-US" sz="1800" dirty="0">
                <a:effectLst/>
              </a:rPr>
              <a:t>When do you like ______ TV?</a:t>
            </a:r>
            <a:br>
              <a:rPr lang="en-US" sz="1800" dirty="0">
                <a:effectLst/>
              </a:rPr>
            </a:br>
            <a:r>
              <a:rPr lang="en-US" sz="1800" b="0" dirty="0">
                <a:effectLst/>
              </a:rPr>
              <a:t>A. </a:t>
            </a:r>
            <a:r>
              <a:rPr lang="en-US" sz="1800" dirty="0">
                <a:effectLst/>
              </a:rPr>
              <a:t>watched 		</a:t>
            </a:r>
            <a:r>
              <a:rPr lang="en-US" sz="1800" b="0" dirty="0">
                <a:effectLst/>
              </a:rPr>
              <a:t>B. </a:t>
            </a:r>
            <a:r>
              <a:rPr lang="en-US" sz="1800" dirty="0">
                <a:effectLst/>
              </a:rPr>
              <a:t>watch 		</a:t>
            </a:r>
            <a:r>
              <a:rPr lang="en-US" sz="1800" b="0" dirty="0">
                <a:effectLst/>
              </a:rPr>
              <a:t>C. </a:t>
            </a:r>
            <a:r>
              <a:rPr lang="en-US" sz="1800" dirty="0">
                <a:effectLst/>
              </a:rPr>
              <a:t>to watch </a:t>
            </a:r>
            <a:endParaRPr lang="en-US" sz="1800" b="1" dirty="0">
              <a:effectLst/>
            </a:endParaRPr>
          </a:p>
          <a:p>
            <a:pPr>
              <a:lnSpc>
                <a:spcPct val="114000"/>
              </a:lnSpc>
            </a:pPr>
            <a:r>
              <a:rPr lang="en-US" sz="1800" b="1" dirty="0">
                <a:solidFill>
                  <a:srgbClr val="E0702A"/>
                </a:solidFill>
                <a:effectLst/>
              </a:rPr>
              <a:t>4.</a:t>
            </a:r>
            <a:r>
              <a:rPr lang="en-US" sz="1800" b="1" dirty="0">
                <a:effectLst/>
              </a:rPr>
              <a:t> </a:t>
            </a:r>
            <a:r>
              <a:rPr lang="en-US" sz="1800" dirty="0">
                <a:effectLst/>
              </a:rPr>
              <a:t>Do you fancy ______ to the cinema this weekend? </a:t>
            </a:r>
            <a:endParaRPr lang="en-US" sz="1800" dirty="0"/>
          </a:p>
          <a:p>
            <a:pPr>
              <a:lnSpc>
                <a:spcPct val="114000"/>
              </a:lnSpc>
            </a:pPr>
            <a:r>
              <a:rPr lang="en-US" sz="1800" b="0" dirty="0">
                <a:effectLst/>
              </a:rPr>
              <a:t>A. </a:t>
            </a:r>
            <a:r>
              <a:rPr lang="en-US" sz="1800" dirty="0">
                <a:effectLst/>
              </a:rPr>
              <a:t>go 			</a:t>
            </a:r>
            <a:r>
              <a:rPr lang="en-US" sz="1800" b="0" dirty="0">
                <a:effectLst/>
              </a:rPr>
              <a:t>B. </a:t>
            </a:r>
            <a:r>
              <a:rPr lang="en-US" sz="1800" dirty="0">
                <a:effectLst/>
              </a:rPr>
              <a:t>going 			</a:t>
            </a:r>
            <a:r>
              <a:rPr lang="en-US" sz="1800" b="0" dirty="0">
                <a:effectLst/>
              </a:rPr>
              <a:t>C. </a:t>
            </a:r>
            <a:r>
              <a:rPr lang="en-US" sz="1800" dirty="0">
                <a:effectLst/>
              </a:rPr>
              <a:t>to go</a:t>
            </a:r>
          </a:p>
          <a:p>
            <a:pPr>
              <a:lnSpc>
                <a:spcPct val="114000"/>
              </a:lnSpc>
            </a:pPr>
            <a:r>
              <a:rPr lang="en-US" sz="1800" b="1" dirty="0">
                <a:solidFill>
                  <a:srgbClr val="E0702A"/>
                </a:solidFill>
                <a:effectLst/>
              </a:rPr>
              <a:t>5.</a:t>
            </a:r>
            <a:r>
              <a:rPr lang="en-US" sz="1800" b="1" dirty="0">
                <a:effectLst/>
              </a:rPr>
              <a:t> </a:t>
            </a:r>
            <a:r>
              <a:rPr lang="en-US" sz="1800" dirty="0">
                <a:effectLst/>
              </a:rPr>
              <a:t>I detest ______. I think it’s cruel to harm animals.</a:t>
            </a:r>
            <a:br>
              <a:rPr lang="en-US" sz="1800" dirty="0">
                <a:effectLst/>
              </a:rPr>
            </a:br>
            <a:r>
              <a:rPr lang="en-US" sz="1800" b="0" dirty="0">
                <a:effectLst/>
              </a:rPr>
              <a:t>A. </a:t>
            </a:r>
            <a:r>
              <a:rPr lang="en-US" sz="1800" dirty="0">
                <a:effectLst/>
              </a:rPr>
              <a:t>hunting 		</a:t>
            </a:r>
            <a:r>
              <a:rPr lang="en-US" sz="1800" b="0" dirty="0">
                <a:effectLst/>
              </a:rPr>
              <a:t>B. </a:t>
            </a:r>
            <a:r>
              <a:rPr lang="en-US" sz="1800" dirty="0">
                <a:effectLst/>
              </a:rPr>
              <a:t>to hunt 		</a:t>
            </a:r>
            <a:r>
              <a:rPr lang="en-US" sz="1800" b="0" dirty="0">
                <a:effectLst/>
              </a:rPr>
              <a:t>C. </a:t>
            </a:r>
            <a:r>
              <a:rPr lang="en-US" sz="1800" dirty="0">
                <a:effectLst/>
              </a:rPr>
              <a:t>hunt </a:t>
            </a:r>
            <a:endParaRPr lang="en-US" sz="1800" dirty="0"/>
          </a:p>
        </p:txBody>
      </p:sp>
    </p:spTree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Free Time Planner for Elementary by Slidesgo">
  <a:themeElements>
    <a:clrScheme name="Simple Light">
      <a:dk1>
        <a:srgbClr val="5F4D5D"/>
      </a:dk1>
      <a:lt1>
        <a:srgbClr val="FFFFFF"/>
      </a:lt1>
      <a:dk2>
        <a:srgbClr val="998996"/>
      </a:dk2>
      <a:lt2>
        <a:srgbClr val="B13F49"/>
      </a:lt2>
      <a:accent1>
        <a:srgbClr val="D84F4E"/>
      </a:accent1>
      <a:accent2>
        <a:srgbClr val="FF8041"/>
      </a:accent2>
      <a:accent3>
        <a:srgbClr val="FFB257"/>
      </a:accent3>
      <a:accent4>
        <a:srgbClr val="FFD99D"/>
      </a:accent4>
      <a:accent5>
        <a:srgbClr val="79A462"/>
      </a:accent5>
      <a:accent6>
        <a:srgbClr val="AFC454"/>
      </a:accent6>
      <a:hlink>
        <a:srgbClr val="5F4D5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</TotalTime>
  <Words>896</Words>
  <Application>Microsoft Office PowerPoint</Application>
  <PresentationFormat>On-screen Show (16:9)</PresentationFormat>
  <Paragraphs>165</Paragraphs>
  <Slides>28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Arial</vt:lpstr>
      <vt:lpstr>Londrina Solid</vt:lpstr>
      <vt:lpstr>Bebas Neue</vt:lpstr>
      <vt:lpstr>Anaheim</vt:lpstr>
      <vt:lpstr>PT Sans</vt:lpstr>
      <vt:lpstr>Nunito Light</vt:lpstr>
      <vt:lpstr>Pangolin</vt:lpstr>
      <vt:lpstr>Calibri</vt:lpstr>
      <vt:lpstr>Outfit</vt:lpstr>
      <vt:lpstr>Outfit Light</vt:lpstr>
      <vt:lpstr>Free Time Planner for Elementary by Slidesgo</vt:lpstr>
      <vt:lpstr>WARM-UP</vt:lpstr>
      <vt:lpstr>LIKE OR DISLIKE? </vt:lpstr>
      <vt:lpstr>Verbs of liking</vt:lpstr>
      <vt:lpstr>UNIT 1:  LEISURE TIME</vt:lpstr>
      <vt:lpstr>OBJECTIVES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GAME: TYPHOON</vt:lpstr>
      <vt:lpstr>PowerPoint Presentation</vt:lpstr>
      <vt:lpstr>PICK A BOX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LIKES &amp; DISLIKES MIMES</vt:lpstr>
      <vt:lpstr>Likes &amp; dislikes mimes </vt:lpstr>
      <vt:lpstr>Let’s play in groups!</vt:lpstr>
      <vt:lpstr>IT’S SHOW TIME</vt:lpstr>
      <vt:lpstr>WRAP - UP</vt:lpstr>
      <vt:lpstr>HOMEWORK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WARM-UP</dc:title>
  <cp:lastModifiedBy>Dung Thuy</cp:lastModifiedBy>
  <cp:revision>5</cp:revision>
  <dcterms:modified xsi:type="dcterms:W3CDTF">2023-07-09T10:16:45Z</dcterms:modified>
</cp:coreProperties>
</file>