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7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8" r:id="rId3"/>
    <p:sldMasterId id="2147483700" r:id="rId4"/>
    <p:sldMasterId id="2147483711" r:id="rId5"/>
    <p:sldMasterId id="2147483750" r:id="rId6"/>
    <p:sldMasterId id="2147483762" r:id="rId7"/>
    <p:sldMasterId id="2147483952" r:id="rId8"/>
  </p:sldMasterIdLst>
  <p:notesMasterIdLst>
    <p:notesMasterId r:id="rId33"/>
  </p:notesMasterIdLst>
  <p:sldIdLst>
    <p:sldId id="1005" r:id="rId9"/>
    <p:sldId id="377" r:id="rId10"/>
    <p:sldId id="1113" r:id="rId11"/>
    <p:sldId id="316" r:id="rId12"/>
    <p:sldId id="408" r:id="rId13"/>
    <p:sldId id="322" r:id="rId14"/>
    <p:sldId id="285" r:id="rId15"/>
    <p:sldId id="261" r:id="rId16"/>
    <p:sldId id="1101" r:id="rId17"/>
    <p:sldId id="1102" r:id="rId18"/>
    <p:sldId id="1109" r:id="rId19"/>
    <p:sldId id="428" r:id="rId20"/>
    <p:sldId id="1108" r:id="rId21"/>
    <p:sldId id="1107" r:id="rId22"/>
    <p:sldId id="345" r:id="rId23"/>
    <p:sldId id="350" r:id="rId24"/>
    <p:sldId id="1103" r:id="rId25"/>
    <p:sldId id="1105" r:id="rId26"/>
    <p:sldId id="1099" r:id="rId27"/>
    <p:sldId id="1114" r:id="rId28"/>
    <p:sldId id="1080" r:id="rId29"/>
    <p:sldId id="1112" r:id="rId30"/>
    <p:sldId id="1115" r:id="rId31"/>
    <p:sldId id="3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B0FFB-846D-4DC9-BDDD-193E5F5E230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DDAA1-7AA2-4A89-9E94-FB838368D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6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80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DDAA1-7AA2-4A89-9E94-FB838368D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9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1B98-1BAE-494E-9B32-32C157786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55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0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6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Vũ Thị Ánh Tuyết-THCS </a:t>
            </a:r>
            <a:r>
              <a:rPr lang="en-US" altLang="zh-CN" dirty="0" err="1"/>
              <a:t>Tô</a:t>
            </a:r>
            <a:r>
              <a:rPr lang="en-US" altLang="zh-CN" dirty="0"/>
              <a:t> </a:t>
            </a:r>
            <a:r>
              <a:rPr lang="en-US" altLang="zh-CN" dirty="0" err="1"/>
              <a:t>Hiệu</a:t>
            </a:r>
            <a:r>
              <a:rPr lang="en-US" altLang="zh-CN" dirty="0"/>
              <a:t>-Lê </a:t>
            </a:r>
            <a:r>
              <a:rPr lang="en-US" altLang="zh-CN" dirty="0" err="1"/>
              <a:t>Chân</a:t>
            </a:r>
            <a:r>
              <a:rPr lang="en-US" altLang="zh-CN" dirty="0"/>
              <a:t> –</a:t>
            </a:r>
            <a:r>
              <a:rPr lang="en-US" altLang="zh-CN" dirty="0" err="1"/>
              <a:t>Hải</a:t>
            </a:r>
            <a:r>
              <a:rPr lang="en-US" altLang="zh-CN" dirty="0"/>
              <a:t> </a:t>
            </a:r>
            <a:r>
              <a:rPr lang="en-US" altLang="zh-CN" dirty="0" err="1"/>
              <a:t>Phòng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3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DDAA1-7AA2-4A89-9E94-FB838368DA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6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8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DDAA1-7AA2-4A89-9E94-FB838368DA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DDAA1-7AA2-4A89-9E94-FB838368D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23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DDAA1-7AA2-4A89-9E94-FB838368DA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60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DDAA1-7AA2-4A89-9E94-FB838368D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DDAA1-7AA2-4A89-9E94-FB838368DA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66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7F800-0BC1-EDEE-4091-2D3E1D65C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906F9-6CA8-9FC0-22F2-EA87ADF92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56EB-69D5-A174-121F-95359BD7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FB830-4A11-7520-68B2-69CA892B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8334A-838D-EBB9-1219-B4B790AF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3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C10F8-B74A-3E05-9A30-3A20DD70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6326A-3CF9-3E8D-E27E-B48676AB2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3943A-576E-9193-1723-25CDC269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0D6C6-9EBE-EC12-7906-3781D762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C3B13-102D-C88C-3CF5-0C836F91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791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553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5575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543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46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149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1616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740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411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7990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33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A00A6-D8DD-0657-DACE-0F1E3548C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7D946-59A3-8917-EF01-EBF190122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C9C5B-B4CD-0BB9-7C5B-8EDE42D8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91296-9AC2-83CD-FD01-3082C8D3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2A59B-945F-07AB-53BE-44CB0621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61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0107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5725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5207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7318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741479"/>
      </p:ext>
    </p:extLst>
  </p:cSld>
  <p:clrMapOvr>
    <a:masterClrMapping/>
  </p:clrMapOvr>
  <p:transition spd="slow" advClick="0" advTm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0586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951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354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573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786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2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609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7760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4311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5045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69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14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4126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784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946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9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9458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2496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595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951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913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2334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827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9527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758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65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166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580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4960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818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3174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967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9449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657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960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2806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925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327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0455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9094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3588"/>
      </p:ext>
    </p:extLst>
  </p:cSld>
  <p:clrMapOvr>
    <a:masterClrMapping/>
  </p:clrMapOvr>
  <p:transition spd="slow" advTm="3000"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18618"/>
      </p:ext>
    </p:extLst>
  </p:cSld>
  <p:clrMapOvr>
    <a:masterClrMapping/>
  </p:clrMapOvr>
  <p:transition spd="slow" advTm="3000"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331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33349"/>
      </p:ext>
    </p:extLst>
  </p:cSld>
  <p:clrMapOvr>
    <a:masterClrMapping/>
  </p:clrMapOvr>
  <p:transition spd="slow" advClick="0" advTm="4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917059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54441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9309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759911"/>
      </p:ext>
    </p:extLst>
  </p:cSld>
  <p:clrMapOvr>
    <a:masterClrMapping/>
  </p:clrMapOvr>
  <p:transition spd="slow" advTm="3000"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684"/>
      </p:ext>
    </p:extLst>
  </p:cSld>
  <p:clrMapOvr>
    <a:masterClrMapping/>
  </p:clrMapOvr>
  <p:transition spd="slow" advTm="3000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305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21048"/>
      </p:ext>
    </p:extLst>
  </p:cSld>
  <p:clrMapOvr>
    <a:masterClrMapping/>
  </p:clrMapOvr>
  <p:transition spd="slow" advTm="3000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224549"/>
      </p:ext>
    </p:extLst>
  </p:cSld>
  <p:clrMapOvr>
    <a:masterClrMapping/>
  </p:clrMapOvr>
  <p:transition spd="slow" advTm="3000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1990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96340"/>
      </p:ext>
    </p:extLst>
  </p:cSld>
  <p:clrMapOvr>
    <a:masterClrMapping/>
  </p:clrMapOvr>
  <p:transition spd="slow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5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42433"/>
      </p:ext>
    </p:extLst>
  </p:cSld>
  <p:clrMapOvr>
    <a:masterClrMapping/>
  </p:clrMapOvr>
  <p:transition spd="slow" advTm="3000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9491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5899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8636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6058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4736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1636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476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6993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45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9730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818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8603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315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112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8354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7763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7992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7351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57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5936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500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912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951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999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6716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7170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1052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355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40C-5172-1721-F1CF-856F2FA0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1E742-1254-2B66-2C03-93867686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A6A12-AFD3-B367-97BF-ABA5EF1CB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CE737-0590-D1A5-887F-2095DCD0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4054C-EB3E-7810-59A2-1D6018AF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0811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435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1181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0475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856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524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5742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9896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813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332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8805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3907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30778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028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168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6258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99551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455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21515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32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55999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5800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64094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013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3561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6906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8434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1804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65695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96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2047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75402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454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97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2577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7163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2455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50850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355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86914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60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5" indent="0" algn="ctr">
              <a:buNone/>
              <a:defRPr sz="2000"/>
            </a:lvl2pPr>
            <a:lvl3pPr marL="914251" indent="0" algn="ctr">
              <a:buNone/>
              <a:defRPr sz="1800"/>
            </a:lvl3pPr>
            <a:lvl4pPr marL="1371376" indent="0" algn="ctr">
              <a:buNone/>
              <a:defRPr sz="1600"/>
            </a:lvl4pPr>
            <a:lvl5pPr marL="1828502" indent="0" algn="ctr">
              <a:buNone/>
              <a:defRPr sz="1600"/>
            </a:lvl5pPr>
            <a:lvl6pPr marL="2285626" indent="0" algn="ctr">
              <a:buNone/>
              <a:defRPr sz="1600"/>
            </a:lvl6pPr>
            <a:lvl7pPr marL="2742752" indent="0" algn="ctr">
              <a:buNone/>
              <a:defRPr sz="1600"/>
            </a:lvl7pPr>
            <a:lvl8pPr marL="3199877" indent="0" algn="ctr">
              <a:buNone/>
              <a:defRPr sz="1600"/>
            </a:lvl8pPr>
            <a:lvl9pPr marL="36570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746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84196"/>
      </p:ext>
    </p:extLst>
  </p:cSld>
  <p:clrMapOvr>
    <a:masterClrMapping/>
  </p:clrMapOvr>
  <p:transition spd="slow" advTm="300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227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0824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06084"/>
      </p:ext>
    </p:extLst>
  </p:cSld>
  <p:clrMapOvr>
    <a:masterClrMapping/>
  </p:clrMapOvr>
  <p:transition spd="slow" advTm="3000"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7921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E7AE9C1-E426-4515-AB24-4780128884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49" y="0"/>
            <a:ext cx="12660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048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FC5EC59-C233-48BB-A371-39B863F36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49" y="0"/>
            <a:ext cx="12698765" cy="68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458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3707D7B-3285-41C1-9C08-7943CB9D4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821" y="-455448"/>
            <a:ext cx="14293516" cy="77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1874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13188-1719-42DF-AD14-2E2A9E4C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B99648-41AA-436A-BFB5-B2C021468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70030-C6EB-4694-B26D-BC2DCBA6C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AB7F66-67D0-4A19-B608-D66CB757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FDD7A7-FDFC-4824-90D2-A963ACA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7FCD5-57D9-4E00-85B1-7934F86D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086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3182C-0ECD-4DDC-A3AE-675E4C2A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26E06A-0FB5-4124-BD27-2D384A29B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01BC0-8A03-49C5-8403-33E43FC3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C1B563-86DF-48D3-BF92-FBE2D7C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F29A8D-413A-4F4F-B6F1-AA5DEA5EA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841D9E-851E-4DCF-9A30-14A73561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DE0C5B-5BC0-4AE4-9646-059636E7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D22B47-519E-41F1-89AD-7EA7CC0B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96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18497-058C-4025-94BB-0C88226DD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54DB0B-5B3C-4508-BD15-1805F6EEC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842D01-905B-4F7E-88CA-E7C20F350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1FD1-0549-4118-8155-C0BA58BA9135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276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929C31-A46F-47B4-BE3E-7AE28E17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08D98D-EF65-4397-90AB-967CEC09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EADC02-EE24-48F7-A671-03453CF0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F46B13-F016-40F2-99EB-B529D450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6593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4020BA3-AB62-49B2-874A-CE9A8DCAF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7757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F4FA32-68BA-442D-9F81-A25649B2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732D9-7EC5-4591-A860-B3C7D7A8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81CF5C-C430-44ED-9BC5-71CDEFE0C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8FA6F9-DFF7-4847-87F6-447A6603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146956-2FE4-41C0-B162-580DC392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9AC077-54EA-4CD5-AFEC-3860301B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83957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EC3A6D-A5DD-41FD-AAE8-493CAD49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FB2E28C-9FB0-4505-B1E7-F9024892D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39CF91-1073-407B-8B63-E249B8840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23E41E-A10D-4AD6-9CE0-F570C167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29FDC5-9B79-4793-8EF6-37F5A763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EAF77D-4E66-4A5F-9283-48DC2B9D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2548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D03476-808B-4D34-9B50-C12BF1DE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9E74A6-6CA1-458F-A009-B84337C1D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39E772-AEBB-4799-B2FC-3072060F4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0C66F3-297F-4348-BA65-3DA4BFE7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D0C30-BFCE-4315-81DA-A7767E3B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0101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1869CA-ADEA-4624-BC6A-4AFA28CB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A5E494-38B6-4358-8ACD-70E349900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EC5785-3682-49A0-AAEF-4B77D38F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51136E-5699-4884-AF9B-82B8FBD2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E965E-8942-4A2E-A5B6-BA3B1FA4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47812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8170D-BD54-4E31-93C7-88A0521FB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800161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66EA9F-D307-41D3-9929-07E6D5842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E965AEB-6A33-42FE-A44D-AD48692AB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35B08F-ACCB-4601-B16C-CBDEE5BC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5D50-FC4D-4771-A146-3E9986A2489A}" type="datetime1">
              <a:rPr lang="en-US" smtClean="0"/>
              <a:t>2/6/2025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BC082E-3157-44C4-9950-E42305FFA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7940FF-CACB-4385-894E-5087F577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143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1C32F2-867F-4C45-8D90-FF2A3FAB0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3557DD-7540-4087-8010-6D7495E2D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A40AA7-3183-4350-9D73-CBF6D3EE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4FD0-6FEB-49A9-906E-4B6C81781E1F}" type="datetime1">
              <a:rPr lang="en-US" smtClean="0"/>
              <a:t>2/6/2025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45893-24BF-4351-86BF-684F7412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5CB913-9C88-4812-A253-B9224AD7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0269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E5628C-3655-474E-AA95-DBCEF99A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1E1E92-3E6D-433C-B8E5-7E46984FF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6C37C3-C25E-4CFF-828B-97E513D6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3E83-FC1D-4988-AF81-9DCB421CAE70}" type="datetime1">
              <a:rPr lang="en-US" smtClean="0"/>
              <a:t>2/6/2025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A24CAF-2095-4BE3-B124-A33DE1E4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C986EE-1608-4922-95F5-2C311D05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03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025A79-408E-48CB-B9D5-8AE66636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144BAE-2125-4E6E-AD3F-475FC30C2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3A7D17-3B20-4FF2-978F-0D5780476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CA0FDB-56A6-4089-B9EF-969EA992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51011-489C-4DFA-83D9-D20E829F033A}" type="datetime1">
              <a:rPr lang="en-US" smtClean="0"/>
              <a:t>2/6/2025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20691F-DCA3-4507-8A28-139D8A55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7E97B62-26D6-4C02-8469-3C73EE6A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48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1A5D-B2F8-B112-04BA-2843FA7D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339DC-7F1B-BD5B-0002-0868732BA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73FE0-00A6-97B1-C8F8-1253E875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F25DB-274A-9882-17C2-937B34C4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3908-A05C-3D59-F9AE-1B62CA42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60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A5D120-2C79-4C0F-8FDF-6F643000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B5ACD3-24D2-4EDF-96C0-06131603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7DD2DC-C076-4103-B96B-624387EA8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8A5AA2E-CAA0-44BC-8A73-C29EE0813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26026E2-6BD0-4F81-8904-A358E921D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E67B73B-ACC4-4D0C-B225-36F4A365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8C012-0241-4540-97E9-0B5740EF99D3}" type="datetime1">
              <a:rPr lang="en-US" smtClean="0"/>
              <a:t>2/6/2025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BB66AD3-7695-400D-9638-02D86F90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4E58B84-F9E2-4003-92C3-82739198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297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56616F-2C81-42CA-9103-61CF22B88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3E8A1E2-D465-4434-9D16-F52DE154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8A46-9F09-4EC6-8348-033801EAEEA5}" type="datetime1">
              <a:rPr lang="en-US" smtClean="0"/>
              <a:t>2/6/2025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2EAD25C-D41A-40D4-8ECC-B5C1518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6581387-DFCD-4C23-89B3-737D0811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0702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103C149-721D-4AE0-A265-FEB6DF18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C0FA-37C8-4613-89A6-A56B51E44C0F}" type="datetime1">
              <a:rPr lang="en-US" smtClean="0"/>
              <a:t>2/6/2025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A4AF113-C76F-41DF-81B4-9617DBA0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4716215-089D-457B-BF6D-8DC7225D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82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D8284B-23AD-4BCF-8662-76190CEF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DF9CB3-AB94-4DDB-B18A-5313B89F9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AF654E3-D0E4-42B0-B3CA-335675C10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DBEA82-B1BF-4330-8DE9-64C424DF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190E-0782-4705-9C98-708C43FBEFA5}" type="datetime1">
              <a:rPr lang="en-US" smtClean="0"/>
              <a:t>2/6/2025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1426C2-BC86-486F-8059-ECF5A20F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614A103-29AA-4D68-83B0-A6663BFB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241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535E91-E3B1-4176-AD52-FFCBCE63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2CFD93-5630-4E57-95F9-66E40BF73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8D01E4-EF8D-4A24-A00F-7B49CF3C8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12D8893-90AA-4F63-BD4C-C51200AF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5510-1EAB-42FE-906A-F316FF13E87C}" type="datetime1">
              <a:rPr lang="en-US" smtClean="0"/>
              <a:t>2/6/2025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318E3A-7747-4461-B92D-6AACDC4C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3983F52-E88E-4B04-B7B2-2CC8B117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063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153278-3369-49CC-B6F9-F6D6105A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870CEE9-B8EC-4BB2-81DA-8E6F03BE1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3E1112-D059-4B86-B4F9-CC18CBF1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9491-2339-4768-9125-4D006C9C4FD0}" type="datetime1">
              <a:rPr lang="en-US" smtClean="0"/>
              <a:t>2/6/2025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5C93A9-2DAF-4DC0-B9A6-B987AA7D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4C36BF-B427-452D-84AB-CFB56E27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213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A20D22D-08C9-403B-998B-B4761A9C0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3422656-CB11-4E8D-B62B-B58FA8152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61E334-70E9-4827-9C9B-26ACAC92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7081D-3EB9-48A7-A69B-28BD8860E14F}" type="datetime1">
              <a:rPr lang="en-US" smtClean="0"/>
              <a:t>2/6/2025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4885F-0190-462F-AF97-93109415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THIẾT KẾ BÀI GIẢNG PP MÔN NGỮ VĂN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D75A20-D713-4B4D-84E4-98E85281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715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151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2/6/2025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63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5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88EA-7F75-E1B9-4D51-BEAEE803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8A492-C499-9FCE-0BD4-51D95A897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251BC-9577-BB0C-0243-644CCFE16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3AAF-DEF9-93AE-2B35-2B20C96F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A3D5E-A46B-9AE8-4B4D-65C6C331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5DC5C-24B2-E3B5-2A2D-6F0545B7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92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69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944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77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6001" y="1631753"/>
            <a:ext cx="2375115" cy="2555300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43997" y="3196346"/>
            <a:ext cx="2339611" cy="2534737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123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ACFE-2542-4767-AF25-990ECB87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C8E58-BFF6-4F54-9D2F-FFE803BD2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B1497-1233-4593-89C0-F4002A0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289C-AC0B-43F3-99F6-0EC97BEE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FACDC-1943-4259-B9AB-4F5C57F0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60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3912-4B6B-4F5D-8470-12D97BDA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48AA-5160-4258-A62B-831B0C2BB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C61B-9D9A-462F-9353-38166F6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4DD15-35CC-402D-A96D-72EA665C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C8E4-277E-46A0-9340-537F59B5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90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B5DFE-4DAC-42C1-8021-6ED04EDB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9FB71-4A4A-4AB2-898C-7BB9337C0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0A72E-8965-4467-B79D-4F20FD12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E618-0E36-418D-8053-9A4B046E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7AE2F-0098-4D8A-87F4-201A597E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506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99F4-2F7F-454B-A43B-4408479D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0EBA-2468-4C88-B4AF-7454B0C9D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09256-69EA-4306-9E21-1C3ED12F2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BB14-7E4C-47BC-A156-C1E8B7C7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5BE4C-695F-4407-9D05-911ABC99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E8D1B-30EC-4CF6-A530-DDDD4B6F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9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9709-67B2-4426-BF4C-F1C195F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C28DC-2232-4907-A785-C1F9C98C4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4858C-FA66-457F-84F1-CF23C418B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A4530-1C77-4397-9B65-FF41D1A5E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F0899-C17F-4489-89D0-5E42A7C68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F4371-4702-4571-AA0E-1EC72EB6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178D9-9C85-4BD9-A9FE-7D6EA520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FFD90-2DC5-48DA-BBC4-491C2F39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639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B276-3E5E-4C6A-B3CB-D5738AFD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25212-01FE-4266-AF50-A4C6AA1A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9B99B-C693-468B-B114-3689C82B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BD343-4467-40F5-91E4-408866FA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79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0C4C-9CF5-DB9D-BE68-E306C5AD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86A40-7B49-C6F6-4FB9-E846D021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BD92F-42E4-6E07-2344-19B9785A3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D850B-FC7E-9987-00CA-C85292852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5B2956-18ED-E287-57C1-719BAB94B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2A934-14F9-EBAD-CB10-8535127C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054D3-FFB1-5B31-DA60-5714515A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086DC-F9BE-90EE-68CF-CC64DE17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00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05093-FC79-4C1D-82BD-19DBB64C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E72F-B905-4020-9EDF-18265347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D20F1-13E4-4672-AFC5-1B75F13E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18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25A23-7759-449A-AE34-777154E9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481C4-1D12-4077-8FCA-0439AFE2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3DE77-E694-4688-8A1A-B2EA367C3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B53E0-D139-4EC6-A3C2-C1A80B9F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8F33F-BC89-4B36-AC06-85F90C6F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4C243-F9E8-4E0D-8ED0-D7343045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246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6372-FCC1-4BCF-93AF-0249C4E8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C3772A-B1E3-41F0-9603-C7055441A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EB214-E189-4F1E-BC8D-C22BA771A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505F8-E095-4F8C-994F-D6C1005A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ACD2C-634C-4D9C-BC05-620A26FF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E32B6-3D15-4F07-873E-DEC647E1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00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F263-54A6-4EA6-B91B-C1773D46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98750-76F6-4981-BEA5-7EF95134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91FC6-0282-4D37-BCC9-AB8C8499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5FC1E-02BB-4EC1-ADEE-5F0336BC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38637-3B43-47FA-8217-4027B790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94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09E742-28C0-4006-A3E6-9FF5943F1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E3112-14B5-46FF-BE00-71A3BE753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555C0-DAA1-47F8-B36D-1EC5A771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CFDC-A2BF-4BB5-9858-79CD5662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B2E1B-20D7-4FBE-9E6C-FAB5911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375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lIns="34217" tIns="17104" rIns="34217" bIns="1710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449"/>
              <a:t>2/6/2025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44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50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29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1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F605-8806-5328-E877-654D0412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EE47E-6253-EF9B-833E-4622B443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69392-C2AF-B852-5056-7491E1D2F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83A5A-2830-380E-D6A3-23E3C835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1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236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688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6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20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4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481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36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430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775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78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C0583-FE7D-62AE-8797-80D90817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8D721-28E2-35CA-4D8A-06A6D87A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73FAA-3F7B-A5D7-9ECB-86B954F2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95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3669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54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1646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475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4943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896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215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923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4587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07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195E-202E-AF1A-9733-C9721389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9C4CB-0AC3-73E8-2752-F3F4A4F0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A1FE5-5A29-3C5D-3DA5-75158ED17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90C7E-EDCB-8182-EF41-467E646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D5EFB-87E3-B9EB-472D-D9D9115C3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0D513-651C-D52B-8652-37646DD3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953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705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38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020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184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097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436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605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47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052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3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087D-5B95-6866-1E33-4D83372B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99E18-E823-1F0B-E6F8-1A5E11A4D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893A2-6FA3-C81A-7558-90302C3BE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2F725-8BC8-D0FF-2A5C-62AD42AE1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F57AD-8AF1-A67A-8DE4-BC1577FB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DC202-7190-D3E5-4A35-AE54A9F8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73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897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317707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59212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77658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17401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22994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68284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6844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4483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52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3.xml"/><Relationship Id="rId117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63" Type="http://schemas.openxmlformats.org/officeDocument/2006/relationships/slideLayout" Target="../slideLayouts/slideLayout130.xml"/><Relationship Id="rId68" Type="http://schemas.openxmlformats.org/officeDocument/2006/relationships/slideLayout" Target="../slideLayouts/slideLayout135.xml"/><Relationship Id="rId84" Type="http://schemas.openxmlformats.org/officeDocument/2006/relationships/slideLayout" Target="../slideLayouts/slideLayout151.xml"/><Relationship Id="rId89" Type="http://schemas.openxmlformats.org/officeDocument/2006/relationships/slideLayout" Target="../slideLayouts/slideLayout156.xml"/><Relationship Id="rId112" Type="http://schemas.openxmlformats.org/officeDocument/2006/relationships/slideLayout" Target="../slideLayouts/slideLayout179.xml"/><Relationship Id="rId133" Type="http://schemas.openxmlformats.org/officeDocument/2006/relationships/slideLayout" Target="../slideLayouts/slideLayout200.xml"/><Relationship Id="rId138" Type="http://schemas.openxmlformats.org/officeDocument/2006/relationships/slideLayout" Target="../slideLayouts/slideLayout205.xml"/><Relationship Id="rId154" Type="http://schemas.openxmlformats.org/officeDocument/2006/relationships/slideLayout" Target="../slideLayouts/slideLayout221.xml"/><Relationship Id="rId159" Type="http://schemas.openxmlformats.org/officeDocument/2006/relationships/slideLayout" Target="../slideLayouts/slideLayout226.xml"/><Relationship Id="rId175" Type="http://schemas.openxmlformats.org/officeDocument/2006/relationships/slideLayout" Target="../slideLayouts/slideLayout242.xml"/><Relationship Id="rId170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83.xml"/><Relationship Id="rId107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74" Type="http://schemas.openxmlformats.org/officeDocument/2006/relationships/slideLayout" Target="../slideLayouts/slideLayout141.xml"/><Relationship Id="rId79" Type="http://schemas.openxmlformats.org/officeDocument/2006/relationships/slideLayout" Target="../slideLayouts/slideLayout146.xml"/><Relationship Id="rId102" Type="http://schemas.openxmlformats.org/officeDocument/2006/relationships/slideLayout" Target="../slideLayouts/slideLayout169.xml"/><Relationship Id="rId123" Type="http://schemas.openxmlformats.org/officeDocument/2006/relationships/slideLayout" Target="../slideLayouts/slideLayout190.xml"/><Relationship Id="rId128" Type="http://schemas.openxmlformats.org/officeDocument/2006/relationships/slideLayout" Target="../slideLayouts/slideLayout195.xml"/><Relationship Id="rId144" Type="http://schemas.openxmlformats.org/officeDocument/2006/relationships/slideLayout" Target="../slideLayouts/slideLayout211.xml"/><Relationship Id="rId149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72.xml"/><Relationship Id="rId90" Type="http://schemas.openxmlformats.org/officeDocument/2006/relationships/slideLayout" Target="../slideLayouts/slideLayout157.xml"/><Relationship Id="rId95" Type="http://schemas.openxmlformats.org/officeDocument/2006/relationships/slideLayout" Target="../slideLayouts/slideLayout162.xml"/><Relationship Id="rId160" Type="http://schemas.openxmlformats.org/officeDocument/2006/relationships/slideLayout" Target="../slideLayouts/slideLayout227.xml"/><Relationship Id="rId165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64" Type="http://schemas.openxmlformats.org/officeDocument/2006/relationships/slideLayout" Target="../slideLayouts/slideLayout131.xml"/><Relationship Id="rId69" Type="http://schemas.openxmlformats.org/officeDocument/2006/relationships/slideLayout" Target="../slideLayouts/slideLayout136.xml"/><Relationship Id="rId113" Type="http://schemas.openxmlformats.org/officeDocument/2006/relationships/slideLayout" Target="../slideLayouts/slideLayout180.xml"/><Relationship Id="rId118" Type="http://schemas.openxmlformats.org/officeDocument/2006/relationships/slideLayout" Target="../slideLayouts/slideLayout185.xml"/><Relationship Id="rId134" Type="http://schemas.openxmlformats.org/officeDocument/2006/relationships/slideLayout" Target="../slideLayouts/slideLayout201.xml"/><Relationship Id="rId139" Type="http://schemas.openxmlformats.org/officeDocument/2006/relationships/slideLayout" Target="../slideLayouts/slideLayout206.xml"/><Relationship Id="rId80" Type="http://schemas.openxmlformats.org/officeDocument/2006/relationships/slideLayout" Target="../slideLayouts/slideLayout147.xml"/><Relationship Id="rId85" Type="http://schemas.openxmlformats.org/officeDocument/2006/relationships/slideLayout" Target="../slideLayouts/slideLayout152.xml"/><Relationship Id="rId150" Type="http://schemas.openxmlformats.org/officeDocument/2006/relationships/slideLayout" Target="../slideLayouts/slideLayout217.xml"/><Relationship Id="rId155" Type="http://schemas.openxmlformats.org/officeDocument/2006/relationships/slideLayout" Target="../slideLayouts/slideLayout222.xml"/><Relationship Id="rId171" Type="http://schemas.openxmlformats.org/officeDocument/2006/relationships/slideLayout" Target="../slideLayouts/slideLayout238.xml"/><Relationship Id="rId176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59" Type="http://schemas.openxmlformats.org/officeDocument/2006/relationships/slideLayout" Target="../slideLayouts/slideLayout126.xml"/><Relationship Id="rId103" Type="http://schemas.openxmlformats.org/officeDocument/2006/relationships/slideLayout" Target="../slideLayouts/slideLayout170.xml"/><Relationship Id="rId108" Type="http://schemas.openxmlformats.org/officeDocument/2006/relationships/slideLayout" Target="../slideLayouts/slideLayout175.xml"/><Relationship Id="rId124" Type="http://schemas.openxmlformats.org/officeDocument/2006/relationships/slideLayout" Target="../slideLayouts/slideLayout191.xml"/><Relationship Id="rId129" Type="http://schemas.openxmlformats.org/officeDocument/2006/relationships/slideLayout" Target="../slideLayouts/slideLayout196.xml"/><Relationship Id="rId54" Type="http://schemas.openxmlformats.org/officeDocument/2006/relationships/slideLayout" Target="../slideLayouts/slideLayout121.xml"/><Relationship Id="rId70" Type="http://schemas.openxmlformats.org/officeDocument/2006/relationships/slideLayout" Target="../slideLayouts/slideLayout137.xml"/><Relationship Id="rId75" Type="http://schemas.openxmlformats.org/officeDocument/2006/relationships/slideLayout" Target="../slideLayouts/slideLayout142.xml"/><Relationship Id="rId91" Type="http://schemas.openxmlformats.org/officeDocument/2006/relationships/slideLayout" Target="../slideLayouts/slideLayout158.xml"/><Relationship Id="rId96" Type="http://schemas.openxmlformats.org/officeDocument/2006/relationships/slideLayout" Target="../slideLayouts/slideLayout163.xml"/><Relationship Id="rId140" Type="http://schemas.openxmlformats.org/officeDocument/2006/relationships/slideLayout" Target="../slideLayouts/slideLayout207.xml"/><Relationship Id="rId145" Type="http://schemas.openxmlformats.org/officeDocument/2006/relationships/slideLayout" Target="../slideLayouts/slideLayout212.xml"/><Relationship Id="rId161" Type="http://schemas.openxmlformats.org/officeDocument/2006/relationships/slideLayout" Target="../slideLayouts/slideLayout228.xml"/><Relationship Id="rId166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16.xml"/><Relationship Id="rId114" Type="http://schemas.openxmlformats.org/officeDocument/2006/relationships/slideLayout" Target="../slideLayouts/slideLayout181.xml"/><Relationship Id="rId11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65" Type="http://schemas.openxmlformats.org/officeDocument/2006/relationships/slideLayout" Target="../slideLayouts/slideLayout132.xml"/><Relationship Id="rId73" Type="http://schemas.openxmlformats.org/officeDocument/2006/relationships/slideLayout" Target="../slideLayouts/slideLayout140.xml"/><Relationship Id="rId78" Type="http://schemas.openxmlformats.org/officeDocument/2006/relationships/slideLayout" Target="../slideLayouts/slideLayout145.xml"/><Relationship Id="rId81" Type="http://schemas.openxmlformats.org/officeDocument/2006/relationships/slideLayout" Target="../slideLayouts/slideLayout148.xml"/><Relationship Id="rId86" Type="http://schemas.openxmlformats.org/officeDocument/2006/relationships/slideLayout" Target="../slideLayouts/slideLayout153.xml"/><Relationship Id="rId94" Type="http://schemas.openxmlformats.org/officeDocument/2006/relationships/slideLayout" Target="../slideLayouts/slideLayout161.xml"/><Relationship Id="rId99" Type="http://schemas.openxmlformats.org/officeDocument/2006/relationships/slideLayout" Target="../slideLayouts/slideLayout166.xml"/><Relationship Id="rId101" Type="http://schemas.openxmlformats.org/officeDocument/2006/relationships/slideLayout" Target="../slideLayouts/slideLayout168.xml"/><Relationship Id="rId122" Type="http://schemas.openxmlformats.org/officeDocument/2006/relationships/slideLayout" Target="../slideLayouts/slideLayout189.xml"/><Relationship Id="rId130" Type="http://schemas.openxmlformats.org/officeDocument/2006/relationships/slideLayout" Target="../slideLayouts/slideLayout197.xml"/><Relationship Id="rId135" Type="http://schemas.openxmlformats.org/officeDocument/2006/relationships/slideLayout" Target="../slideLayouts/slideLayout202.xml"/><Relationship Id="rId143" Type="http://schemas.openxmlformats.org/officeDocument/2006/relationships/slideLayout" Target="../slideLayouts/slideLayout210.xml"/><Relationship Id="rId148" Type="http://schemas.openxmlformats.org/officeDocument/2006/relationships/slideLayout" Target="../slideLayouts/slideLayout215.xml"/><Relationship Id="rId151" Type="http://schemas.openxmlformats.org/officeDocument/2006/relationships/slideLayout" Target="../slideLayouts/slideLayout218.xml"/><Relationship Id="rId156" Type="http://schemas.openxmlformats.org/officeDocument/2006/relationships/slideLayout" Target="../slideLayouts/slideLayout223.xml"/><Relationship Id="rId164" Type="http://schemas.openxmlformats.org/officeDocument/2006/relationships/slideLayout" Target="../slideLayouts/slideLayout231.xml"/><Relationship Id="rId169" Type="http://schemas.openxmlformats.org/officeDocument/2006/relationships/slideLayout" Target="../slideLayouts/slideLayout236.xml"/><Relationship Id="rId177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72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106.xml"/><Relationship Id="rId109" Type="http://schemas.openxmlformats.org/officeDocument/2006/relationships/slideLayout" Target="../slideLayouts/slideLayout176.xml"/><Relationship Id="rId34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6" Type="http://schemas.openxmlformats.org/officeDocument/2006/relationships/slideLayout" Target="../slideLayouts/slideLayout143.xml"/><Relationship Id="rId97" Type="http://schemas.openxmlformats.org/officeDocument/2006/relationships/slideLayout" Target="../slideLayouts/slideLayout164.xml"/><Relationship Id="rId104" Type="http://schemas.openxmlformats.org/officeDocument/2006/relationships/slideLayout" Target="../slideLayouts/slideLayout171.xml"/><Relationship Id="rId120" Type="http://schemas.openxmlformats.org/officeDocument/2006/relationships/slideLayout" Target="../slideLayouts/slideLayout187.xml"/><Relationship Id="rId125" Type="http://schemas.openxmlformats.org/officeDocument/2006/relationships/slideLayout" Target="../slideLayouts/slideLayout192.xml"/><Relationship Id="rId141" Type="http://schemas.openxmlformats.org/officeDocument/2006/relationships/slideLayout" Target="../slideLayouts/slideLayout208.xml"/><Relationship Id="rId146" Type="http://schemas.openxmlformats.org/officeDocument/2006/relationships/slideLayout" Target="../slideLayouts/slideLayout213.xml"/><Relationship Id="rId167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74.xml"/><Relationship Id="rId71" Type="http://schemas.openxmlformats.org/officeDocument/2006/relationships/slideLayout" Target="../slideLayouts/slideLayout138.xml"/><Relationship Id="rId92" Type="http://schemas.openxmlformats.org/officeDocument/2006/relationships/slideLayout" Target="../slideLayouts/slideLayout159.xml"/><Relationship Id="rId16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66" Type="http://schemas.openxmlformats.org/officeDocument/2006/relationships/slideLayout" Target="../slideLayouts/slideLayout133.xml"/><Relationship Id="rId87" Type="http://schemas.openxmlformats.org/officeDocument/2006/relationships/slideLayout" Target="../slideLayouts/slideLayout154.xml"/><Relationship Id="rId110" Type="http://schemas.openxmlformats.org/officeDocument/2006/relationships/slideLayout" Target="../slideLayouts/slideLayout177.xml"/><Relationship Id="rId115" Type="http://schemas.openxmlformats.org/officeDocument/2006/relationships/slideLayout" Target="../slideLayouts/slideLayout182.xml"/><Relationship Id="rId131" Type="http://schemas.openxmlformats.org/officeDocument/2006/relationships/slideLayout" Target="../slideLayouts/slideLayout198.xml"/><Relationship Id="rId136" Type="http://schemas.openxmlformats.org/officeDocument/2006/relationships/slideLayout" Target="../slideLayouts/slideLayout203.xml"/><Relationship Id="rId157" Type="http://schemas.openxmlformats.org/officeDocument/2006/relationships/slideLayout" Target="../slideLayouts/slideLayout224.xml"/><Relationship Id="rId178" Type="http://schemas.openxmlformats.org/officeDocument/2006/relationships/theme" Target="../theme/theme7.xml"/><Relationship Id="rId61" Type="http://schemas.openxmlformats.org/officeDocument/2006/relationships/slideLayout" Target="../slideLayouts/slideLayout128.xml"/><Relationship Id="rId82" Type="http://schemas.openxmlformats.org/officeDocument/2006/relationships/slideLayout" Target="../slideLayouts/slideLayout149.xml"/><Relationship Id="rId152" Type="http://schemas.openxmlformats.org/officeDocument/2006/relationships/slideLayout" Target="../slideLayouts/slideLayout219.xml"/><Relationship Id="rId173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56" Type="http://schemas.openxmlformats.org/officeDocument/2006/relationships/slideLayout" Target="../slideLayouts/slideLayout123.xml"/><Relationship Id="rId77" Type="http://schemas.openxmlformats.org/officeDocument/2006/relationships/slideLayout" Target="../slideLayouts/slideLayout144.xml"/><Relationship Id="rId100" Type="http://schemas.openxmlformats.org/officeDocument/2006/relationships/slideLayout" Target="../slideLayouts/slideLayout167.xml"/><Relationship Id="rId105" Type="http://schemas.openxmlformats.org/officeDocument/2006/relationships/slideLayout" Target="../slideLayouts/slideLayout172.xml"/><Relationship Id="rId126" Type="http://schemas.openxmlformats.org/officeDocument/2006/relationships/slideLayout" Target="../slideLayouts/slideLayout193.xml"/><Relationship Id="rId147" Type="http://schemas.openxmlformats.org/officeDocument/2006/relationships/slideLayout" Target="../slideLayouts/slideLayout214.xml"/><Relationship Id="rId168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72" Type="http://schemas.openxmlformats.org/officeDocument/2006/relationships/slideLayout" Target="../slideLayouts/slideLayout139.xml"/><Relationship Id="rId93" Type="http://schemas.openxmlformats.org/officeDocument/2006/relationships/slideLayout" Target="../slideLayouts/slideLayout160.xml"/><Relationship Id="rId98" Type="http://schemas.openxmlformats.org/officeDocument/2006/relationships/slideLayout" Target="../slideLayouts/slideLayout165.xml"/><Relationship Id="rId121" Type="http://schemas.openxmlformats.org/officeDocument/2006/relationships/slideLayout" Target="../slideLayouts/slideLayout188.xml"/><Relationship Id="rId142" Type="http://schemas.openxmlformats.org/officeDocument/2006/relationships/slideLayout" Target="../slideLayouts/slideLayout209.xml"/><Relationship Id="rId16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13.xml"/><Relationship Id="rId67" Type="http://schemas.openxmlformats.org/officeDocument/2006/relationships/slideLayout" Target="../slideLayouts/slideLayout134.xml"/><Relationship Id="rId116" Type="http://schemas.openxmlformats.org/officeDocument/2006/relationships/slideLayout" Target="../slideLayouts/slideLayout183.xml"/><Relationship Id="rId137" Type="http://schemas.openxmlformats.org/officeDocument/2006/relationships/slideLayout" Target="../slideLayouts/slideLayout204.xml"/><Relationship Id="rId158" Type="http://schemas.openxmlformats.org/officeDocument/2006/relationships/slideLayout" Target="../slideLayouts/slideLayout225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62" Type="http://schemas.openxmlformats.org/officeDocument/2006/relationships/slideLayout" Target="../slideLayouts/slideLayout129.xml"/><Relationship Id="rId83" Type="http://schemas.openxmlformats.org/officeDocument/2006/relationships/slideLayout" Target="../slideLayouts/slideLayout150.xml"/><Relationship Id="rId88" Type="http://schemas.openxmlformats.org/officeDocument/2006/relationships/slideLayout" Target="../slideLayouts/slideLayout155.xml"/><Relationship Id="rId111" Type="http://schemas.openxmlformats.org/officeDocument/2006/relationships/slideLayout" Target="../slideLayouts/slideLayout178.xml"/><Relationship Id="rId132" Type="http://schemas.openxmlformats.org/officeDocument/2006/relationships/slideLayout" Target="../slideLayouts/slideLayout199.xml"/><Relationship Id="rId153" Type="http://schemas.openxmlformats.org/officeDocument/2006/relationships/slideLayout" Target="../slideLayouts/slideLayout220.xml"/><Relationship Id="rId174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103.xml"/><Relationship Id="rId57" Type="http://schemas.openxmlformats.org/officeDocument/2006/relationships/slideLayout" Target="../slideLayouts/slideLayout124.xml"/><Relationship Id="rId106" Type="http://schemas.openxmlformats.org/officeDocument/2006/relationships/slideLayout" Target="../slideLayouts/slideLayout173.xml"/><Relationship Id="rId127" Type="http://schemas.openxmlformats.org/officeDocument/2006/relationships/slideLayout" Target="../slideLayouts/slideLayout1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F2CAC-C67A-7193-67FA-F889DD63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D122-1092-5AC0-19F1-A28BCB18F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DE511-E81A-0341-1AAE-750E53209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E23A9-C85D-4C10-87F6-3F6B7BABB48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2775-BC6A-0371-B2F6-57406C072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18DB1-D74C-A6F8-CA44-CCC2E3B6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B569-9690-4537-9D1B-B6A58F1B5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6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73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5C5DF9E-B443-4704-ACE8-0BA57F1B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9717D51-C615-47F9-B3E5-F3F82A70D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DCDC37-0605-4047-B1F9-E3318C129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0689-8A1A-42D1-A150-58EDB82C8DCE}" type="datetime1">
              <a:rPr lang="en-US" smtClean="0"/>
              <a:t>2/6/2025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11143A-9563-40A1-B7A0-CB4E0E3EB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THIẾT KẾ BÀI GIẢNG PP MÔN NGỮ VĂN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BB62255-4144-468D-8126-5C15D457D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0C39-C999-46B7-A5B0-FAA870CC03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95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89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5" r:id="rId4"/>
    <p:sldLayoutId id="2147483706" r:id="rId5"/>
    <p:sldLayoutId id="2147483709" r:id="rId6"/>
    <p:sldLayoutId id="2147483710" r:id="rId7"/>
  </p:sldLayoutIdLst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D8C163-861D-40D9-B3F6-E2C6EBFA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FC99D-CBCF-47EA-B578-6591B2F1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BBF31-EDEF-4F9F-BA29-CE6C648A0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9559-9EF0-4BC6-B918-ED6875C36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1826A-6913-4ACD-820A-C7B113A0A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920C5-2ECC-4F6C-946E-3548AA7AE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EA2F-5494-4B47-9A82-20B151CBE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4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3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9826254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  <p:sldLayoutId id="2147483817" r:id="rId55"/>
    <p:sldLayoutId id="2147483818" r:id="rId56"/>
    <p:sldLayoutId id="2147483819" r:id="rId57"/>
    <p:sldLayoutId id="2147483820" r:id="rId58"/>
    <p:sldLayoutId id="2147483821" r:id="rId59"/>
    <p:sldLayoutId id="2147483822" r:id="rId60"/>
    <p:sldLayoutId id="2147483823" r:id="rId61"/>
    <p:sldLayoutId id="2147483824" r:id="rId62"/>
    <p:sldLayoutId id="2147483825" r:id="rId63"/>
    <p:sldLayoutId id="2147483826" r:id="rId64"/>
    <p:sldLayoutId id="2147483827" r:id="rId65"/>
    <p:sldLayoutId id="2147483828" r:id="rId66"/>
    <p:sldLayoutId id="2147483829" r:id="rId67"/>
    <p:sldLayoutId id="2147483830" r:id="rId68"/>
    <p:sldLayoutId id="2147483831" r:id="rId69"/>
    <p:sldLayoutId id="2147483832" r:id="rId70"/>
    <p:sldLayoutId id="2147483833" r:id="rId71"/>
    <p:sldLayoutId id="2147483834" r:id="rId72"/>
    <p:sldLayoutId id="2147483835" r:id="rId73"/>
    <p:sldLayoutId id="2147483836" r:id="rId74"/>
    <p:sldLayoutId id="2147483837" r:id="rId75"/>
    <p:sldLayoutId id="2147483838" r:id="rId76"/>
    <p:sldLayoutId id="2147483839" r:id="rId77"/>
    <p:sldLayoutId id="2147483840" r:id="rId78"/>
    <p:sldLayoutId id="2147483841" r:id="rId79"/>
    <p:sldLayoutId id="2147483842" r:id="rId80"/>
    <p:sldLayoutId id="2147483843" r:id="rId81"/>
    <p:sldLayoutId id="2147483844" r:id="rId82"/>
    <p:sldLayoutId id="2147483845" r:id="rId83"/>
    <p:sldLayoutId id="2147483846" r:id="rId84"/>
    <p:sldLayoutId id="2147483847" r:id="rId85"/>
    <p:sldLayoutId id="2147483848" r:id="rId86"/>
    <p:sldLayoutId id="2147483849" r:id="rId87"/>
    <p:sldLayoutId id="2147483850" r:id="rId88"/>
    <p:sldLayoutId id="2147483851" r:id="rId89"/>
    <p:sldLayoutId id="2147483852" r:id="rId90"/>
    <p:sldLayoutId id="2147483853" r:id="rId91"/>
    <p:sldLayoutId id="2147483854" r:id="rId92"/>
    <p:sldLayoutId id="2147483855" r:id="rId93"/>
    <p:sldLayoutId id="2147483856" r:id="rId94"/>
    <p:sldLayoutId id="2147483857" r:id="rId95"/>
    <p:sldLayoutId id="2147483858" r:id="rId96"/>
    <p:sldLayoutId id="2147483859" r:id="rId97"/>
    <p:sldLayoutId id="2147483860" r:id="rId98"/>
    <p:sldLayoutId id="2147483861" r:id="rId99"/>
    <p:sldLayoutId id="2147483862" r:id="rId100"/>
    <p:sldLayoutId id="2147483863" r:id="rId101"/>
    <p:sldLayoutId id="2147483864" r:id="rId102"/>
    <p:sldLayoutId id="2147483865" r:id="rId103"/>
    <p:sldLayoutId id="2147483866" r:id="rId104"/>
    <p:sldLayoutId id="2147483867" r:id="rId105"/>
    <p:sldLayoutId id="2147483868" r:id="rId106"/>
    <p:sldLayoutId id="2147483869" r:id="rId107"/>
    <p:sldLayoutId id="2147483870" r:id="rId108"/>
    <p:sldLayoutId id="2147483871" r:id="rId109"/>
    <p:sldLayoutId id="2147483872" r:id="rId110"/>
    <p:sldLayoutId id="2147483873" r:id="rId111"/>
    <p:sldLayoutId id="2147483874" r:id="rId112"/>
    <p:sldLayoutId id="2147483875" r:id="rId113"/>
    <p:sldLayoutId id="2147483876" r:id="rId114"/>
    <p:sldLayoutId id="2147483877" r:id="rId115"/>
    <p:sldLayoutId id="2147483878" r:id="rId116"/>
    <p:sldLayoutId id="2147483879" r:id="rId117"/>
    <p:sldLayoutId id="2147483880" r:id="rId118"/>
    <p:sldLayoutId id="2147483881" r:id="rId119"/>
    <p:sldLayoutId id="2147483882" r:id="rId120"/>
    <p:sldLayoutId id="2147483883" r:id="rId121"/>
    <p:sldLayoutId id="2147483884" r:id="rId122"/>
    <p:sldLayoutId id="2147483885" r:id="rId123"/>
    <p:sldLayoutId id="2147483886" r:id="rId124"/>
    <p:sldLayoutId id="2147483887" r:id="rId125"/>
    <p:sldLayoutId id="2147483888" r:id="rId126"/>
    <p:sldLayoutId id="2147483889" r:id="rId127"/>
    <p:sldLayoutId id="2147483890" r:id="rId128"/>
    <p:sldLayoutId id="2147483891" r:id="rId129"/>
    <p:sldLayoutId id="2147483892" r:id="rId130"/>
    <p:sldLayoutId id="2147483893" r:id="rId131"/>
    <p:sldLayoutId id="2147483894" r:id="rId132"/>
    <p:sldLayoutId id="2147483895" r:id="rId133"/>
    <p:sldLayoutId id="2147483896" r:id="rId134"/>
    <p:sldLayoutId id="2147483897" r:id="rId135"/>
    <p:sldLayoutId id="2147483898" r:id="rId136"/>
    <p:sldLayoutId id="2147483899" r:id="rId137"/>
    <p:sldLayoutId id="2147483900" r:id="rId138"/>
    <p:sldLayoutId id="2147483901" r:id="rId139"/>
    <p:sldLayoutId id="2147483902" r:id="rId140"/>
    <p:sldLayoutId id="2147483903" r:id="rId141"/>
    <p:sldLayoutId id="2147483904" r:id="rId142"/>
    <p:sldLayoutId id="2147483905" r:id="rId143"/>
    <p:sldLayoutId id="2147483906" r:id="rId144"/>
    <p:sldLayoutId id="2147483907" r:id="rId145"/>
    <p:sldLayoutId id="2147483908" r:id="rId146"/>
    <p:sldLayoutId id="2147483909" r:id="rId147"/>
    <p:sldLayoutId id="2147483910" r:id="rId148"/>
    <p:sldLayoutId id="2147483911" r:id="rId149"/>
    <p:sldLayoutId id="2147483912" r:id="rId150"/>
    <p:sldLayoutId id="2147483913" r:id="rId151"/>
    <p:sldLayoutId id="2147483914" r:id="rId152"/>
    <p:sldLayoutId id="2147483915" r:id="rId153"/>
    <p:sldLayoutId id="2147483916" r:id="rId154"/>
    <p:sldLayoutId id="2147483917" r:id="rId155"/>
    <p:sldLayoutId id="2147483918" r:id="rId156"/>
    <p:sldLayoutId id="2147483919" r:id="rId157"/>
    <p:sldLayoutId id="2147483920" r:id="rId158"/>
    <p:sldLayoutId id="2147483921" r:id="rId159"/>
    <p:sldLayoutId id="2147483922" r:id="rId160"/>
    <p:sldLayoutId id="2147483923" r:id="rId161"/>
    <p:sldLayoutId id="2147483924" r:id="rId162"/>
    <p:sldLayoutId id="2147483925" r:id="rId163"/>
    <p:sldLayoutId id="2147483926" r:id="rId164"/>
    <p:sldLayoutId id="2147483927" r:id="rId165"/>
    <p:sldLayoutId id="2147483928" r:id="rId166"/>
    <p:sldLayoutId id="2147483929" r:id="rId167"/>
    <p:sldLayoutId id="2147483930" r:id="rId168"/>
    <p:sldLayoutId id="2147483931" r:id="rId169"/>
    <p:sldLayoutId id="2147483932" r:id="rId170"/>
    <p:sldLayoutId id="2147483933" r:id="rId171"/>
    <p:sldLayoutId id="2147483934" r:id="rId172"/>
    <p:sldLayoutId id="2147483935" r:id="rId173"/>
    <p:sldLayoutId id="2147483936" r:id="rId174"/>
    <p:sldLayoutId id="2147483937" r:id="rId175"/>
    <p:sldLayoutId id="2147483938" r:id="rId176"/>
    <p:sldLayoutId id="2147483939" r:id="rId1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FDD218-8C39-4D76-8518-12FA9C3E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5C7352-FAB0-4A93-85D4-8CE496D9C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89798B-04FD-41DF-9E23-9BAB57894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827BC-2C97-4A8F-9081-CB3575DA767D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4C9DF-17A1-4B4E-B676-FF6F4E7CB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36AC7-2EF4-43BA-93B6-A7DEEB8A2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61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https://cth.edu.vn/wp-content/uploads/2018/03/phuong-phap-hoc-hop-tac-think-pair-share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haylamdo.com/soan-van-lop-8/vi-sao-noi-viec-chieu-doi-do-ra-doi-phan-anh-y-chi-doc-lap-tu-cuong.jsp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ECCC81FB-391C-4564-8531-5CB4FD98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563418"/>
            <a:ext cx="11805397" cy="60313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ADDFD9-B3FD-4020-B636-AC023A1DF736}"/>
              </a:ext>
            </a:extLst>
          </p:cNvPr>
          <p:cNvSpPr/>
          <p:nvPr/>
        </p:nvSpPr>
        <p:spPr>
          <a:xfrm>
            <a:off x="2103064" y="3789040"/>
            <a:ext cx="8840751" cy="1477311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all" spc="0" normalizeH="0" baseline="0" noProof="0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4C1A3">
                        <a:shade val="20000"/>
                        <a:satMod val="245000"/>
                      </a:srgbClr>
                    </a:gs>
                    <a:gs pos="43000">
                      <a:srgbClr val="44C1A3">
                        <a:satMod val="255000"/>
                      </a:srgbClr>
                    </a:gs>
                    <a:gs pos="48000">
                      <a:srgbClr val="44C1A3">
                        <a:shade val="85000"/>
                        <a:satMod val="255000"/>
                      </a:srgbClr>
                    </a:gs>
                    <a:gs pos="100000">
                      <a:srgbClr val="44C1A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ell MT" panose="02020503060305020303" pitchFamily="18" charset="0"/>
                <a:ea typeface="华康海报体W12" panose="040B0C09000000000000" pitchFamily="81" charset="-122"/>
                <a:cs typeface="#9Slide03 Arima Madurai Black" panose="00000A00000000000000" pitchFamily="2" charset="0"/>
              </a:rPr>
              <a:t>KHỞI ĐỘNG</a:t>
            </a:r>
            <a:endParaRPr kumimoji="0" lang="en-US" sz="9000" b="1" i="0" u="none" strike="noStrike" kern="1200" cap="all" spc="0" normalizeH="0" baseline="0" noProof="0" dirty="0">
              <a:ln w="9000" cmpd="sng">
                <a:solidFill>
                  <a:srgbClr val="44C1A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4C1A3">
                      <a:shade val="20000"/>
                      <a:satMod val="245000"/>
                    </a:srgbClr>
                  </a:gs>
                  <a:gs pos="43000">
                    <a:srgbClr val="44C1A3">
                      <a:satMod val="255000"/>
                    </a:srgbClr>
                  </a:gs>
                  <a:gs pos="48000">
                    <a:srgbClr val="44C1A3">
                      <a:shade val="85000"/>
                      <a:satMod val="255000"/>
                    </a:srgbClr>
                  </a:gs>
                  <a:gs pos="100000">
                    <a:srgbClr val="44C1A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ell MT" panose="02020503060305020303" pitchFamily="18" charset="0"/>
              <a:ea typeface="方正静蕾简体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pel Viejo, Papel Viejo, Pergamino, Placa De Fondo De Texto PNG y PSD para  Descargar Gratis | Pngtree | Papel viejo, Texto png, Pergamino">
            <a:extLst>
              <a:ext uri="{FF2B5EF4-FFF2-40B4-BE49-F238E27FC236}">
                <a16:creationId xmlns:a16="http://schemas.microsoft.com/office/drawing/2014/main" id="{5091C6A6-14AE-4ECC-AF0F-1F35C51F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" y="16641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59655-D5B2-4FF0-BBAE-BA3D0DBFA466}"/>
              </a:ext>
            </a:extLst>
          </p:cNvPr>
          <p:cNvSpPr txBox="1"/>
          <p:nvPr/>
        </p:nvSpPr>
        <p:spPr>
          <a:xfrm>
            <a:off x="2065309" y="2672080"/>
            <a:ext cx="8366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ĐỌC – HIỂU VĂN BẢN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4069932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93446" y="5038379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337583" y="1434290"/>
            <a:ext cx="8088899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Bài tập 1: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625D8-7445-A503-F605-077DB6F63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98" y="2670479"/>
            <a:ext cx="11760203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ài giảng bình ngô đại cáo - Nguyễn Trãi | Vhoc.net">
            <a:extLst>
              <a:ext uri="{FF2B5EF4-FFF2-40B4-BE49-F238E27FC236}">
                <a16:creationId xmlns:a16="http://schemas.microsoft.com/office/drawing/2014/main" id="{4E543D29-A9F8-4AEF-9A97-E3D739BD6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77"/>
          <a:stretch/>
        </p:blipFill>
        <p:spPr bwMode="auto">
          <a:xfrm>
            <a:off x="9072626" y="-214067"/>
            <a:ext cx="3254269" cy="46863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04985-C843-4CA7-9620-BD67A80F1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472" y="-242843"/>
            <a:ext cx="2756700" cy="46291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1" name="Rectangle 22">
            <a:extLst>
              <a:ext uri="{FF2B5EF4-FFF2-40B4-BE49-F238E27FC236}">
                <a16:creationId xmlns:a16="http://schemas.microsoft.com/office/drawing/2014/main" id="{FBAFDCF5-9321-4286-9885-7B7889C2A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06" y="119395"/>
            <a:ext cx="184731" cy="6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AutoShape 21">
            <a:extLst>
              <a:ext uri="{FF2B5EF4-FFF2-40B4-BE49-F238E27FC236}">
                <a16:creationId xmlns:a16="http://schemas.microsoft.com/office/drawing/2014/main" id="{C306AAF7-C978-44B8-A284-358D0D7C9AC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0542" y="127000"/>
            <a:ext cx="1196445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4" name="Text Box 20">
            <a:extLst>
              <a:ext uri="{FF2B5EF4-FFF2-40B4-BE49-F238E27FC236}">
                <a16:creationId xmlns:a16="http://schemas.microsoft.com/office/drawing/2014/main" id="{1A8C2E40-89A6-40E5-8E70-E67C6979D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14" y="56612"/>
            <a:ext cx="6997571" cy="664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3498" name="Text Box 16">
            <a:extLst>
              <a:ext uri="{FF2B5EF4-FFF2-40B4-BE49-F238E27FC236}">
                <a16:creationId xmlns:a16="http://schemas.microsoft.com/office/drawing/2014/main" id="{95CE739C-8000-4D11-84EC-E4BB7ED4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6" y="2255023"/>
            <a:ext cx="2756700" cy="4276517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+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+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Chu: 3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9" name="Text Box 15">
            <a:extLst>
              <a:ext uri="{FF2B5EF4-FFF2-40B4-BE49-F238E27FC236}">
                <a16:creationId xmlns:a16="http://schemas.microsoft.com/office/drawing/2014/main" id="{2DE2CA90-BC49-4503-91FA-6B472331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946" y="1992840"/>
            <a:ext cx="3947497" cy="4681548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1" name="Text Box 13">
            <a:extLst>
              <a:ext uri="{FF2B5EF4-FFF2-40B4-BE49-F238E27FC236}">
                <a16:creationId xmlns:a16="http://schemas.microsoft.com/office/drawing/2014/main" id="{B133F944-CC70-4FE5-8731-3DB970AE3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256" y="1992840"/>
            <a:ext cx="2893744" cy="4808548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2" name="Text Box 12">
            <a:extLst>
              <a:ext uri="{FF2B5EF4-FFF2-40B4-BE49-F238E27FC236}">
                <a16:creationId xmlns:a16="http://schemas.microsoft.com/office/drawing/2014/main" id="{38A213FE-EED0-4BD1-8213-61F4436FC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073" y="1992840"/>
            <a:ext cx="2098553" cy="4611159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8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4241A330-CCA6-45C0-9B58-E392B1B8B2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46156" y="1377294"/>
            <a:ext cx="3570644" cy="88067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26287BE4-AEA0-42A0-B2EB-2FC5110F31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7678" y="1693385"/>
            <a:ext cx="648164" cy="63496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46F3E8DC-F101-4C6E-B16A-54C373C0F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076" y="1419867"/>
            <a:ext cx="1781275" cy="58481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Line 8">
            <a:extLst>
              <a:ext uri="{FF2B5EF4-FFF2-40B4-BE49-F238E27FC236}">
                <a16:creationId xmlns:a16="http://schemas.microsoft.com/office/drawing/2014/main" id="{98EF8F6B-AEAB-4552-9222-3A6E6053B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3718" y="1507341"/>
            <a:ext cx="3254269" cy="50494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7" name="Text Box 17">
            <a:extLst>
              <a:ext uri="{FF2B5EF4-FFF2-40B4-BE49-F238E27FC236}">
                <a16:creationId xmlns:a16="http://schemas.microsoft.com/office/drawing/2014/main" id="{B8E3B49B-AF0F-43F4-A7C6-B180FC5F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43" y="810591"/>
            <a:ext cx="10717968" cy="812405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Bình Ngô đại cáo của Nguyễn Trãi là một “thiên cổ hùng văn”.">
            <a:extLst>
              <a:ext uri="{FF2B5EF4-FFF2-40B4-BE49-F238E27FC236}">
                <a16:creationId xmlns:a16="http://schemas.microsoft.com/office/drawing/2014/main" id="{EB0AFF85-3FFC-4E21-A480-8DE51046DF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  <p:bldP spid="63498" grpId="0" animBg="1"/>
      <p:bldP spid="63499" grpId="0" animBg="1"/>
      <p:bldP spid="63501" grpId="0" animBg="1"/>
      <p:bldP spid="63502" grpId="0" animBg="1"/>
      <p:bldP spid="25" grpId="0" animBg="1"/>
      <p:bldP spid="26" grpId="0" animBg="1"/>
      <p:bldP spid="28" grpId="0" animBg="1"/>
      <p:bldP spid="29" grpId="0" animBg="1"/>
      <p:bldP spid="634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ài giảng bình ngô đại cáo - Nguyễn Trãi | Vhoc.net">
            <a:extLst>
              <a:ext uri="{FF2B5EF4-FFF2-40B4-BE49-F238E27FC236}">
                <a16:creationId xmlns:a16="http://schemas.microsoft.com/office/drawing/2014/main" id="{4E543D29-A9F8-4AEF-9A97-E3D739BD6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77"/>
          <a:stretch/>
        </p:blipFill>
        <p:spPr bwMode="auto">
          <a:xfrm>
            <a:off x="9072626" y="-214067"/>
            <a:ext cx="3254269" cy="46863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04985-C843-4CA7-9620-BD67A80F1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472" y="-242843"/>
            <a:ext cx="2756700" cy="46291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1" name="Rectangle 22">
            <a:extLst>
              <a:ext uri="{FF2B5EF4-FFF2-40B4-BE49-F238E27FC236}">
                <a16:creationId xmlns:a16="http://schemas.microsoft.com/office/drawing/2014/main" id="{FBAFDCF5-9321-4286-9885-7B7889C2A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06" y="119395"/>
            <a:ext cx="184731" cy="6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AutoShape 21">
            <a:extLst>
              <a:ext uri="{FF2B5EF4-FFF2-40B4-BE49-F238E27FC236}">
                <a16:creationId xmlns:a16="http://schemas.microsoft.com/office/drawing/2014/main" id="{C306AAF7-C978-44B8-A284-358D0D7C9AC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0542" y="127000"/>
            <a:ext cx="1196445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4" name="Text Box 20">
            <a:extLst>
              <a:ext uri="{FF2B5EF4-FFF2-40B4-BE49-F238E27FC236}">
                <a16:creationId xmlns:a16="http://schemas.microsoft.com/office/drawing/2014/main" id="{1A8C2E40-89A6-40E5-8E70-E67C6979D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14" y="56612"/>
            <a:ext cx="6997571" cy="664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8" name="Text Box 16">
            <a:extLst>
              <a:ext uri="{FF2B5EF4-FFF2-40B4-BE49-F238E27FC236}">
                <a16:creationId xmlns:a16="http://schemas.microsoft.com/office/drawing/2014/main" id="{95CE739C-8000-4D11-84EC-E4BB7ED4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6" y="2255023"/>
            <a:ext cx="2534104" cy="2587053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/>
              <a:t> 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/>
              <a:t>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499" name="Text Box 15">
            <a:extLst>
              <a:ext uri="{FF2B5EF4-FFF2-40B4-BE49-F238E27FC236}">
                <a16:creationId xmlns:a16="http://schemas.microsoft.com/office/drawing/2014/main" id="{2DE2CA90-BC49-4503-91FA-6B472331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67" y="2007957"/>
            <a:ext cx="3327762" cy="2819003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/>
              <a:t>  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501" name="Text Box 13">
            <a:extLst>
              <a:ext uri="{FF2B5EF4-FFF2-40B4-BE49-F238E27FC236}">
                <a16:creationId xmlns:a16="http://schemas.microsoft.com/office/drawing/2014/main" id="{B133F944-CC70-4FE5-8731-3DB970AE3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346" y="1992841"/>
            <a:ext cx="2489653" cy="2849236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3502" name="Text Box 12">
            <a:extLst>
              <a:ext uri="{FF2B5EF4-FFF2-40B4-BE49-F238E27FC236}">
                <a16:creationId xmlns:a16="http://schemas.microsoft.com/office/drawing/2014/main" id="{38A213FE-EED0-4BD1-8213-61F4436FC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540" y="1992840"/>
            <a:ext cx="3069662" cy="2849236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4241A330-CCA6-45C0-9B58-E392B1B8B2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46156" y="1377294"/>
            <a:ext cx="3570644" cy="88067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26287BE4-AEA0-42A0-B2EB-2FC5110F31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7678" y="1693385"/>
            <a:ext cx="648164" cy="63496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46F3E8DC-F101-4C6E-B16A-54C373C0F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076" y="1419867"/>
            <a:ext cx="1781275" cy="58481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Line 8">
            <a:extLst>
              <a:ext uri="{FF2B5EF4-FFF2-40B4-BE49-F238E27FC236}">
                <a16:creationId xmlns:a16="http://schemas.microsoft.com/office/drawing/2014/main" id="{98EF8F6B-AEAB-4552-9222-3A6E6053B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3718" y="1507341"/>
            <a:ext cx="3254269" cy="50494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7" name="Text Box 17">
            <a:extLst>
              <a:ext uri="{FF2B5EF4-FFF2-40B4-BE49-F238E27FC236}">
                <a16:creationId xmlns:a16="http://schemas.microsoft.com/office/drawing/2014/main" id="{B8E3B49B-AF0F-43F4-A7C6-B180FC5F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43" y="810591"/>
            <a:ext cx="10717968" cy="812405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2" descr="Bình Ngô đại cáo của Nguyễn Trãi là một “thiên cổ hùng văn”.">
            <a:extLst>
              <a:ext uri="{FF2B5EF4-FFF2-40B4-BE49-F238E27FC236}">
                <a16:creationId xmlns:a16="http://schemas.microsoft.com/office/drawing/2014/main" id="{EB0AFF85-3FFC-4E21-A480-8DE51046DF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A6EEB-745A-7C20-6BD7-EC2D66E9093E}"/>
              </a:ext>
            </a:extLst>
          </p:cNvPr>
          <p:cNvSpPr txBox="1"/>
          <p:nvPr/>
        </p:nvSpPr>
        <p:spPr>
          <a:xfrm>
            <a:off x="269637" y="5064456"/>
            <a:ext cx="11437681" cy="16417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⇒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  <p:bldP spid="63498" grpId="0" animBg="1"/>
      <p:bldP spid="63499" grpId="0" animBg="1"/>
      <p:bldP spid="63501" grpId="0" animBg="1"/>
      <p:bldP spid="63502" grpId="0" animBg="1"/>
      <p:bldP spid="25" grpId="0" animBg="1"/>
      <p:bldP spid="26" grpId="0" animBg="1"/>
      <p:bldP spid="28" grpId="0" animBg="1"/>
      <p:bldP spid="29" grpId="0" animBg="1"/>
      <p:bldP spid="634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6">
            <a:extLst>
              <a:ext uri="{FF2B5EF4-FFF2-40B4-BE49-F238E27FC236}">
                <a16:creationId xmlns:a16="http://schemas.microsoft.com/office/drawing/2014/main" id="{9E7EDDDA-D299-B057-FFA3-0B790913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2" y="0"/>
            <a:ext cx="42291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95E62752-1C99-DCE5-D6A5-821FF7962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61" y="362397"/>
            <a:ext cx="322274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TRẢI BÀN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>
            <a:extLst>
              <a:ext uri="{FF2B5EF4-FFF2-40B4-BE49-F238E27FC236}">
                <a16:creationId xmlns:a16="http://schemas.microsoft.com/office/drawing/2014/main" id="{E548E1EA-7EA4-867D-36F5-2FC58B1DEC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285" t="10430" r="46645" b="11190"/>
          <a:stretch/>
        </p:blipFill>
        <p:spPr>
          <a:xfrm>
            <a:off x="-652943" y="1483568"/>
            <a:ext cx="6703100" cy="50120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98B6A4-7033-8D9E-4AC9-11EC80C07036}"/>
              </a:ext>
            </a:extLst>
          </p:cNvPr>
          <p:cNvSpPr/>
          <p:nvPr/>
        </p:nvSpPr>
        <p:spPr>
          <a:xfrm>
            <a:off x="445542" y="2247370"/>
            <a:ext cx="49706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3200" dirty="0">
              <a:solidFill>
                <a:srgbClr val="000000"/>
              </a:solidFill>
              <a:latin typeface="#9Slide06 Thillends Small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30276-0192-40C7-AC3C-AAA2E9813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546" y="0"/>
            <a:ext cx="6580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0" y="-1"/>
            <a:ext cx="12191999" cy="2239347"/>
          </a:xfrm>
          <a:custGeom>
            <a:avLst/>
            <a:gdLst>
              <a:gd name="T0" fmla="*/ 2147483646 w 21600"/>
              <a:gd name="T1" fmla="*/ 84005208 h 21600"/>
              <a:gd name="T2" fmla="*/ 1935480000 w 21600"/>
              <a:gd name="T3" fmla="*/ 168010417 h 21600"/>
              <a:gd name="T4" fmla="*/ 483870000 w 21600"/>
              <a:gd name="T5" fmla="*/ 84005208 h 21600"/>
              <a:gd name="T6" fmla="*/ 19354800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10800000">
            <a:off x="-75606" y="5007369"/>
            <a:ext cx="12423233" cy="1905000"/>
          </a:xfrm>
          <a:custGeom>
            <a:avLst/>
            <a:gdLst>
              <a:gd name="T0" fmla="*/ 8001000 w 21600"/>
              <a:gd name="T1" fmla="*/ 952500 h 21600"/>
              <a:gd name="T2" fmla="*/ 4572000 w 21600"/>
              <a:gd name="T3" fmla="*/ 1905000 h 21600"/>
              <a:gd name="T4" fmla="*/ 1143000 w 21600"/>
              <a:gd name="T5" fmla="*/ 952500 h 21600"/>
              <a:gd name="T6" fmla="*/ 45720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CC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dist="35921" dir="2700000" algn="ctr" rotWithShape="0">
              <a:srgbClr val="E7E6E6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5400000">
            <a:off x="6769673" y="1448354"/>
            <a:ext cx="6858000" cy="3986653"/>
          </a:xfrm>
          <a:custGeom>
            <a:avLst/>
            <a:gdLst>
              <a:gd name="T0" fmla="*/ 1905238125 w 21600"/>
              <a:gd name="T1" fmla="*/ 137634133 h 21600"/>
              <a:gd name="T2" fmla="*/ 1088707500 w 21600"/>
              <a:gd name="T3" fmla="*/ 275268267 h 21600"/>
              <a:gd name="T4" fmla="*/ 272176875 w 21600"/>
              <a:gd name="T5" fmla="*/ 137634133 h 21600"/>
              <a:gd name="T6" fmla="*/ 1088707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-5400000">
            <a:off x="-1600200" y="1600200"/>
            <a:ext cx="6858000" cy="3657600"/>
          </a:xfrm>
          <a:custGeom>
            <a:avLst/>
            <a:gdLst>
              <a:gd name="T0" fmla="*/ 1905238125 w 21600"/>
              <a:gd name="T1" fmla="*/ 105376133 h 21600"/>
              <a:gd name="T2" fmla="*/ 1088707500 w 21600"/>
              <a:gd name="T3" fmla="*/ 210752267 h 21600"/>
              <a:gd name="T4" fmla="*/ 272176875 w 21600"/>
              <a:gd name="T5" fmla="*/ 105376133 h 21600"/>
              <a:gd name="T6" fmla="*/ 1088707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91691" y="148728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………………………………………………………………………………………………………………………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81400" y="1676400"/>
            <a:ext cx="4648200" cy="3505200"/>
          </a:xfrm>
          <a:prstGeom prst="rect">
            <a:avLst/>
          </a:prstGeom>
          <a:solidFill>
            <a:srgbClr val="FF9966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37927" y="5604007"/>
            <a:ext cx="693176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6 Thillends Small" pitchFamily="2" charset="0"/>
                <a:ea typeface="+mn-ea"/>
                <a:cs typeface="+mn-cs"/>
              </a:rPr>
              <a:t>Bạn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6 Thillends Small" pitchFamily="2" charset="0"/>
                <a:ea typeface="+mn-ea"/>
                <a:cs typeface="+mn-cs"/>
              </a:rPr>
              <a:t>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6 Thillends Small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6 Thillends Small" pitchFamily="2" charset="0"/>
                <a:ea typeface="+mn-ea"/>
                <a:cs typeface="+mn-cs"/>
              </a:rPr>
              <a:t>…………………………………………………………………………………………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977338" y="1809954"/>
            <a:ext cx="281655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3812" y="2125407"/>
            <a:ext cx="224179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6 Thillends Small" pitchFamily="2" charset="0"/>
                <a:ea typeface="+mn-ea"/>
                <a:cs typeface="+mn-cs"/>
              </a:rPr>
              <a:t>Bạn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6 Thillends Small" pitchFamily="2" charset="0"/>
                <a:ea typeface="+mn-ea"/>
                <a:cs typeface="+mn-cs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6 Thillends Small" pitchFamily="2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6 Thillends Small" pitchFamily="2" charset="0"/>
                <a:ea typeface="+mn-ea"/>
                <a:cs typeface="+mn-cs"/>
              </a:rPr>
              <a:t>…………………………………………………..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B05C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5516" y="4458151"/>
            <a:ext cx="759666" cy="6643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Arial"/>
                <a:ea typeface="+mn-ea"/>
                <a:cs typeface="+mn-cs"/>
              </a:rPr>
              <a:t>?</a:t>
            </a:r>
            <a:endParaRPr kumimoji="0" lang="en-US" sz="9600" b="1" i="0" u="none" strike="noStrike" kern="0" cap="none" spc="0" normalizeH="0" baseline="0" noProof="0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3743328" y="1739374"/>
            <a:ext cx="4306390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Em có nhận xét gì về nghệ thuật đặc sắc trong bài chiếu?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Nhận xét về hệ thống luận đề, luận điểm, lí lẽ, bằng chứng được triển khai trong văn bản.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Điểm độc đáo của nghệ thuật viết văn nghị luận trung đại được thể hiện như thế nào trong văn bản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de-D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0" y="-857251"/>
            <a:ext cx="6506227" cy="8247402"/>
            <a:chOff x="6023596" y="-722078"/>
            <a:chExt cx="6506227" cy="6966656"/>
          </a:xfrm>
        </p:grpSpPr>
        <p:pic>
          <p:nvPicPr>
            <p:cNvPr id="154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6023596" y="-722078"/>
              <a:ext cx="6506227" cy="6966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35473" y="4408838"/>
              <a:ext cx="1727891" cy="183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64;p9"/>
          <p:cNvPicPr preferRelativeResize="0"/>
          <p:nvPr/>
        </p:nvPicPr>
        <p:blipFill rotWithShape="1">
          <a:blip r:embed="rId5">
            <a:alphaModFix/>
          </a:blip>
          <a:srcRect l="15285" t="10430" r="46645" b="11190"/>
          <a:stretch/>
        </p:blipFill>
        <p:spPr>
          <a:xfrm>
            <a:off x="-712818" y="871564"/>
            <a:ext cx="7154158" cy="562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5;p9"/>
          <p:cNvPicPr preferRelativeResize="0"/>
          <p:nvPr/>
        </p:nvPicPr>
        <p:blipFill rotWithShape="1">
          <a:blip r:embed="rId6">
            <a:alphaModFix/>
          </a:blip>
          <a:srcRect l="18975" t="9789" r="12467"/>
          <a:stretch/>
        </p:blipFill>
        <p:spPr>
          <a:xfrm>
            <a:off x="5271032" y="5176149"/>
            <a:ext cx="2124215" cy="1899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51515" y="1665347"/>
            <a:ext cx="5305120" cy="463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de-DE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-Đây là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logic,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6 Thillends Small" pitchFamily="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0705" y="1460955"/>
            <a:ext cx="4973856" cy="444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 marR="0" lvl="0" indent="-1905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+mn-cs"/>
            </a:endParaRPr>
          </a:p>
        </p:txBody>
      </p:sp>
      <p:pic>
        <p:nvPicPr>
          <p:cNvPr id="12" name="图片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2" y="0"/>
            <a:ext cx="42291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34661" y="362397"/>
            <a:ext cx="322274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 TRẢI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5">
            <a:extLst>
              <a:ext uri="{FF2B5EF4-FFF2-40B4-BE49-F238E27FC236}">
                <a16:creationId xmlns:a16="http://schemas.microsoft.com/office/drawing/2014/main" id="{BF16FFA3-1B17-C8CD-5A66-C8B185CD0A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9408" y="205052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5ECD52-CC2D-BCB8-EA94-AD83522AF623}"/>
              </a:ext>
            </a:extLst>
          </p:cNvPr>
          <p:cNvGrpSpPr/>
          <p:nvPr/>
        </p:nvGrpSpPr>
        <p:grpSpPr>
          <a:xfrm rot="198028">
            <a:off x="33733" y="-106866"/>
            <a:ext cx="8001285" cy="1402334"/>
            <a:chOff x="5855626" y="-119829"/>
            <a:chExt cx="5927300" cy="35565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9D779F-2DB9-5CF5-64F2-D99FD44E982B}"/>
                </a:ext>
              </a:extLst>
            </p:cNvPr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E7E2B-D144-8967-CC0F-85FD695C9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931A9FE-927B-67DB-4A7A-232A4BE6A0F0}"/>
              </a:ext>
            </a:extLst>
          </p:cNvPr>
          <p:cNvSpPr txBox="1"/>
          <p:nvPr/>
        </p:nvSpPr>
        <p:spPr>
          <a:xfrm>
            <a:off x="350144" y="1290380"/>
            <a:ext cx="6575071" cy="16417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—Pngtree—chinese style paper spool title_135620.png">
            <a:extLst>
              <a:ext uri="{FF2B5EF4-FFF2-40B4-BE49-F238E27FC236}">
                <a16:creationId xmlns:a16="http://schemas.microsoft.com/office/drawing/2014/main" id="{6B7CB916-154A-7D84-E6D0-6EB9FB96FA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77" t="13731" r="7347" b="25771"/>
          <a:stretch>
            <a:fillRect/>
          </a:stretch>
        </p:blipFill>
        <p:spPr>
          <a:xfrm>
            <a:off x="6849969" y="-75435"/>
            <a:ext cx="5288742" cy="327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2C535-488E-660C-14F1-17C782B768F9}"/>
              </a:ext>
            </a:extLst>
          </p:cNvPr>
          <p:cNvSpPr/>
          <p:nvPr/>
        </p:nvSpPr>
        <p:spPr>
          <a:xfrm>
            <a:off x="7420131" y="396243"/>
            <a:ext cx="41073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Trẫm muốn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ấy mà định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vi-VN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ở, các khanh nghĩ thế nào?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0643005-290B-9E9B-775B-C860390D6514}"/>
              </a:ext>
            </a:extLst>
          </p:cNvPr>
          <p:cNvSpPr/>
          <p:nvPr/>
        </p:nvSpPr>
        <p:spPr>
          <a:xfrm>
            <a:off x="661916" y="3431011"/>
            <a:ext cx="9846190" cy="327579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D03726-3404-7AE9-B7DA-FCB685D3D14D}"/>
              </a:ext>
            </a:extLst>
          </p:cNvPr>
          <p:cNvSpPr/>
          <p:nvPr/>
        </p:nvSpPr>
        <p:spPr>
          <a:xfrm>
            <a:off x="1181175" y="358662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FC9C01-62EC-9B57-0CFF-C168867BD512}"/>
              </a:ext>
            </a:extLst>
          </p:cNvPr>
          <p:cNvSpPr/>
          <p:nvPr/>
        </p:nvSpPr>
        <p:spPr>
          <a:xfrm>
            <a:off x="792512" y="4164741"/>
            <a:ext cx="95357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00CDC-6667-DBEB-2107-3C679DBB44F0}"/>
              </a:ext>
            </a:extLst>
          </p:cNvPr>
          <p:cNvSpPr/>
          <p:nvPr/>
        </p:nvSpPr>
        <p:spPr>
          <a:xfrm>
            <a:off x="731280" y="4863894"/>
            <a:ext cx="977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C33468-BA4E-F331-70F9-837BF7B28CF7}"/>
              </a:ext>
            </a:extLst>
          </p:cNvPr>
          <p:cNvSpPr/>
          <p:nvPr/>
        </p:nvSpPr>
        <p:spPr>
          <a:xfrm>
            <a:off x="3679499" y="5973430"/>
            <a:ext cx="4226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Vị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vua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thấu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đạt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lí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4" grpId="0" animBg="1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pel Viejo, Papel Viejo, Pergamino, Placa De Fondo De Texto PNG y PSD para  Descargar Gratis | Pngtree | Papel viejo, Texto png, Pergamino">
            <a:extLst>
              <a:ext uri="{FF2B5EF4-FFF2-40B4-BE49-F238E27FC236}">
                <a16:creationId xmlns:a16="http://schemas.microsoft.com/office/drawing/2014/main" id="{5091C6A6-14AE-4ECC-AF0F-1F35C51F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" y="16641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59655-D5B2-4FF0-BBAE-BA3D0DBFA466}"/>
              </a:ext>
            </a:extLst>
          </p:cNvPr>
          <p:cNvSpPr txBox="1"/>
          <p:nvPr/>
        </p:nvSpPr>
        <p:spPr>
          <a:xfrm>
            <a:off x="2065309" y="2672080"/>
            <a:ext cx="5000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III. TỔNG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KẾT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754054" y="6656"/>
            <a:ext cx="9159013" cy="584775"/>
            <a:chOff x="-178462" y="1828800"/>
            <a:chExt cx="19060588" cy="1169532"/>
          </a:xfrm>
        </p:grpSpPr>
        <p:sp>
          <p:nvSpPr>
            <p:cNvPr id="31" name="Round Same Side Corner Rectangle 30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6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6541" y="1828800"/>
              <a:ext cx="1400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76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67735" y="1828800"/>
              <a:ext cx="16814391" cy="116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76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A06B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TỔNG KẾT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9858" y="1010906"/>
            <a:ext cx="8369012" cy="267765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858" y="4162059"/>
            <a:ext cx="9134749" cy="267765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274" y="445270"/>
            <a:ext cx="288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A06B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60" y="3632923"/>
            <a:ext cx="288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D27C8-D3BE-3967-0620-C11643BCF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80" y="-254833"/>
            <a:ext cx="6857046" cy="68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25" descr="15">
            <a:extLst>
              <a:ext uri="{FF2B5EF4-FFF2-40B4-BE49-F238E27FC236}">
                <a16:creationId xmlns:a16="http://schemas.microsoft.com/office/drawing/2014/main" id="{5ED20351-DD52-45CA-9B06-5F352AF2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" y="-1"/>
            <a:ext cx="12127345" cy="674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5780" descr="PPT素材-17">
            <a:extLst>
              <a:ext uri="{FF2B5EF4-FFF2-40B4-BE49-F238E27FC236}">
                <a16:creationId xmlns:a16="http://schemas.microsoft.com/office/drawing/2014/main" id="{391756AB-1670-4971-9670-F48BFC3A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7345">
            <a:off x="9465507" y="181175"/>
            <a:ext cx="2426740" cy="2250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25ABA0A2-F0E5-4CDA-A6A7-87EFBD0B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732319">
            <a:off x="9871031" y="836819"/>
            <a:ext cx="2347933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CHIA SẺ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9C6681-48D0-4DB8-950D-6DF5E165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046" y="1001640"/>
            <a:ext cx="8303397" cy="4133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video: https://youtu.be/Vt3MKmcPVpY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  <a:tab pos="270510" algn="l"/>
              </a:tabLst>
            </a:pP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dõi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nêu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vi-VN" sz="32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ECCC81FB-391C-4564-8531-5CB4FD98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563418"/>
            <a:ext cx="11805397" cy="60313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ADDFD9-B3FD-4020-B636-AC023A1DF736}"/>
              </a:ext>
            </a:extLst>
          </p:cNvPr>
          <p:cNvSpPr/>
          <p:nvPr/>
        </p:nvSpPr>
        <p:spPr>
          <a:xfrm>
            <a:off x="2103064" y="3789040"/>
            <a:ext cx="8840751" cy="1477311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all" spc="0" normalizeH="0" baseline="0" noProof="0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4C1A3">
                        <a:shade val="20000"/>
                        <a:satMod val="245000"/>
                      </a:srgbClr>
                    </a:gs>
                    <a:gs pos="43000">
                      <a:srgbClr val="44C1A3">
                        <a:satMod val="255000"/>
                      </a:srgbClr>
                    </a:gs>
                    <a:gs pos="48000">
                      <a:srgbClr val="44C1A3">
                        <a:shade val="85000"/>
                        <a:satMod val="255000"/>
                      </a:srgbClr>
                    </a:gs>
                    <a:gs pos="100000">
                      <a:srgbClr val="44C1A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ell MT" panose="02020503060305020303" pitchFamily="18" charset="0"/>
                <a:ea typeface="华康海报体W12" panose="040B0C09000000000000" pitchFamily="81" charset="-122"/>
                <a:cs typeface="#9Slide03 Arima Madurai Black" panose="00000A00000000000000" pitchFamily="2" charset="0"/>
              </a:rPr>
              <a:t>LUYỆN TẬP</a:t>
            </a:r>
            <a:endParaRPr kumimoji="0" lang="en-US" sz="9000" b="1" i="0" u="none" strike="noStrike" kern="1200" cap="all" spc="0" normalizeH="0" baseline="0" noProof="0" dirty="0">
              <a:ln w="9000" cmpd="sng">
                <a:solidFill>
                  <a:srgbClr val="44C1A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4C1A3">
                      <a:shade val="20000"/>
                      <a:satMod val="245000"/>
                    </a:srgbClr>
                  </a:gs>
                  <a:gs pos="43000">
                    <a:srgbClr val="44C1A3">
                      <a:satMod val="255000"/>
                    </a:srgbClr>
                  </a:gs>
                  <a:gs pos="48000">
                    <a:srgbClr val="44C1A3">
                      <a:shade val="85000"/>
                      <a:satMod val="255000"/>
                    </a:srgbClr>
                  </a:gs>
                  <a:gs pos="100000">
                    <a:srgbClr val="44C1A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ell MT" panose="02020503060305020303" pitchFamily="18" charset="0"/>
              <a:ea typeface="方正静蕾简体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!Picture 3">
            <a:extLst>
              <a:ext uri="{FF2B5EF4-FFF2-40B4-BE49-F238E27FC236}">
                <a16:creationId xmlns:a16="http://schemas.microsoft.com/office/drawing/2014/main" id="{7F51F0B8-CCC6-409E-9E2B-1F74D7EDA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-219405"/>
            <a:ext cx="12577397" cy="745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3352E-DE64-4EE4-81F8-033343F4B6EA}"/>
              </a:ext>
            </a:extLst>
          </p:cNvPr>
          <p:cNvSpPr txBox="1"/>
          <p:nvPr/>
        </p:nvSpPr>
        <p:spPr>
          <a:xfrm>
            <a:off x="333991" y="2983237"/>
            <a:ext cx="1170819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Vì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sao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nói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việc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“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Chiếu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dời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đô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”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ra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đời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phản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ánh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ý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chí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độc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lập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,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tự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cường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và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sự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phát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triển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lớn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mạnh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của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dân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tộc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Đại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Việt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2185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134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CBE24E-5A37-700D-2220-6403C61791E6}"/>
              </a:ext>
            </a:extLst>
          </p:cNvPr>
          <p:cNvSpPr txBox="1"/>
          <p:nvPr/>
        </p:nvSpPr>
        <p:spPr>
          <a:xfrm>
            <a:off x="1173708" y="641454"/>
            <a:ext cx="9294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2153ED0-50CC-B25A-7B8A-B53ED12FC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032966" y="2205946"/>
            <a:ext cx="971768" cy="971768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2C3BC350-2D29-0BDA-9606-D2FBD12F058B}"/>
              </a:ext>
            </a:extLst>
          </p:cNvPr>
          <p:cNvSpPr txBox="1"/>
          <p:nvPr/>
        </p:nvSpPr>
        <p:spPr>
          <a:xfrm>
            <a:off x="2164093" y="2210447"/>
            <a:ext cx="8822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endParaRPr lang="zh-CN" altLang="en-US" sz="3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913BF1CD-84EE-023A-FF2B-4B551126464B}"/>
              </a:ext>
            </a:extLst>
          </p:cNvPr>
          <p:cNvSpPr txBox="1"/>
          <p:nvPr/>
        </p:nvSpPr>
        <p:spPr>
          <a:xfrm>
            <a:off x="1113750" y="2341368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solidFill>
                <a:prstClr val="black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9829563B-78C8-7D57-F6C5-9A80FCF85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032966" y="3563078"/>
            <a:ext cx="971768" cy="971768"/>
          </a:xfrm>
          <a:prstGeom prst="rect">
            <a:avLst/>
          </a:prstGeom>
        </p:spPr>
      </p:pic>
      <p:sp>
        <p:nvSpPr>
          <p:cNvPr id="8" name="文本框 16">
            <a:extLst>
              <a:ext uri="{FF2B5EF4-FFF2-40B4-BE49-F238E27FC236}">
                <a16:creationId xmlns:a16="http://schemas.microsoft.com/office/drawing/2014/main" id="{4DCA47FF-B736-1668-0F50-7FA7EC59242D}"/>
              </a:ext>
            </a:extLst>
          </p:cNvPr>
          <p:cNvSpPr txBox="1"/>
          <p:nvPr/>
        </p:nvSpPr>
        <p:spPr>
          <a:xfrm>
            <a:off x="2164093" y="3649467"/>
            <a:ext cx="92044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zh-CN" altLang="en-US" sz="3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6C7D74B3-3EF7-7396-FD57-CCD6A9BB81AD}"/>
              </a:ext>
            </a:extLst>
          </p:cNvPr>
          <p:cNvSpPr txBox="1"/>
          <p:nvPr/>
        </p:nvSpPr>
        <p:spPr>
          <a:xfrm>
            <a:off x="1113750" y="369850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solidFill>
                <a:prstClr val="black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0" name="图片 18">
            <a:extLst>
              <a:ext uri="{FF2B5EF4-FFF2-40B4-BE49-F238E27FC236}">
                <a16:creationId xmlns:a16="http://schemas.microsoft.com/office/drawing/2014/main" id="{00CBFE48-4A6E-C80F-8D1B-413CA5997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032965" y="4861640"/>
            <a:ext cx="971768" cy="971768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6BF3CE90-E58C-C51D-89A1-BB2E6B53CFB5}"/>
              </a:ext>
            </a:extLst>
          </p:cNvPr>
          <p:cNvSpPr txBox="1"/>
          <p:nvPr/>
        </p:nvSpPr>
        <p:spPr>
          <a:xfrm>
            <a:off x="2164094" y="4852493"/>
            <a:ext cx="897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endParaRPr lang="zh-CN" altLang="en-US" sz="3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2" name="文本框 20">
            <a:extLst>
              <a:ext uri="{FF2B5EF4-FFF2-40B4-BE49-F238E27FC236}">
                <a16:creationId xmlns:a16="http://schemas.microsoft.com/office/drawing/2014/main" id="{6F5E998B-AED3-EC43-70B0-7FE690CB0936}"/>
              </a:ext>
            </a:extLst>
          </p:cNvPr>
          <p:cNvSpPr txBox="1"/>
          <p:nvPr/>
        </p:nvSpPr>
        <p:spPr>
          <a:xfrm>
            <a:off x="1113749" y="4997062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03</a:t>
            </a:r>
            <a:endParaRPr lang="zh-CN" altLang="en-US" sz="3200" dirty="0">
              <a:solidFill>
                <a:prstClr val="black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ECCC81FB-391C-4564-8531-5CB4FD98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563418"/>
            <a:ext cx="11805397" cy="60313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ADDFD9-B3FD-4020-B636-AC023A1DF736}"/>
              </a:ext>
            </a:extLst>
          </p:cNvPr>
          <p:cNvSpPr/>
          <p:nvPr/>
        </p:nvSpPr>
        <p:spPr>
          <a:xfrm>
            <a:off x="2103064" y="3789040"/>
            <a:ext cx="8840751" cy="1477311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all" spc="0" normalizeH="0" baseline="0" noProof="0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4C1A3">
                        <a:shade val="20000"/>
                        <a:satMod val="245000"/>
                      </a:srgbClr>
                    </a:gs>
                    <a:gs pos="43000">
                      <a:srgbClr val="44C1A3">
                        <a:satMod val="255000"/>
                      </a:srgbClr>
                    </a:gs>
                    <a:gs pos="48000">
                      <a:srgbClr val="44C1A3">
                        <a:shade val="85000"/>
                        <a:satMod val="255000"/>
                      </a:srgbClr>
                    </a:gs>
                    <a:gs pos="100000">
                      <a:srgbClr val="44C1A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ell MT" panose="02020503060305020303" pitchFamily="18" charset="0"/>
                <a:ea typeface="华康海报体W12" panose="040B0C09000000000000" pitchFamily="81" charset="-122"/>
                <a:cs typeface="#9Slide03 Arima Madurai Black" panose="00000A00000000000000" pitchFamily="2" charset="0"/>
              </a:rPr>
              <a:t>VẬN DỤNG</a:t>
            </a:r>
            <a:endParaRPr kumimoji="0" lang="en-US" sz="9000" b="1" i="0" u="none" strike="noStrike" kern="1200" cap="all" spc="0" normalizeH="0" baseline="0" noProof="0" dirty="0">
              <a:ln w="9000" cmpd="sng">
                <a:solidFill>
                  <a:srgbClr val="44C1A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4C1A3">
                      <a:shade val="20000"/>
                      <a:satMod val="245000"/>
                    </a:srgbClr>
                  </a:gs>
                  <a:gs pos="43000">
                    <a:srgbClr val="44C1A3">
                      <a:satMod val="255000"/>
                    </a:srgbClr>
                  </a:gs>
                  <a:gs pos="48000">
                    <a:srgbClr val="44C1A3">
                      <a:shade val="85000"/>
                      <a:satMod val="255000"/>
                    </a:srgbClr>
                  </a:gs>
                  <a:gs pos="100000">
                    <a:srgbClr val="44C1A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ell MT" panose="02020503060305020303" pitchFamily="18" charset="0"/>
              <a:ea typeface="方正静蕾简体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57" t="7500" r="11940" b="9888"/>
          <a:stretch>
            <a:fillRect/>
          </a:stretch>
        </p:blipFill>
        <p:spPr>
          <a:xfrm rot="16200000">
            <a:off x="2654620" y="-2654622"/>
            <a:ext cx="6858001" cy="12167241"/>
          </a:xfrm>
          <a:prstGeom prst="rect">
            <a:avLst/>
          </a:prstGeom>
        </p:spPr>
      </p:pic>
      <p:pic>
        <p:nvPicPr>
          <p:cNvPr id="3" name="Picture 2" descr="—Pngtree—gold frame_2027767.png"/>
          <p:cNvPicPr>
            <a:picLocks noChangeAspect="1"/>
          </p:cNvPicPr>
          <p:nvPr/>
        </p:nvPicPr>
        <p:blipFill>
          <a:blip r:embed="rId3"/>
          <a:srcRect l="4167" t="14722" r="2222" b="15278"/>
          <a:stretch>
            <a:fillRect/>
          </a:stretch>
        </p:blipFill>
        <p:spPr>
          <a:xfrm>
            <a:off x="13648" y="-13651"/>
            <a:ext cx="12140474" cy="3821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4526" y="763601"/>
            <a:ext cx="56749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Nhập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vai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mazone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3B01A-EE0B-04BF-B74D-DEF08DDE16F5}"/>
              </a:ext>
            </a:extLst>
          </p:cNvPr>
          <p:cNvSpPr txBox="1"/>
          <p:nvPr/>
        </p:nvSpPr>
        <p:spPr>
          <a:xfrm>
            <a:off x="3580409" y="3821150"/>
            <a:ext cx="81689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—Pngtree—chinese ancient king couple portrait_3167475.png">
            <a:extLst>
              <a:ext uri="{FF2B5EF4-FFF2-40B4-BE49-F238E27FC236}">
                <a16:creationId xmlns:a16="http://schemas.microsoft.com/office/drawing/2014/main" id="{743CFB94-534C-5FD2-A5C8-814D71D2DB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5" r="47526"/>
          <a:stretch>
            <a:fillRect/>
          </a:stretch>
        </p:blipFill>
        <p:spPr>
          <a:xfrm>
            <a:off x="-190619" y="1395943"/>
            <a:ext cx="3985145" cy="57544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ECCC81FB-391C-4564-8531-5CB4FD98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563418"/>
            <a:ext cx="11805397" cy="60313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ADDFD9-B3FD-4020-B636-AC023A1DF736}"/>
              </a:ext>
            </a:extLst>
          </p:cNvPr>
          <p:cNvSpPr/>
          <p:nvPr/>
        </p:nvSpPr>
        <p:spPr>
          <a:xfrm>
            <a:off x="2103064" y="3174443"/>
            <a:ext cx="8840751" cy="2862306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all" spc="0" normalizeH="0" baseline="0" noProof="0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4C1A3">
                        <a:shade val="20000"/>
                        <a:satMod val="245000"/>
                      </a:srgbClr>
                    </a:gs>
                    <a:gs pos="43000">
                      <a:srgbClr val="44C1A3">
                        <a:satMod val="255000"/>
                      </a:srgbClr>
                    </a:gs>
                    <a:gs pos="48000">
                      <a:srgbClr val="44C1A3">
                        <a:shade val="85000"/>
                        <a:satMod val="255000"/>
                      </a:srgbClr>
                    </a:gs>
                    <a:gs pos="100000">
                      <a:srgbClr val="44C1A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ell MT" panose="02020503060305020303" pitchFamily="18" charset="0"/>
                <a:ea typeface="华康海报体W12" panose="040B0C09000000000000" pitchFamily="81" charset="-122"/>
                <a:cs typeface="#9Slide03 Arima Madurai Black" panose="00000A00000000000000" pitchFamily="2" charset="0"/>
              </a:rPr>
              <a:t>HÌNH THÀNH KIẾN THỨC</a:t>
            </a:r>
            <a:endParaRPr kumimoji="0" lang="en-US" sz="9000" b="1" i="0" u="none" strike="noStrike" kern="1200" cap="all" spc="0" normalizeH="0" baseline="0" noProof="0" dirty="0">
              <a:ln w="9000" cmpd="sng">
                <a:solidFill>
                  <a:srgbClr val="44C1A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4C1A3">
                      <a:shade val="20000"/>
                      <a:satMod val="245000"/>
                    </a:srgbClr>
                  </a:gs>
                  <a:gs pos="43000">
                    <a:srgbClr val="44C1A3">
                      <a:satMod val="255000"/>
                    </a:srgbClr>
                  </a:gs>
                  <a:gs pos="48000">
                    <a:srgbClr val="44C1A3">
                      <a:shade val="85000"/>
                      <a:satMod val="255000"/>
                    </a:srgbClr>
                  </a:gs>
                  <a:gs pos="100000">
                    <a:srgbClr val="44C1A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ell MT" panose="02020503060305020303" pitchFamily="18" charset="0"/>
              <a:ea typeface="方正静蕾简体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Kết quả hình ảnh cho chiếu dời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3" name="图片 8" descr="6e3e461d6fe4261ffac34bab182ac1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359" y="342404"/>
            <a:ext cx="8090483" cy="2650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8523" y="1713070"/>
            <a:ext cx="5820689" cy="110424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dời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28309" y="2921331"/>
            <a:ext cx="3111335" cy="81939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_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pel Viejo, Papel Viejo, Pergamino, Placa De Fondo De Texto PNG y PSD para  Descargar Gratis | Pngtree | Papel viejo, Texto png, Pergamino">
            <a:extLst>
              <a:ext uri="{FF2B5EF4-FFF2-40B4-BE49-F238E27FC236}">
                <a16:creationId xmlns:a16="http://schemas.microsoft.com/office/drawing/2014/main" id="{5091C6A6-14AE-4ECC-AF0F-1F35C51F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" y="16641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59655-D5B2-4FF0-BBAE-BA3D0DBFA466}"/>
              </a:ext>
            </a:extLst>
          </p:cNvPr>
          <p:cNvSpPr txBox="1"/>
          <p:nvPr/>
        </p:nvSpPr>
        <p:spPr>
          <a:xfrm>
            <a:off x="2065309" y="2672080"/>
            <a:ext cx="686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 CHUNG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lý công uẩ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90804" y="-743198"/>
            <a:ext cx="6858002" cy="8344391"/>
          </a:xfrm>
          <a:prstGeom prst="rect">
            <a:avLst/>
          </a:prstGeom>
        </p:spPr>
      </p:pic>
      <p:pic>
        <p:nvPicPr>
          <p:cNvPr id="5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23" y="330531"/>
            <a:ext cx="2423575" cy="1313115"/>
          </a:xfrm>
          <a:prstGeom prst="rect">
            <a:avLst/>
          </a:prstGeom>
        </p:spPr>
      </p:pic>
      <p:sp>
        <p:nvSpPr>
          <p:cNvPr id="6" name="品 10"/>
          <p:cNvSpPr txBox="1"/>
          <p:nvPr/>
        </p:nvSpPr>
        <p:spPr>
          <a:xfrm>
            <a:off x="6933415" y="893643"/>
            <a:ext cx="1961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1.Tác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giả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5153" y="2167821"/>
            <a:ext cx="57001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(974 – 1028)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Thuận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C335CBD8-0C48-4327-BDAC-5E1AAA2C0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1815">
            <a:off x="4845797" y="2553502"/>
            <a:ext cx="640999" cy="640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615049" y="3852119"/>
            <a:ext cx="5700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Bảng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Ninh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335CBD8-0C48-4327-BDAC-5E1AAA2C0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1815">
            <a:off x="4855693" y="3750925"/>
            <a:ext cx="640999" cy="640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664531" y="4954559"/>
            <a:ext cx="5624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lập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C335CBD8-0C48-4327-BDAC-5E1AAA2C0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1815">
            <a:off x="4865588" y="5055240"/>
            <a:ext cx="640999" cy="640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ythaito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009" y="4275120"/>
            <a:ext cx="4104278" cy="250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0" name="Picture 2" descr="Kết quả hình ảnh cho lý công uẩ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827" y="186520"/>
            <a:ext cx="4067175" cy="406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Tượng_Lý_Thái_Tổ_2"/>
          <p:cNvPicPr>
            <a:picLocks noChangeAspect="1" noChangeArrowheads="1"/>
          </p:cNvPicPr>
          <p:nvPr/>
        </p:nvPicPr>
        <p:blipFill>
          <a:blip r:embed="rId4"/>
          <a:srcRect l="24178" r="27544"/>
          <a:stretch>
            <a:fillRect/>
          </a:stretch>
        </p:blipFill>
        <p:spPr bwMode="auto">
          <a:xfrm>
            <a:off x="4631372" y="201881"/>
            <a:ext cx="5391397" cy="652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939648" y="1531898"/>
            <a:ext cx="2216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Lý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Công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0"/>
                <a:ea typeface="+mn-ea"/>
                <a:cs typeface="+mn-cs"/>
              </a:rPr>
              <a:t>Uẩn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839BB6-8B7E-4FC7-AABC-959320C07F65}"/>
              </a:ext>
            </a:extLst>
          </p:cNvPr>
          <p:cNvSpPr/>
          <p:nvPr/>
        </p:nvSpPr>
        <p:spPr>
          <a:xfrm>
            <a:off x="401957" y="555925"/>
            <a:ext cx="2853861" cy="8022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24F2085-22AE-E1A6-7E01-C3F0D6417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089967"/>
              </p:ext>
            </p:extLst>
          </p:nvPr>
        </p:nvGraphicFramePr>
        <p:xfrm>
          <a:off x="3747541" y="134911"/>
          <a:ext cx="7854846" cy="6714610"/>
        </p:xfrm>
        <a:graphic>
          <a:graphicData uri="http://schemas.openxmlformats.org/drawingml/2006/table">
            <a:tbl>
              <a:tblPr firstRow="1" firstCol="1" bandRow="1"/>
              <a:tblGrid>
                <a:gridCol w="3927423">
                  <a:extLst>
                    <a:ext uri="{9D8B030D-6E8A-4147-A177-3AD203B41FA5}">
                      <a16:colId xmlns:a16="http://schemas.microsoft.com/office/drawing/2014/main" val="4238457004"/>
                    </a:ext>
                  </a:extLst>
                </a:gridCol>
                <a:gridCol w="3927423">
                  <a:extLst>
                    <a:ext uri="{9D8B030D-6E8A-4147-A177-3AD203B41FA5}">
                      <a16:colId xmlns:a16="http://schemas.microsoft.com/office/drawing/2014/main" val="2278802506"/>
                    </a:ext>
                  </a:extLst>
                </a:gridCol>
              </a:tblGrid>
              <a:tr h="145193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chung về văn bản “Chiếu dời đô” – Lý Công Uẩn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510474"/>
                  </a:ext>
                </a:extLst>
              </a:tr>
              <a:tr h="99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Cho biết hoàn cảnh ra đời của văn bản.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907285"/>
                  </a:ext>
                </a:extLst>
              </a:tr>
              <a:tr h="745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Văn bản được viết theo thể loại nào?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19593"/>
                  </a:ext>
                </a:extLst>
              </a:tr>
              <a:tr h="99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Văn bản được viết ra nhằm mục đích gì?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252158"/>
                  </a:ext>
                </a:extLst>
              </a:tr>
              <a:tr h="99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Đối tượng thuyết phục của văn bản là ai?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970578"/>
                  </a:ext>
                </a:extLst>
              </a:tr>
              <a:tr h="12524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Xác định bố cục và nội dung từng phần của văn bản.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72" marR="50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76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9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CC039DC-AF02-4B9A-BED5-30ACB671864F}"/>
              </a:ext>
            </a:extLst>
          </p:cNvPr>
          <p:cNvSpPr/>
          <p:nvPr/>
        </p:nvSpPr>
        <p:spPr>
          <a:xfrm>
            <a:off x="2248524" y="665965"/>
            <a:ext cx="2252577" cy="1179835"/>
          </a:xfrm>
          <a:custGeom>
            <a:avLst/>
            <a:gdLst>
              <a:gd name="connsiteX0" fmla="*/ 0 w 8126134"/>
              <a:gd name="connsiteY0" fmla="*/ 170921 h 1709208"/>
              <a:gd name="connsiteX1" fmla="*/ 170921 w 8126134"/>
              <a:gd name="connsiteY1" fmla="*/ 0 h 1709208"/>
              <a:gd name="connsiteX2" fmla="*/ 7955213 w 8126134"/>
              <a:gd name="connsiteY2" fmla="*/ 0 h 1709208"/>
              <a:gd name="connsiteX3" fmla="*/ 8126134 w 8126134"/>
              <a:gd name="connsiteY3" fmla="*/ 170921 h 1709208"/>
              <a:gd name="connsiteX4" fmla="*/ 8126134 w 8126134"/>
              <a:gd name="connsiteY4" fmla="*/ 1538287 h 1709208"/>
              <a:gd name="connsiteX5" fmla="*/ 7955213 w 8126134"/>
              <a:gd name="connsiteY5" fmla="*/ 1709208 h 1709208"/>
              <a:gd name="connsiteX6" fmla="*/ 170921 w 8126134"/>
              <a:gd name="connsiteY6" fmla="*/ 1709208 h 1709208"/>
              <a:gd name="connsiteX7" fmla="*/ 0 w 8126134"/>
              <a:gd name="connsiteY7" fmla="*/ 1538287 h 1709208"/>
              <a:gd name="connsiteX8" fmla="*/ 0 w 8126134"/>
              <a:gd name="connsiteY8" fmla="*/ 170921 h 170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6134" h="1709208">
                <a:moveTo>
                  <a:pt x="0" y="170921"/>
                </a:moveTo>
                <a:cubicBezTo>
                  <a:pt x="0" y="76524"/>
                  <a:pt x="76524" y="0"/>
                  <a:pt x="170921" y="0"/>
                </a:cubicBezTo>
                <a:lnTo>
                  <a:pt x="7955213" y="0"/>
                </a:lnTo>
                <a:cubicBezTo>
                  <a:pt x="8049610" y="0"/>
                  <a:pt x="8126134" y="76524"/>
                  <a:pt x="8126134" y="170921"/>
                </a:cubicBezTo>
                <a:lnTo>
                  <a:pt x="8126134" y="1538287"/>
                </a:lnTo>
                <a:cubicBezTo>
                  <a:pt x="8126134" y="1632684"/>
                  <a:pt x="8049610" y="1709208"/>
                  <a:pt x="7955213" y="1709208"/>
                </a:cubicBezTo>
                <a:lnTo>
                  <a:pt x="170921" y="1709208"/>
                </a:lnTo>
                <a:cubicBezTo>
                  <a:pt x="76524" y="1709208"/>
                  <a:pt x="0" y="1632684"/>
                  <a:pt x="0" y="1538287"/>
                </a:cubicBezTo>
                <a:lnTo>
                  <a:pt x="0" y="17092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701" tIns="217701" rIns="217701" bIns="217701" numCol="1" spcCol="1270" anchor="ctr" anchorCtr="0">
            <a:noAutofit/>
          </a:bodyPr>
          <a:lstStyle/>
          <a:p>
            <a:pPr marL="0" marR="0" lvl="0" indent="0" algn="ctr" defTabSz="195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34708F-6DC5-47DF-82B0-59863F1D75BA}"/>
              </a:ext>
            </a:extLst>
          </p:cNvPr>
          <p:cNvSpPr/>
          <p:nvPr/>
        </p:nvSpPr>
        <p:spPr>
          <a:xfrm>
            <a:off x="948758" y="2240668"/>
            <a:ext cx="2599531" cy="916982"/>
          </a:xfrm>
          <a:custGeom>
            <a:avLst/>
            <a:gdLst>
              <a:gd name="connsiteX0" fmla="*/ 0 w 2599531"/>
              <a:gd name="connsiteY0" fmla="*/ 170921 h 1709208"/>
              <a:gd name="connsiteX1" fmla="*/ 170921 w 2599531"/>
              <a:gd name="connsiteY1" fmla="*/ 0 h 1709208"/>
              <a:gd name="connsiteX2" fmla="*/ 2428610 w 2599531"/>
              <a:gd name="connsiteY2" fmla="*/ 0 h 1709208"/>
              <a:gd name="connsiteX3" fmla="*/ 2599531 w 2599531"/>
              <a:gd name="connsiteY3" fmla="*/ 170921 h 1709208"/>
              <a:gd name="connsiteX4" fmla="*/ 2599531 w 2599531"/>
              <a:gd name="connsiteY4" fmla="*/ 1538287 h 1709208"/>
              <a:gd name="connsiteX5" fmla="*/ 2428610 w 2599531"/>
              <a:gd name="connsiteY5" fmla="*/ 1709208 h 1709208"/>
              <a:gd name="connsiteX6" fmla="*/ 170921 w 2599531"/>
              <a:gd name="connsiteY6" fmla="*/ 1709208 h 1709208"/>
              <a:gd name="connsiteX7" fmla="*/ 0 w 2599531"/>
              <a:gd name="connsiteY7" fmla="*/ 1538287 h 1709208"/>
              <a:gd name="connsiteX8" fmla="*/ 0 w 2599531"/>
              <a:gd name="connsiteY8" fmla="*/ 170921 h 170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9531" h="1709208">
                <a:moveTo>
                  <a:pt x="0" y="170921"/>
                </a:moveTo>
                <a:cubicBezTo>
                  <a:pt x="0" y="76524"/>
                  <a:pt x="76524" y="0"/>
                  <a:pt x="170921" y="0"/>
                </a:cubicBezTo>
                <a:lnTo>
                  <a:pt x="2428610" y="0"/>
                </a:lnTo>
                <a:cubicBezTo>
                  <a:pt x="2523007" y="0"/>
                  <a:pt x="2599531" y="76524"/>
                  <a:pt x="2599531" y="170921"/>
                </a:cubicBezTo>
                <a:lnTo>
                  <a:pt x="2599531" y="1538287"/>
                </a:lnTo>
                <a:cubicBezTo>
                  <a:pt x="2599531" y="1632684"/>
                  <a:pt x="2523007" y="1709208"/>
                  <a:pt x="2428610" y="1709208"/>
                </a:cubicBezTo>
                <a:lnTo>
                  <a:pt x="170921" y="1709208"/>
                </a:lnTo>
                <a:cubicBezTo>
                  <a:pt x="76524" y="1709208"/>
                  <a:pt x="0" y="1632684"/>
                  <a:pt x="0" y="1538287"/>
                </a:cubicBezTo>
                <a:lnTo>
                  <a:pt x="0" y="17092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701" tIns="217701" rIns="217701" bIns="217701" numCol="1" spcCol="1270" anchor="ctr" anchorCtr="0">
            <a:noAutofit/>
          </a:bodyPr>
          <a:lstStyle/>
          <a:p>
            <a:pPr marL="0" marR="0" lvl="0" indent="0" algn="ctr" defTabSz="195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601D44-19FA-401A-B9AE-6B5BD6D1FD42}"/>
              </a:ext>
            </a:extLst>
          </p:cNvPr>
          <p:cNvSpPr/>
          <p:nvPr/>
        </p:nvSpPr>
        <p:spPr>
          <a:xfrm>
            <a:off x="272801" y="4481810"/>
            <a:ext cx="1950119" cy="1492543"/>
          </a:xfrm>
          <a:custGeom>
            <a:avLst/>
            <a:gdLst>
              <a:gd name="connsiteX0" fmla="*/ 0 w 2599531"/>
              <a:gd name="connsiteY0" fmla="*/ 170921 h 1709208"/>
              <a:gd name="connsiteX1" fmla="*/ 170921 w 2599531"/>
              <a:gd name="connsiteY1" fmla="*/ 0 h 1709208"/>
              <a:gd name="connsiteX2" fmla="*/ 2428610 w 2599531"/>
              <a:gd name="connsiteY2" fmla="*/ 0 h 1709208"/>
              <a:gd name="connsiteX3" fmla="*/ 2599531 w 2599531"/>
              <a:gd name="connsiteY3" fmla="*/ 170921 h 1709208"/>
              <a:gd name="connsiteX4" fmla="*/ 2599531 w 2599531"/>
              <a:gd name="connsiteY4" fmla="*/ 1538287 h 1709208"/>
              <a:gd name="connsiteX5" fmla="*/ 2428610 w 2599531"/>
              <a:gd name="connsiteY5" fmla="*/ 1709208 h 1709208"/>
              <a:gd name="connsiteX6" fmla="*/ 170921 w 2599531"/>
              <a:gd name="connsiteY6" fmla="*/ 1709208 h 1709208"/>
              <a:gd name="connsiteX7" fmla="*/ 0 w 2599531"/>
              <a:gd name="connsiteY7" fmla="*/ 1538287 h 1709208"/>
              <a:gd name="connsiteX8" fmla="*/ 0 w 2599531"/>
              <a:gd name="connsiteY8" fmla="*/ 170921 h 170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9531" h="1709208">
                <a:moveTo>
                  <a:pt x="0" y="170921"/>
                </a:moveTo>
                <a:cubicBezTo>
                  <a:pt x="0" y="76524"/>
                  <a:pt x="76524" y="0"/>
                  <a:pt x="170921" y="0"/>
                </a:cubicBezTo>
                <a:lnTo>
                  <a:pt x="2428610" y="0"/>
                </a:lnTo>
                <a:cubicBezTo>
                  <a:pt x="2523007" y="0"/>
                  <a:pt x="2599531" y="76524"/>
                  <a:pt x="2599531" y="170921"/>
                </a:cubicBezTo>
                <a:lnTo>
                  <a:pt x="2599531" y="1538287"/>
                </a:lnTo>
                <a:cubicBezTo>
                  <a:pt x="2599531" y="1632684"/>
                  <a:pt x="2523007" y="1709208"/>
                  <a:pt x="2428610" y="1709208"/>
                </a:cubicBezTo>
                <a:lnTo>
                  <a:pt x="170921" y="1709208"/>
                </a:lnTo>
                <a:cubicBezTo>
                  <a:pt x="76524" y="1709208"/>
                  <a:pt x="0" y="1632684"/>
                  <a:pt x="0" y="1538287"/>
                </a:cubicBezTo>
                <a:lnTo>
                  <a:pt x="0" y="17092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701" tIns="217701" rIns="217701" bIns="217701" numCol="1" spcCol="1270" anchor="ctr" anchorCtr="0">
            <a:noAutofit/>
          </a:bodyPr>
          <a:lstStyle/>
          <a:p>
            <a:pPr marL="0" marR="0" lvl="0" indent="0" algn="ctr" defTabSz="195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CC698-CDB5-82D4-97F6-B917B3643AE9}"/>
              </a:ext>
            </a:extLst>
          </p:cNvPr>
          <p:cNvSpPr txBox="1"/>
          <p:nvPr/>
        </p:nvSpPr>
        <p:spPr>
          <a:xfrm>
            <a:off x="4462274" y="79043"/>
            <a:ext cx="7431320" cy="1339662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1010,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La.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13985-D4D8-E813-A54B-533DB85674DD}"/>
              </a:ext>
            </a:extLst>
          </p:cNvPr>
          <p:cNvSpPr txBox="1"/>
          <p:nvPr/>
        </p:nvSpPr>
        <p:spPr>
          <a:xfrm>
            <a:off x="3785044" y="1874678"/>
            <a:ext cx="8108550" cy="21891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Ở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uẩn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1DF75-9E7A-52D9-578D-CECC6ACA1DB4}"/>
              </a:ext>
            </a:extLst>
          </p:cNvPr>
          <p:cNvSpPr txBox="1"/>
          <p:nvPr/>
        </p:nvSpPr>
        <p:spPr>
          <a:xfrm>
            <a:off x="2274129" y="4171853"/>
            <a:ext cx="9645070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“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“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1316</Words>
  <Application>Microsoft Office PowerPoint</Application>
  <PresentationFormat>Widescreen</PresentationFormat>
  <Paragraphs>126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8" baseType="lpstr">
      <vt:lpstr>宋体</vt:lpstr>
      <vt:lpstr>#9Slide03 Arima Madurai Black</vt:lpstr>
      <vt:lpstr>#9Slide05 Brannboll Ny</vt:lpstr>
      <vt:lpstr>#9Slide06 Thillends Small</vt:lpstr>
      <vt:lpstr>.VnArial</vt:lpstr>
      <vt:lpstr>851tegakizatsu</vt:lpstr>
      <vt:lpstr>Amazone</vt:lpstr>
      <vt:lpstr>Arial</vt:lpstr>
      <vt:lpstr>Bell MT</vt:lpstr>
      <vt:lpstr>Calibri</vt:lpstr>
      <vt:lpstr>Calibri Light</vt:lpstr>
      <vt:lpstr>Courier New</vt:lpstr>
      <vt:lpstr>DengXian</vt:lpstr>
      <vt:lpstr>DengXian</vt:lpstr>
      <vt:lpstr>等线 Light</vt:lpstr>
      <vt:lpstr>Lato Light</vt:lpstr>
      <vt:lpstr>Roboto</vt:lpstr>
      <vt:lpstr>SVN-Vanilla Daisy Pro</vt:lpstr>
      <vt:lpstr>Tahoma</vt:lpstr>
      <vt:lpstr>Times New Roman</vt:lpstr>
      <vt:lpstr>Verdana</vt:lpstr>
      <vt:lpstr>Wingdings</vt:lpstr>
      <vt:lpstr>华康海报体W12</vt:lpstr>
      <vt:lpstr>小单纯体</vt:lpstr>
      <vt:lpstr>方正静蕾简体</vt:lpstr>
      <vt:lpstr>汉仪白棋体简</vt:lpstr>
      <vt:lpstr>Office Theme</vt:lpstr>
      <vt:lpstr>1_Office 主题​​</vt:lpstr>
      <vt:lpstr>Chủ đề Office</vt:lpstr>
      <vt:lpstr>12_Office Theme</vt:lpstr>
      <vt:lpstr>4_Office Theme</vt:lpstr>
      <vt:lpstr>5_Office Theme</vt:lpstr>
      <vt:lpstr>2_Office Theme</vt:lpstr>
      <vt:lpstr>Office 主题​​</vt:lpstr>
      <vt:lpstr>PowerPoint Presentation</vt:lpstr>
      <vt:lpstr>CHIA SẺ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OSC</cp:lastModifiedBy>
  <cp:revision>93</cp:revision>
  <dcterms:created xsi:type="dcterms:W3CDTF">2023-08-01T06:48:57Z</dcterms:created>
  <dcterms:modified xsi:type="dcterms:W3CDTF">2025-02-06T08:11:16Z</dcterms:modified>
</cp:coreProperties>
</file>