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7" r:id="rId6"/>
    <p:sldMasterId id="2147483723" r:id="rId7"/>
    <p:sldMasterId id="2147483728" r:id="rId8"/>
    <p:sldMasterId id="2147483740" r:id="rId9"/>
    <p:sldMasterId id="2147483752" r:id="rId10"/>
    <p:sldMasterId id="2147483777" r:id="rId11"/>
    <p:sldMasterId id="2147483789" r:id="rId12"/>
    <p:sldMasterId id="2147483805" r:id="rId13"/>
  </p:sldMasterIdLst>
  <p:notesMasterIdLst>
    <p:notesMasterId r:id="rId32"/>
  </p:notesMasterIdLst>
  <p:sldIdLst>
    <p:sldId id="378" r:id="rId14"/>
    <p:sldId id="361" r:id="rId15"/>
    <p:sldId id="263" r:id="rId16"/>
    <p:sldId id="267" r:id="rId17"/>
    <p:sldId id="268" r:id="rId18"/>
    <p:sldId id="269" r:id="rId19"/>
    <p:sldId id="270" r:id="rId20"/>
    <p:sldId id="287" r:id="rId21"/>
    <p:sldId id="274" r:id="rId22"/>
    <p:sldId id="271" r:id="rId23"/>
    <p:sldId id="276" r:id="rId24"/>
    <p:sldId id="259" r:id="rId25"/>
    <p:sldId id="331" r:id="rId26"/>
    <p:sldId id="375" r:id="rId27"/>
    <p:sldId id="376" r:id="rId28"/>
    <p:sldId id="295" r:id="rId29"/>
    <p:sldId id="358" r:id="rId30"/>
    <p:sldId id="257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0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78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62391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23145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42975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1249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0846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0195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1551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828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048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480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894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090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47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5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963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6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391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753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38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33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7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2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74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3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95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4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7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8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566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98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68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3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6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9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8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8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1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2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84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2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6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0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1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38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3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0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0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6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7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12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84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16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16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6273"/>
      </p:ext>
    </p:extLst>
  </p:cSld>
  <p:clrMapOvr>
    <a:masterClrMapping/>
  </p:clrMapOvr>
  <p:transition spd="slow" advClick="0" advTm="1000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48649"/>
      </p:ext>
    </p:extLst>
  </p:cSld>
  <p:clrMapOvr>
    <a:masterClrMapping/>
  </p:clrMapOvr>
  <p:transition spd="slow" advClick="0" advTm="1000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29675"/>
      </p:ext>
    </p:extLst>
  </p:cSld>
  <p:clrMapOvr>
    <a:masterClrMapping/>
  </p:clrMapOvr>
  <p:transition spd="slow" advClick="0" advTm="1000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274603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688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3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30" r:id="rId3"/>
    <p:sldLayoutId id="2147483828" r:id="rId4"/>
    <p:sldLayoutId id="2147483827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831" r:id="rId3"/>
    <p:sldLayoutId id="2147483829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832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394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9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826" r:id="rId8"/>
    <p:sldLayoutId id="2147483825" r:id="rId9"/>
    <p:sldLayoutId id="2147483824" r:id="rId10"/>
    <p:sldLayoutId id="2147483823" r:id="rId11"/>
    <p:sldLayoutId id="2147483822" r:id="rId12"/>
    <p:sldLayoutId id="2147483821" r:id="rId13"/>
    <p:sldLayoutId id="2147483820" r:id="rId14"/>
    <p:sldLayoutId id="2147483819" r:id="rId15"/>
    <p:sldLayoutId id="2147483818" r:id="rId16"/>
    <p:sldLayoutId id="2147483817" r:id="rId17"/>
    <p:sldLayoutId id="2147483804" r:id="rId18"/>
    <p:sldLayoutId id="2147483803" r:id="rId19"/>
    <p:sldLayoutId id="2147483802" r:id="rId20"/>
    <p:sldLayoutId id="2147483801" r:id="rId21"/>
    <p:sldLayoutId id="2147483800" r:id="rId22"/>
    <p:sldLayoutId id="2147483799" r:id="rId23"/>
    <p:sldLayoutId id="2147483798" r:id="rId24"/>
    <p:sldLayoutId id="2147483797" r:id="rId25"/>
    <p:sldLayoutId id="2147483796" r:id="rId26"/>
    <p:sldLayoutId id="2147483736" r:id="rId27"/>
    <p:sldLayoutId id="2147483737" r:id="rId28"/>
    <p:sldLayoutId id="2147483738" r:id="rId29"/>
    <p:sldLayoutId id="214748373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4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audio" Target="../media/media6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68.jp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4.mp3"/><Relationship Id="rId7" Type="http://schemas.openxmlformats.org/officeDocument/2006/relationships/image" Target="../media/image34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4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audio" Target="../media/media6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8.xml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4.mp3"/><Relationship Id="rId7" Type="http://schemas.openxmlformats.org/officeDocument/2006/relationships/image" Target="../media/image34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4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audio" Target="../media/media6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việt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5400" b="1" i="0" u="none" strike="noStrike" kern="0" cap="none" spc="50" normalizeH="0" noProof="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5400" b="1" i="0" u="none" strike="noStrike" kern="0" cap="none" spc="50" normalizeH="0" noProof="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5400" b="1" i="0" u="none" strike="noStrike" kern="0" cap="none" spc="50" normalizeH="0" noProof="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 E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kumimoji="0" lang="en-US" sz="5400" b="1" i="0" u="none" strike="noStrike" kern="1200" normalizeH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endParaRPr kumimoji="0" lang="en-US" sz="5400" b="1" i="0" u="none" strike="noStrike" kern="1200" normalizeH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940904" y="127819"/>
            <a:ext cx="1106556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9889724" cy="769441"/>
            <a:chOff x="708943" y="6018639"/>
            <a:chExt cx="5825836" cy="76944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thiệu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756121" y="127819"/>
            <a:ext cx="8023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8360" y="105720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6735935" y="1467856"/>
            <a:ext cx="506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5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5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54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2497" y="-2575135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8301245" y="-1633050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631505" y="1000398"/>
            <a:ext cx="10743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79047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 (G):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35353" y="1013867"/>
            <a:ext cx="115772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u="sng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u="sng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u="sng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u="sng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800" b="1" u="sng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u="sng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u="sng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1792224" y="2350008"/>
            <a:ext cx="8732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các bạn! Mình tên là Mai Thu Trang, năm nay mình bảy tuổi. Hiện nay mình đang học lớp 2 trường Tiểu học Dịch Vọng A</a:t>
            </a:r>
            <a:r>
              <a:rPr lang="en-US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56264" y="1580225"/>
            <a:ext cx="65605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vật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4521" y="3736839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người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lang="en-US" sz="4400" noProof="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đồ</a:t>
              </a:r>
              <a:r>
                <a:rPr lang="en-US" sz="440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400" noProof="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vật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7393" y="5408054"/>
              <a:ext cx="28101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Chỉ</a:t>
              </a: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cây</a:t>
              </a:r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cối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80500379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330</Words>
  <Application>Microsoft Office PowerPoint</Application>
  <PresentationFormat>Widescreen</PresentationFormat>
  <Paragraphs>56</Paragraphs>
  <Slides>18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18</vt:i4>
      </vt:variant>
    </vt:vector>
  </HeadingPairs>
  <TitlesOfParts>
    <vt:vector size="51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DengXian</vt:lpstr>
      <vt:lpstr>iCiel Cadena</vt:lpstr>
      <vt:lpstr>Montserrat Medium</vt:lpstr>
      <vt:lpstr>Quicksand Medium</vt:lpstr>
      <vt:lpstr>Tahoma</vt:lpstr>
      <vt:lpstr>Times New Roman</vt:lpstr>
      <vt:lpstr>华康少女文字W5(P)</vt:lpstr>
      <vt:lpstr>思源黑体 CN Regular</vt:lpstr>
      <vt:lpstr>汉仪跳跳体简</vt:lpstr>
      <vt:lpstr>等线</vt:lpstr>
      <vt:lpstr>等线 Light</vt:lpstr>
      <vt:lpstr>1_Office 主题​​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Office Theme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2021-07-24T02:29:38Z</dcterms:created>
  <dcterms:modified xsi:type="dcterms:W3CDTF">2021-09-08T03:34:41Z</dcterms:modified>
</cp:coreProperties>
</file>