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  <p:sldMasterId id="2147483713" r:id="rId3"/>
    <p:sldMasterId id="2147483725" r:id="rId4"/>
    <p:sldMasterId id="2147483737" r:id="rId5"/>
  </p:sldMasterIdLst>
  <p:notesMasterIdLst>
    <p:notesMasterId r:id="rId19"/>
  </p:notesMasterIdLst>
  <p:sldIdLst>
    <p:sldId id="256" r:id="rId6"/>
    <p:sldId id="328" r:id="rId7"/>
    <p:sldId id="307" r:id="rId8"/>
    <p:sldId id="309" r:id="rId9"/>
    <p:sldId id="314" r:id="rId10"/>
    <p:sldId id="303" r:id="rId11"/>
    <p:sldId id="371" r:id="rId12"/>
    <p:sldId id="297" r:id="rId13"/>
    <p:sldId id="329" r:id="rId14"/>
    <p:sldId id="373" r:id="rId15"/>
    <p:sldId id="379" r:id="rId16"/>
    <p:sldId id="257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2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0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4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7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9/5/2021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4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9/5/2021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9/5/2021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6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9/5/2021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0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9/5/2021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59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9/5/2021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5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9/5/2021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87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9/5/2021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26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9/5/2021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7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9/5/2021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0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942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04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850507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951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68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57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61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52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46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67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227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258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59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9601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0961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5821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6197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829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4420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7371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3037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6221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8787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4303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3281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379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02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78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69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5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807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9/5/2021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749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5633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22041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16.png"/><Relationship Id="rId5" Type="http://schemas.openxmlformats.org/officeDocument/2006/relationships/image" Target="../media/image30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888467" y="288235"/>
            <a:ext cx="10180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Tǟàn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en-US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nhiều, đến </a:t>
            </a:r>
            <a:endParaRPr lang="en-US" sz="4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 như bao phủ, che lấp hết cả bề mặt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EC5B3-720F-49C8-A55B-999C1B595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20" y="1734785"/>
            <a:ext cx="6822592" cy="46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31318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92818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Ánh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nắng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tràn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ngập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sân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trường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Ánh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5797E4-91B0-4F5B-A167-3D7DF98E6B45}"/>
              </a:ext>
            </a:extLst>
          </p:cNvPr>
          <p:cNvCxnSpPr/>
          <p:nvPr/>
        </p:nvCxnSpPr>
        <p:spPr>
          <a:xfrm flipV="1">
            <a:off x="2674019" y="1926454"/>
            <a:ext cx="184591" cy="9765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601131-FD86-4645-B090-055CF46E0141}"/>
              </a:ext>
            </a:extLst>
          </p:cNvPr>
          <p:cNvCxnSpPr>
            <a:cxnSpLocks/>
          </p:cNvCxnSpPr>
          <p:nvPr/>
        </p:nvCxnSpPr>
        <p:spPr>
          <a:xfrm flipV="1">
            <a:off x="2394296" y="4879121"/>
            <a:ext cx="92295" cy="9327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834EFA-104C-4342-8A30-E1AB41DD5F2E}"/>
              </a:ext>
            </a:extLst>
          </p:cNvPr>
          <p:cNvCxnSpPr>
            <a:cxnSpLocks/>
          </p:cNvCxnSpPr>
          <p:nvPr/>
        </p:nvCxnSpPr>
        <p:spPr>
          <a:xfrm flipV="1">
            <a:off x="2440443" y="5699017"/>
            <a:ext cx="92295" cy="5824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6F4310-48C2-4BDE-BE0D-B587E2A4D51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50" y="1897625"/>
            <a:ext cx="4847302" cy="356911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063017" y="595960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5413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4107" name="Group 119"/>
          <p:cNvGrpSpPr/>
          <p:nvPr/>
        </p:nvGrpSpPr>
        <p:grpSpPr>
          <a:xfrm>
            <a:off x="6096000" y="2238376"/>
            <a:ext cx="3676650" cy="4214813"/>
            <a:chOff x="4901092" y="1500174"/>
            <a:chExt cx="3419637" cy="4214842"/>
          </a:xfrm>
        </p:grpSpPr>
        <p:pic>
          <p:nvPicPr>
            <p:cNvPr id="4108" name="Picture 330"/>
            <p:cNvPicPr>
              <a:picLocks noChangeAspect="1"/>
            </p:cNvPicPr>
            <p:nvPr/>
          </p:nvPicPr>
          <p:blipFill>
            <a:blip r:embed="rId5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Arc 332"/>
            <p:cNvSpPr/>
            <p:nvPr/>
          </p:nvSpPr>
          <p:spPr bwMode="auto">
            <a:xfrm rot="3012920" flipH="1">
              <a:off x="5086681" y="4673397"/>
              <a:ext cx="625479" cy="606853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7" name="Arc 333"/>
            <p:cNvSpPr/>
            <p:nvPr/>
          </p:nvSpPr>
          <p:spPr bwMode="auto">
            <a:xfrm rot="2886845" flipH="1">
              <a:off x="6342633" y="2452463"/>
              <a:ext cx="620717" cy="754505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8" name="Arc 334"/>
            <p:cNvSpPr/>
            <p:nvPr/>
          </p:nvSpPr>
          <p:spPr bwMode="auto">
            <a:xfrm rot="6471623" flipH="1">
              <a:off x="6199420" y="3545601"/>
              <a:ext cx="493715" cy="863769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9" name="Text Box 335"/>
            <p:cNvSpPr txBox="1">
              <a:spLocks noChangeArrowheads="1"/>
            </p:cNvSpPr>
            <p:nvPr/>
          </p:nvSpPr>
          <p:spPr bwMode="auto">
            <a:xfrm>
              <a:off x="5490227" y="3840165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0" name="Line 336"/>
            <p:cNvSpPr>
              <a:spLocks noChangeShapeType="1"/>
            </p:cNvSpPr>
            <p:nvPr/>
          </p:nvSpPr>
          <p:spPr bwMode="auto">
            <a:xfrm flipH="1">
              <a:off x="7427431" y="2359018"/>
              <a:ext cx="28054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" name="Text Box 337"/>
            <p:cNvSpPr txBox="1">
              <a:spLocks noChangeArrowheads="1"/>
            </p:cNvSpPr>
            <p:nvPr/>
          </p:nvSpPr>
          <p:spPr bwMode="auto">
            <a:xfrm>
              <a:off x="7194139" y="1590663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2" name="Text Box 338"/>
            <p:cNvSpPr txBox="1">
              <a:spLocks noChangeArrowheads="1"/>
            </p:cNvSpPr>
            <p:nvPr/>
          </p:nvSpPr>
          <p:spPr bwMode="auto">
            <a:xfrm>
              <a:off x="5649692" y="3309936"/>
              <a:ext cx="468059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05039" y="1562100"/>
            <a:ext cx="7204075" cy="539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855914" y="3030538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2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2" name="Group 234"/>
          <p:cNvGrpSpPr/>
          <p:nvPr/>
        </p:nvGrpSpPr>
        <p:grpSpPr>
          <a:xfrm>
            <a:off x="6489701" y="2495551"/>
            <a:ext cx="3095625" cy="3121025"/>
            <a:chOff x="5761044" y="3571876"/>
            <a:chExt cx="1739914" cy="2105024"/>
          </a:xfrm>
        </p:grpSpPr>
        <p:pic>
          <p:nvPicPr>
            <p:cNvPr id="5133" name="Picture 330"/>
            <p:cNvPicPr>
              <a:picLocks noChangeAspect="1"/>
            </p:cNvPicPr>
            <p:nvPr/>
          </p:nvPicPr>
          <p:blipFill>
            <a:blip r:embed="rId5"/>
            <a:srcRect l="20361" t="54475" r="66866" b="30208"/>
            <a:stretch>
              <a:fillRect/>
            </a:stretch>
          </p:blipFill>
          <p:spPr>
            <a:xfrm>
              <a:off x="5770498" y="3571876"/>
              <a:ext cx="1730460" cy="208010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4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5761044" y="3857628"/>
              <a:ext cx="1707333" cy="181927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135" name="Group 222"/>
            <p:cNvGrpSpPr/>
            <p:nvPr/>
          </p:nvGrpSpPr>
          <p:grpSpPr>
            <a:xfrm>
              <a:off x="5915407" y="3614704"/>
              <a:ext cx="1188495" cy="1754900"/>
              <a:chOff x="5096656" y="1590600"/>
              <a:chExt cx="2505473" cy="3699514"/>
            </a:xfrm>
          </p:grpSpPr>
          <p:sp>
            <p:nvSpPr>
              <p:cNvPr id="27" name="Arc 332"/>
              <p:cNvSpPr/>
              <p:nvPr/>
            </p:nvSpPr>
            <p:spPr bwMode="auto">
              <a:xfrm rot="3012920" flipH="1">
                <a:off x="5085747" y="4673528"/>
                <a:ext cx="627495" cy="605678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8" name="Arc 333"/>
              <p:cNvSpPr/>
              <p:nvPr/>
            </p:nvSpPr>
            <p:spPr bwMode="auto">
              <a:xfrm rot="2886845" flipH="1">
                <a:off x="6340741" y="2451712"/>
                <a:ext cx="622981" cy="756157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9" name="Arc 334"/>
              <p:cNvSpPr/>
              <p:nvPr/>
            </p:nvSpPr>
            <p:spPr bwMode="auto">
              <a:xfrm rot="6471623" flipH="1">
                <a:off x="6197221" y="3545879"/>
                <a:ext cx="494323" cy="863374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0" name="Text Box 335"/>
              <p:cNvSpPr txBox="1">
                <a:spLocks noChangeArrowheads="1"/>
              </p:cNvSpPr>
              <p:nvPr/>
            </p:nvSpPr>
            <p:spPr bwMode="auto">
              <a:xfrm>
                <a:off x="5277229" y="3841006"/>
                <a:ext cx="464603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31" name="Line 336"/>
              <p:cNvSpPr>
                <a:spLocks noChangeShapeType="1"/>
              </p:cNvSpPr>
              <p:nvPr/>
            </p:nvSpPr>
            <p:spPr bwMode="auto">
              <a:xfrm flipH="1">
                <a:off x="7425316" y="2360298"/>
                <a:ext cx="30096" cy="54623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2" name="Text Box 337"/>
              <p:cNvSpPr txBox="1">
                <a:spLocks noChangeArrowheads="1"/>
              </p:cNvSpPr>
              <p:nvPr/>
            </p:nvSpPr>
            <p:spPr bwMode="auto">
              <a:xfrm>
                <a:off x="7137525" y="1590600"/>
                <a:ext cx="464604" cy="56889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33" name="Text Box 338"/>
              <p:cNvSpPr txBox="1">
                <a:spLocks noChangeArrowheads="1"/>
              </p:cNvSpPr>
              <p:nvPr/>
            </p:nvSpPr>
            <p:spPr bwMode="auto">
              <a:xfrm>
                <a:off x="5651545" y="3310570"/>
                <a:ext cx="464604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  <p:sp>
          <p:nvSpPr>
            <p:cNvPr id="25" name="Oval 431"/>
            <p:cNvSpPr>
              <a:spLocks noChangeArrowheads="1"/>
            </p:cNvSpPr>
            <p:nvPr/>
          </p:nvSpPr>
          <p:spPr bwMode="auto">
            <a:xfrm>
              <a:off x="6024262" y="4953097"/>
              <a:ext cx="56212" cy="55677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6" name="Oval 431"/>
            <p:cNvSpPr>
              <a:spLocks noChangeArrowheads="1"/>
            </p:cNvSpPr>
            <p:nvPr/>
          </p:nvSpPr>
          <p:spPr bwMode="auto">
            <a:xfrm>
              <a:off x="7332320" y="5301080"/>
              <a:ext cx="56212" cy="5567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6505575" y="2970213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07"/>
          <p:cNvGrpSpPr/>
          <p:nvPr/>
        </p:nvGrpSpPr>
        <p:grpSpPr>
          <a:xfrm>
            <a:off x="6445251" y="2044701"/>
            <a:ext cx="3419475" cy="4214813"/>
            <a:chOff x="4901092" y="1500174"/>
            <a:chExt cx="3419637" cy="4214842"/>
          </a:xfrm>
        </p:grpSpPr>
        <p:pic>
          <p:nvPicPr>
            <p:cNvPr id="6246" name="Picture 330"/>
            <p:cNvPicPr>
              <a:picLocks noChangeAspect="1"/>
            </p:cNvPicPr>
            <p:nvPr/>
          </p:nvPicPr>
          <p:blipFill>
            <a:blip r:embed="rId2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247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7" name="Arc 332"/>
            <p:cNvSpPr/>
            <p:nvPr/>
          </p:nvSpPr>
          <p:spPr bwMode="auto">
            <a:xfrm rot="3012920" flipH="1">
              <a:off x="5086852" y="4673597"/>
              <a:ext cx="625479" cy="606454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8" name="Arc 333"/>
            <p:cNvSpPr/>
            <p:nvPr/>
          </p:nvSpPr>
          <p:spPr bwMode="auto">
            <a:xfrm rot="2886845" flipH="1">
              <a:off x="6342623" y="2452665"/>
              <a:ext cx="620717" cy="754099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9" name="Arc 334"/>
            <p:cNvSpPr/>
            <p:nvPr/>
          </p:nvSpPr>
          <p:spPr bwMode="auto">
            <a:xfrm rot="6471623" flipH="1">
              <a:off x="6198945" y="3545665"/>
              <a:ext cx="493715" cy="863641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0" name="Text Box 335"/>
            <p:cNvSpPr txBox="1">
              <a:spLocks noChangeArrowheads="1"/>
            </p:cNvSpPr>
            <p:nvPr/>
          </p:nvSpPr>
          <p:spPr bwMode="auto">
            <a:xfrm>
              <a:off x="5490083" y="3840165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51" name="Line 336"/>
            <p:cNvSpPr>
              <a:spLocks noChangeShapeType="1"/>
            </p:cNvSpPr>
            <p:nvPr/>
          </p:nvSpPr>
          <p:spPr bwMode="auto">
            <a:xfrm flipH="1">
              <a:off x="7426925" y="2359018"/>
              <a:ext cx="28576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2" name="Text Box 337"/>
            <p:cNvSpPr txBox="1">
              <a:spLocks noChangeArrowheads="1"/>
            </p:cNvSpPr>
            <p:nvPr/>
          </p:nvSpPr>
          <p:spPr bwMode="auto">
            <a:xfrm>
              <a:off x="7193551" y="1590663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53" name="Text Box 338"/>
            <p:cNvSpPr txBox="1">
              <a:spLocks noChangeArrowheads="1"/>
            </p:cNvSpPr>
            <p:nvPr/>
          </p:nvSpPr>
          <p:spPr bwMode="auto">
            <a:xfrm>
              <a:off x="5650427" y="3309936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  <p:sp>
        <p:nvSpPr>
          <p:cNvPr id="232" name="Rectangle 419"/>
          <p:cNvSpPr>
            <a:spLocks noChangeArrowheads="1"/>
          </p:cNvSpPr>
          <p:nvPr/>
        </p:nvSpPr>
        <p:spPr bwMode="auto">
          <a:xfrm rot="9608893">
            <a:off x="7596188" y="4500564"/>
            <a:ext cx="141288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4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919288" y="1731964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chữ A gồm mấy nét?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3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5 nét</a:t>
            </a:r>
          </a:p>
        </p:txBody>
      </p:sp>
      <p:sp>
        <p:nvSpPr>
          <p:cNvPr id="154" name="Rectangle 363"/>
          <p:cNvSpPr>
            <a:spLocks noChangeArrowheads="1"/>
          </p:cNvSpPr>
          <p:nvPr/>
        </p:nvSpPr>
        <p:spPr bwMode="auto">
          <a:xfrm>
            <a:off x="6970713" y="480853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5" name="Rectangle 364"/>
          <p:cNvSpPr>
            <a:spLocks noChangeArrowheads="1"/>
          </p:cNvSpPr>
          <p:nvPr/>
        </p:nvSpPr>
        <p:spPr bwMode="auto">
          <a:xfrm rot="21104433">
            <a:off x="6916739" y="4819650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6" name="Rectangle 365"/>
          <p:cNvSpPr>
            <a:spLocks noChangeArrowheads="1"/>
          </p:cNvSpPr>
          <p:nvPr/>
        </p:nvSpPr>
        <p:spPr bwMode="auto">
          <a:xfrm rot="20239631">
            <a:off x="6838950" y="484981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7" name="Rectangle 366"/>
          <p:cNvSpPr>
            <a:spLocks noChangeArrowheads="1"/>
          </p:cNvSpPr>
          <p:nvPr/>
        </p:nvSpPr>
        <p:spPr bwMode="auto">
          <a:xfrm rot="20239631">
            <a:off x="6781801" y="4881563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8" name="Rectangle 367"/>
          <p:cNvSpPr>
            <a:spLocks noChangeArrowheads="1"/>
          </p:cNvSpPr>
          <p:nvPr/>
        </p:nvSpPr>
        <p:spPr bwMode="auto">
          <a:xfrm rot="19350042">
            <a:off x="6719888" y="4938713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9" name="Rectangle 368"/>
          <p:cNvSpPr>
            <a:spLocks noChangeArrowheads="1"/>
          </p:cNvSpPr>
          <p:nvPr/>
        </p:nvSpPr>
        <p:spPr bwMode="auto">
          <a:xfrm rot="18862236">
            <a:off x="6654006" y="501570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0" name="Rectangle 369"/>
          <p:cNvSpPr>
            <a:spLocks noChangeArrowheads="1"/>
          </p:cNvSpPr>
          <p:nvPr/>
        </p:nvSpPr>
        <p:spPr bwMode="auto">
          <a:xfrm rot="18278581">
            <a:off x="6608763" y="5086351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1" name="Rectangle 370"/>
          <p:cNvSpPr>
            <a:spLocks noChangeArrowheads="1"/>
          </p:cNvSpPr>
          <p:nvPr/>
        </p:nvSpPr>
        <p:spPr bwMode="auto">
          <a:xfrm rot="18067020">
            <a:off x="6566694" y="517128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2" name="Rectangle 371"/>
          <p:cNvSpPr>
            <a:spLocks noChangeArrowheads="1"/>
          </p:cNvSpPr>
          <p:nvPr/>
        </p:nvSpPr>
        <p:spPr bwMode="auto">
          <a:xfrm rot="17608645">
            <a:off x="6533356" y="5261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3" name="Rectangle 372"/>
          <p:cNvSpPr>
            <a:spLocks noChangeArrowheads="1"/>
          </p:cNvSpPr>
          <p:nvPr/>
        </p:nvSpPr>
        <p:spPr bwMode="auto">
          <a:xfrm rot="16930049">
            <a:off x="6512719" y="535225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4" name="Rectangle 373"/>
          <p:cNvSpPr>
            <a:spLocks noChangeArrowheads="1"/>
          </p:cNvSpPr>
          <p:nvPr/>
        </p:nvSpPr>
        <p:spPr bwMode="auto">
          <a:xfrm rot="16200000">
            <a:off x="6503194" y="54586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5" name="Rectangle 374"/>
          <p:cNvSpPr>
            <a:spLocks noChangeArrowheads="1"/>
          </p:cNvSpPr>
          <p:nvPr/>
        </p:nvSpPr>
        <p:spPr bwMode="auto">
          <a:xfrm rot="15906053">
            <a:off x="6504781" y="55459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6" name="Rectangle 375"/>
          <p:cNvSpPr>
            <a:spLocks noChangeArrowheads="1"/>
          </p:cNvSpPr>
          <p:nvPr/>
        </p:nvSpPr>
        <p:spPr bwMode="auto">
          <a:xfrm rot="15416183">
            <a:off x="6517481" y="5642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7" name="Rectangle 376"/>
          <p:cNvSpPr>
            <a:spLocks noChangeArrowheads="1"/>
          </p:cNvSpPr>
          <p:nvPr/>
        </p:nvSpPr>
        <p:spPr bwMode="auto">
          <a:xfrm rot="15416183">
            <a:off x="6533356" y="57364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8" name="Rectangle 377"/>
          <p:cNvSpPr>
            <a:spLocks noChangeArrowheads="1"/>
          </p:cNvSpPr>
          <p:nvPr/>
        </p:nvSpPr>
        <p:spPr bwMode="auto">
          <a:xfrm rot="14643683">
            <a:off x="6558756" y="58269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9" name="Rectangle 378"/>
          <p:cNvSpPr>
            <a:spLocks noChangeArrowheads="1"/>
          </p:cNvSpPr>
          <p:nvPr/>
        </p:nvSpPr>
        <p:spPr bwMode="auto">
          <a:xfrm rot="14268904">
            <a:off x="6594475" y="5916614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0" name="Rectangle 379"/>
          <p:cNvSpPr>
            <a:spLocks noChangeArrowheads="1"/>
          </p:cNvSpPr>
          <p:nvPr/>
        </p:nvSpPr>
        <p:spPr bwMode="auto">
          <a:xfrm rot="13379315">
            <a:off x="6654800" y="5984875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1" name="Rectangle 380"/>
          <p:cNvSpPr>
            <a:spLocks noChangeArrowheads="1"/>
          </p:cNvSpPr>
          <p:nvPr/>
        </p:nvSpPr>
        <p:spPr bwMode="auto">
          <a:xfrm rot="12561695">
            <a:off x="6716713" y="604678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2" name="Rectangle 381"/>
          <p:cNvSpPr>
            <a:spLocks noChangeArrowheads="1"/>
          </p:cNvSpPr>
          <p:nvPr/>
        </p:nvSpPr>
        <p:spPr bwMode="auto">
          <a:xfrm rot="11863677">
            <a:off x="6792914" y="6092825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3" name="Rectangle 382"/>
          <p:cNvSpPr>
            <a:spLocks noChangeArrowheads="1"/>
          </p:cNvSpPr>
          <p:nvPr/>
        </p:nvSpPr>
        <p:spPr bwMode="auto">
          <a:xfrm rot="11361724">
            <a:off x="6867525" y="61214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4" name="Rectangle 383"/>
          <p:cNvSpPr>
            <a:spLocks noChangeArrowheads="1"/>
          </p:cNvSpPr>
          <p:nvPr/>
        </p:nvSpPr>
        <p:spPr bwMode="auto">
          <a:xfrm rot="10663705">
            <a:off x="6950075" y="612457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5" name="Rectangle 384"/>
          <p:cNvSpPr>
            <a:spLocks noChangeArrowheads="1"/>
          </p:cNvSpPr>
          <p:nvPr/>
        </p:nvSpPr>
        <p:spPr bwMode="auto">
          <a:xfrm rot="10663705">
            <a:off x="7027864" y="6121400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6" name="Rectangle 385"/>
          <p:cNvSpPr>
            <a:spLocks noChangeArrowheads="1"/>
          </p:cNvSpPr>
          <p:nvPr/>
        </p:nvSpPr>
        <p:spPr bwMode="auto">
          <a:xfrm rot="10164133">
            <a:off x="7104063" y="61087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7" name="Rectangle 386"/>
          <p:cNvSpPr>
            <a:spLocks noChangeArrowheads="1"/>
          </p:cNvSpPr>
          <p:nvPr/>
        </p:nvSpPr>
        <p:spPr bwMode="auto">
          <a:xfrm rot="10063227">
            <a:off x="7191376" y="6084888"/>
            <a:ext cx="79375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8" name="Rectangle 387"/>
          <p:cNvSpPr>
            <a:spLocks noChangeArrowheads="1"/>
          </p:cNvSpPr>
          <p:nvPr/>
        </p:nvSpPr>
        <p:spPr bwMode="auto">
          <a:xfrm rot="9660636">
            <a:off x="7269163" y="604996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9" name="Rectangle 388"/>
          <p:cNvSpPr>
            <a:spLocks noChangeArrowheads="1"/>
          </p:cNvSpPr>
          <p:nvPr/>
        </p:nvSpPr>
        <p:spPr bwMode="auto">
          <a:xfrm rot="8856136">
            <a:off x="7337426" y="6005513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0" name="Rectangle 389"/>
          <p:cNvSpPr>
            <a:spLocks noChangeArrowheads="1"/>
          </p:cNvSpPr>
          <p:nvPr/>
        </p:nvSpPr>
        <p:spPr bwMode="auto">
          <a:xfrm rot="8856136">
            <a:off x="7389813" y="596582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1" name="Rectangle 390"/>
          <p:cNvSpPr>
            <a:spLocks noChangeArrowheads="1"/>
          </p:cNvSpPr>
          <p:nvPr/>
        </p:nvSpPr>
        <p:spPr bwMode="auto">
          <a:xfrm rot="8255657">
            <a:off x="7451726" y="5900738"/>
            <a:ext cx="80963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2" name="Rectangle 391"/>
          <p:cNvSpPr>
            <a:spLocks noChangeArrowheads="1"/>
          </p:cNvSpPr>
          <p:nvPr/>
        </p:nvSpPr>
        <p:spPr bwMode="auto">
          <a:xfrm rot="7953110">
            <a:off x="7490619" y="5842795"/>
            <a:ext cx="109538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3" name="Rectangle 392"/>
          <p:cNvSpPr>
            <a:spLocks noChangeArrowheads="1"/>
          </p:cNvSpPr>
          <p:nvPr/>
        </p:nvSpPr>
        <p:spPr bwMode="auto">
          <a:xfrm rot="7551716">
            <a:off x="7520782" y="5755481"/>
            <a:ext cx="1508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4" name="Rectangle 393"/>
          <p:cNvSpPr>
            <a:spLocks noChangeArrowheads="1"/>
          </p:cNvSpPr>
          <p:nvPr/>
        </p:nvSpPr>
        <p:spPr bwMode="auto">
          <a:xfrm rot="7048045">
            <a:off x="7582695" y="5630070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5" name="Rectangle 394"/>
          <p:cNvSpPr>
            <a:spLocks noChangeArrowheads="1"/>
          </p:cNvSpPr>
          <p:nvPr/>
        </p:nvSpPr>
        <p:spPr bwMode="auto">
          <a:xfrm rot="7048045">
            <a:off x="7631114" y="5502275"/>
            <a:ext cx="1428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6" name="Rectangle 395"/>
          <p:cNvSpPr>
            <a:spLocks noChangeArrowheads="1"/>
          </p:cNvSpPr>
          <p:nvPr/>
        </p:nvSpPr>
        <p:spPr bwMode="auto">
          <a:xfrm rot="6548647">
            <a:off x="7666832" y="5387181"/>
            <a:ext cx="1444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7" name="Rectangle 396"/>
          <p:cNvSpPr>
            <a:spLocks noChangeArrowheads="1"/>
          </p:cNvSpPr>
          <p:nvPr/>
        </p:nvSpPr>
        <p:spPr bwMode="auto">
          <a:xfrm rot="6548647">
            <a:off x="7706520" y="5245895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8" name="Rectangle 397"/>
          <p:cNvSpPr>
            <a:spLocks noChangeArrowheads="1"/>
          </p:cNvSpPr>
          <p:nvPr/>
        </p:nvSpPr>
        <p:spPr bwMode="auto">
          <a:xfrm rot="6548647">
            <a:off x="7737476" y="5108576"/>
            <a:ext cx="14446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9" name="Rectangle 398"/>
          <p:cNvSpPr>
            <a:spLocks noChangeArrowheads="1"/>
          </p:cNvSpPr>
          <p:nvPr/>
        </p:nvSpPr>
        <p:spPr bwMode="auto">
          <a:xfrm rot="6248681">
            <a:off x="7763670" y="4977607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0" name="Rectangle 399"/>
          <p:cNvSpPr>
            <a:spLocks noChangeArrowheads="1"/>
          </p:cNvSpPr>
          <p:nvPr/>
        </p:nvSpPr>
        <p:spPr bwMode="auto">
          <a:xfrm rot="6248681">
            <a:off x="7787482" y="4866482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1" name="Rectangle 400"/>
          <p:cNvSpPr>
            <a:spLocks noChangeArrowheads="1"/>
          </p:cNvSpPr>
          <p:nvPr/>
        </p:nvSpPr>
        <p:spPr bwMode="auto">
          <a:xfrm rot="6046694">
            <a:off x="7795420" y="4712494"/>
            <a:ext cx="1825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2" name="Rectangle 418"/>
          <p:cNvSpPr>
            <a:spLocks noChangeArrowheads="1"/>
          </p:cNvSpPr>
          <p:nvPr/>
        </p:nvSpPr>
        <p:spPr bwMode="auto">
          <a:xfrm rot="6046694">
            <a:off x="7831139" y="4514850"/>
            <a:ext cx="1809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3" name="Rectangle 401"/>
          <p:cNvSpPr>
            <a:spLocks noChangeArrowheads="1"/>
          </p:cNvSpPr>
          <p:nvPr/>
        </p:nvSpPr>
        <p:spPr bwMode="auto">
          <a:xfrm rot="6046694">
            <a:off x="7861301" y="43338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4" name="Rectangle 402"/>
          <p:cNvSpPr>
            <a:spLocks noChangeArrowheads="1"/>
          </p:cNvSpPr>
          <p:nvPr/>
        </p:nvSpPr>
        <p:spPr bwMode="auto">
          <a:xfrm rot="6046694">
            <a:off x="7879557" y="4183857"/>
            <a:ext cx="1809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5" name="Rectangle 403"/>
          <p:cNvSpPr>
            <a:spLocks noChangeArrowheads="1"/>
          </p:cNvSpPr>
          <p:nvPr/>
        </p:nvSpPr>
        <p:spPr bwMode="auto">
          <a:xfrm rot="6046694">
            <a:off x="7902576" y="40163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6" name="Rectangle 404"/>
          <p:cNvSpPr>
            <a:spLocks noChangeArrowheads="1"/>
          </p:cNvSpPr>
          <p:nvPr/>
        </p:nvSpPr>
        <p:spPr bwMode="auto">
          <a:xfrm rot="6147773">
            <a:off x="7953376" y="3863976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7" name="Rectangle 405"/>
          <p:cNvSpPr>
            <a:spLocks noChangeArrowheads="1"/>
          </p:cNvSpPr>
          <p:nvPr/>
        </p:nvSpPr>
        <p:spPr bwMode="auto">
          <a:xfrm rot="6550365">
            <a:off x="7974014" y="3751264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8" name="Rectangle 406"/>
          <p:cNvSpPr>
            <a:spLocks noChangeArrowheads="1"/>
          </p:cNvSpPr>
          <p:nvPr/>
        </p:nvSpPr>
        <p:spPr bwMode="auto">
          <a:xfrm rot="6550365">
            <a:off x="7998620" y="365045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9" name="Rectangle 407"/>
          <p:cNvSpPr>
            <a:spLocks noChangeArrowheads="1"/>
          </p:cNvSpPr>
          <p:nvPr/>
        </p:nvSpPr>
        <p:spPr bwMode="auto">
          <a:xfrm rot="6550365">
            <a:off x="8033545" y="3531395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0" name="Rectangle 408"/>
          <p:cNvSpPr>
            <a:spLocks noChangeArrowheads="1"/>
          </p:cNvSpPr>
          <p:nvPr/>
        </p:nvSpPr>
        <p:spPr bwMode="auto">
          <a:xfrm rot="6852912">
            <a:off x="8068470" y="3409157"/>
            <a:ext cx="12382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1" name="Rectangle 409"/>
          <p:cNvSpPr>
            <a:spLocks noChangeArrowheads="1"/>
          </p:cNvSpPr>
          <p:nvPr/>
        </p:nvSpPr>
        <p:spPr bwMode="auto">
          <a:xfrm rot="6752526">
            <a:off x="8106570" y="328850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2" name="Rectangle 410"/>
          <p:cNvSpPr>
            <a:spLocks noChangeArrowheads="1"/>
          </p:cNvSpPr>
          <p:nvPr/>
        </p:nvSpPr>
        <p:spPr bwMode="auto">
          <a:xfrm rot="7275703">
            <a:off x="8146257" y="31884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3" name="Rectangle 411"/>
          <p:cNvSpPr>
            <a:spLocks noChangeArrowheads="1"/>
          </p:cNvSpPr>
          <p:nvPr/>
        </p:nvSpPr>
        <p:spPr bwMode="auto">
          <a:xfrm rot="7275703">
            <a:off x="8182770" y="3107532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4" name="Rectangle 412"/>
          <p:cNvSpPr>
            <a:spLocks noChangeArrowheads="1"/>
          </p:cNvSpPr>
          <p:nvPr/>
        </p:nvSpPr>
        <p:spPr bwMode="auto">
          <a:xfrm rot="7275703">
            <a:off x="8224839" y="3019426"/>
            <a:ext cx="12382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5" name="Rectangle 413"/>
          <p:cNvSpPr>
            <a:spLocks noChangeArrowheads="1"/>
          </p:cNvSpPr>
          <p:nvPr/>
        </p:nvSpPr>
        <p:spPr bwMode="auto">
          <a:xfrm rot="7678293">
            <a:off x="8251032" y="29598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6" name="Rectangle 414"/>
          <p:cNvSpPr>
            <a:spLocks noChangeArrowheads="1"/>
          </p:cNvSpPr>
          <p:nvPr/>
        </p:nvSpPr>
        <p:spPr bwMode="auto">
          <a:xfrm rot="8180247">
            <a:off x="8318501" y="2873375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7" name="Rectangle 415"/>
          <p:cNvSpPr>
            <a:spLocks noChangeArrowheads="1"/>
          </p:cNvSpPr>
          <p:nvPr/>
        </p:nvSpPr>
        <p:spPr bwMode="auto">
          <a:xfrm rot="8780726">
            <a:off x="8391526" y="2792413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8" name="Rectangle 416"/>
          <p:cNvSpPr>
            <a:spLocks noChangeArrowheads="1"/>
          </p:cNvSpPr>
          <p:nvPr/>
        </p:nvSpPr>
        <p:spPr bwMode="auto">
          <a:xfrm rot="9092391">
            <a:off x="8459788" y="2736850"/>
            <a:ext cx="952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9" name="Rectangle 339"/>
          <p:cNvSpPr>
            <a:spLocks noChangeArrowheads="1"/>
          </p:cNvSpPr>
          <p:nvPr/>
        </p:nvSpPr>
        <p:spPr bwMode="auto">
          <a:xfrm rot="9886823">
            <a:off x="8502651" y="2708275"/>
            <a:ext cx="920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0" name="Rectangle 417"/>
          <p:cNvSpPr>
            <a:spLocks noChangeArrowheads="1"/>
          </p:cNvSpPr>
          <p:nvPr/>
        </p:nvSpPr>
        <p:spPr bwMode="auto">
          <a:xfrm rot="10800000">
            <a:off x="8591550" y="2692400"/>
            <a:ext cx="11430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1" name="Oval 430"/>
          <p:cNvSpPr>
            <a:spLocks noChangeArrowheads="1"/>
          </p:cNvSpPr>
          <p:nvPr/>
        </p:nvSpPr>
        <p:spPr bwMode="auto">
          <a:xfrm>
            <a:off x="6981826" y="4773614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2" name="Rectangle 340"/>
          <p:cNvSpPr>
            <a:spLocks noChangeArrowheads="1"/>
          </p:cNvSpPr>
          <p:nvPr/>
        </p:nvSpPr>
        <p:spPr bwMode="auto">
          <a:xfrm rot="10800000">
            <a:off x="8655050" y="2703513"/>
            <a:ext cx="84138" cy="274320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3" name="Rectangle 345"/>
          <p:cNvSpPr>
            <a:spLocks noChangeArrowheads="1"/>
          </p:cNvSpPr>
          <p:nvPr/>
        </p:nvSpPr>
        <p:spPr bwMode="auto">
          <a:xfrm rot="15616344">
            <a:off x="8643144" y="54332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4" name="Rectangle 346"/>
          <p:cNvSpPr>
            <a:spLocks noChangeArrowheads="1"/>
          </p:cNvSpPr>
          <p:nvPr/>
        </p:nvSpPr>
        <p:spPr bwMode="auto">
          <a:xfrm rot="15514378">
            <a:off x="8659813" y="5541964"/>
            <a:ext cx="107950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5" name="Rectangle 347"/>
          <p:cNvSpPr>
            <a:spLocks noChangeArrowheads="1"/>
          </p:cNvSpPr>
          <p:nvPr/>
        </p:nvSpPr>
        <p:spPr bwMode="auto">
          <a:xfrm rot="15416183">
            <a:off x="8676481" y="5650707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6" name="Rectangle 348"/>
          <p:cNvSpPr>
            <a:spLocks noChangeArrowheads="1"/>
          </p:cNvSpPr>
          <p:nvPr/>
        </p:nvSpPr>
        <p:spPr bwMode="auto">
          <a:xfrm rot="14928377">
            <a:off x="8695531" y="57507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7" name="Rectangle 349"/>
          <p:cNvSpPr>
            <a:spLocks noChangeArrowheads="1"/>
          </p:cNvSpPr>
          <p:nvPr/>
        </p:nvSpPr>
        <p:spPr bwMode="auto">
          <a:xfrm rot="14525134">
            <a:off x="8724900" y="58356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8" name="Rectangle 350"/>
          <p:cNvSpPr>
            <a:spLocks noChangeArrowheads="1"/>
          </p:cNvSpPr>
          <p:nvPr/>
        </p:nvSpPr>
        <p:spPr bwMode="auto">
          <a:xfrm rot="14133946">
            <a:off x="8756650" y="59118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9" name="Rectangle 351"/>
          <p:cNvSpPr>
            <a:spLocks noChangeArrowheads="1"/>
          </p:cNvSpPr>
          <p:nvPr/>
        </p:nvSpPr>
        <p:spPr bwMode="auto">
          <a:xfrm rot="13058271">
            <a:off x="8826501" y="5980113"/>
            <a:ext cx="857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0" name="Rectangle 352"/>
          <p:cNvSpPr>
            <a:spLocks noChangeArrowheads="1"/>
          </p:cNvSpPr>
          <p:nvPr/>
        </p:nvSpPr>
        <p:spPr bwMode="auto">
          <a:xfrm rot="12556318">
            <a:off x="8890001" y="6035675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1" name="Rectangle 353"/>
          <p:cNvSpPr>
            <a:spLocks noChangeArrowheads="1"/>
          </p:cNvSpPr>
          <p:nvPr/>
        </p:nvSpPr>
        <p:spPr bwMode="auto">
          <a:xfrm rot="11450222">
            <a:off x="8958263" y="6067425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2" name="Rectangle 354"/>
          <p:cNvSpPr>
            <a:spLocks noChangeArrowheads="1"/>
          </p:cNvSpPr>
          <p:nvPr/>
        </p:nvSpPr>
        <p:spPr bwMode="auto">
          <a:xfrm rot="10800000">
            <a:off x="9040814" y="60769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3" name="Rectangle 355"/>
          <p:cNvSpPr>
            <a:spLocks noChangeArrowheads="1"/>
          </p:cNvSpPr>
          <p:nvPr/>
        </p:nvSpPr>
        <p:spPr bwMode="auto">
          <a:xfrm rot="10176264">
            <a:off x="9123363" y="6070600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4" name="Rectangle 356"/>
          <p:cNvSpPr>
            <a:spLocks noChangeArrowheads="1"/>
          </p:cNvSpPr>
          <p:nvPr/>
        </p:nvSpPr>
        <p:spPr bwMode="auto">
          <a:xfrm rot="9863763">
            <a:off x="9178926" y="60515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5" name="Rectangle 357"/>
          <p:cNvSpPr>
            <a:spLocks noChangeArrowheads="1"/>
          </p:cNvSpPr>
          <p:nvPr/>
        </p:nvSpPr>
        <p:spPr bwMode="auto">
          <a:xfrm rot="9461172">
            <a:off x="9234489" y="6016625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6" name="Rectangle 358"/>
          <p:cNvSpPr>
            <a:spLocks noChangeArrowheads="1"/>
          </p:cNvSpPr>
          <p:nvPr/>
        </p:nvSpPr>
        <p:spPr bwMode="auto">
          <a:xfrm rot="8639171">
            <a:off x="9331326" y="5945188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7" name="Rectangle 359"/>
          <p:cNvSpPr>
            <a:spLocks noChangeArrowheads="1"/>
          </p:cNvSpPr>
          <p:nvPr/>
        </p:nvSpPr>
        <p:spPr bwMode="auto">
          <a:xfrm rot="7533073">
            <a:off x="9390857" y="5860257"/>
            <a:ext cx="157163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8" name="Rectangle 360"/>
          <p:cNvSpPr>
            <a:spLocks noChangeArrowheads="1"/>
          </p:cNvSpPr>
          <p:nvPr/>
        </p:nvSpPr>
        <p:spPr bwMode="auto">
          <a:xfrm rot="6835055">
            <a:off x="9440070" y="5755482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9" name="Rectangle 361"/>
          <p:cNvSpPr>
            <a:spLocks noChangeArrowheads="1"/>
          </p:cNvSpPr>
          <p:nvPr/>
        </p:nvSpPr>
        <p:spPr bwMode="auto">
          <a:xfrm rot="6432465">
            <a:off x="9481345" y="5620545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0" name="Rectangle 362"/>
          <p:cNvSpPr>
            <a:spLocks noChangeArrowheads="1"/>
          </p:cNvSpPr>
          <p:nvPr/>
        </p:nvSpPr>
        <p:spPr bwMode="auto">
          <a:xfrm rot="6105137">
            <a:off x="9507539" y="5514976"/>
            <a:ext cx="157163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3" name="Rectangle 420"/>
          <p:cNvSpPr>
            <a:spLocks noChangeArrowheads="1"/>
          </p:cNvSpPr>
          <p:nvPr/>
        </p:nvSpPr>
        <p:spPr bwMode="auto">
          <a:xfrm rot="10100778">
            <a:off x="7697789" y="445770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4" name="Rectangle 421"/>
          <p:cNvSpPr>
            <a:spLocks noChangeArrowheads="1"/>
          </p:cNvSpPr>
          <p:nvPr/>
        </p:nvSpPr>
        <p:spPr bwMode="auto">
          <a:xfrm rot="10403325">
            <a:off x="7826376" y="4432300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5" name="Rectangle 422"/>
          <p:cNvSpPr>
            <a:spLocks noChangeArrowheads="1"/>
          </p:cNvSpPr>
          <p:nvPr/>
        </p:nvSpPr>
        <p:spPr bwMode="auto">
          <a:xfrm rot="10499738">
            <a:off x="7940676" y="4421189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6" name="Rectangle 423"/>
          <p:cNvSpPr>
            <a:spLocks noChangeArrowheads="1"/>
          </p:cNvSpPr>
          <p:nvPr/>
        </p:nvSpPr>
        <p:spPr bwMode="auto">
          <a:xfrm rot="11100217">
            <a:off x="8050213" y="4425950"/>
            <a:ext cx="139700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7" name="Rectangle 424"/>
          <p:cNvSpPr>
            <a:spLocks noChangeArrowheads="1"/>
          </p:cNvSpPr>
          <p:nvPr/>
        </p:nvSpPr>
        <p:spPr bwMode="auto">
          <a:xfrm rot="11100217">
            <a:off x="8180389" y="44386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8" name="Rectangle 425"/>
          <p:cNvSpPr>
            <a:spLocks noChangeArrowheads="1"/>
          </p:cNvSpPr>
          <p:nvPr/>
        </p:nvSpPr>
        <p:spPr bwMode="auto">
          <a:xfrm rot="11100217">
            <a:off x="8299451" y="44513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9" name="Rectangle 426"/>
          <p:cNvSpPr>
            <a:spLocks noChangeArrowheads="1"/>
          </p:cNvSpPr>
          <p:nvPr/>
        </p:nvSpPr>
        <p:spPr bwMode="auto">
          <a:xfrm rot="11100217">
            <a:off x="8418514" y="44640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0" name="Rectangle 427"/>
          <p:cNvSpPr>
            <a:spLocks noChangeArrowheads="1"/>
          </p:cNvSpPr>
          <p:nvPr/>
        </p:nvSpPr>
        <p:spPr bwMode="auto">
          <a:xfrm rot="10800000">
            <a:off x="8528051" y="4471988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1" name="Rectangle 428"/>
          <p:cNvSpPr>
            <a:spLocks noChangeArrowheads="1"/>
          </p:cNvSpPr>
          <p:nvPr/>
        </p:nvSpPr>
        <p:spPr bwMode="auto">
          <a:xfrm rot="10298047">
            <a:off x="8656638" y="4460876"/>
            <a:ext cx="139700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2" name="Rectangle 429"/>
          <p:cNvSpPr>
            <a:spLocks noChangeArrowheads="1"/>
          </p:cNvSpPr>
          <p:nvPr/>
        </p:nvSpPr>
        <p:spPr bwMode="auto">
          <a:xfrm rot="9697568">
            <a:off x="8780464" y="4424364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3" name="Oval 431"/>
          <p:cNvSpPr>
            <a:spLocks noChangeArrowheads="1"/>
          </p:cNvSpPr>
          <p:nvPr/>
        </p:nvSpPr>
        <p:spPr bwMode="auto">
          <a:xfrm>
            <a:off x="8864600" y="4368800"/>
            <a:ext cx="12700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1" name="Oval 430"/>
          <p:cNvSpPr>
            <a:spLocks noChangeArrowheads="1"/>
          </p:cNvSpPr>
          <p:nvPr/>
        </p:nvSpPr>
        <p:spPr bwMode="auto">
          <a:xfrm>
            <a:off x="7588251" y="4502151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8" presetClass="entr" presetSubtype="1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0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5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1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1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5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1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0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1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1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1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5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1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1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65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1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70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1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75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1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80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1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85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1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0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1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5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1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1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1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9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5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0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5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0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35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5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50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5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600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0" grpId="0"/>
      <p:bldP spid="12" grpId="0"/>
      <p:bldP spid="13" grpId="0" animBg="1"/>
      <p:bldP spid="19" grpId="0" build="allAtOnce"/>
      <p:bldP spid="21" grpId="0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7" name="A">
            <a:hlinkClick r:id="" action="ppaction://media"/>
            <a:extLst>
              <a:ext uri="{FF2B5EF4-FFF2-40B4-BE49-F238E27FC236}">
                <a16:creationId xmlns:a16="http://schemas.microsoft.com/office/drawing/2014/main" id="{2C099827-3A5F-445F-8637-E57B28D41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783" y="464384"/>
            <a:ext cx="9964911" cy="58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6" name="chu A">
            <a:hlinkClick r:id="" action="ppaction://media"/>
            <a:extLst>
              <a:ext uri="{FF2B5EF4-FFF2-40B4-BE49-F238E27FC236}">
                <a16:creationId xmlns:a16="http://schemas.microsoft.com/office/drawing/2014/main" id="{181003EF-CC1D-4C5F-B627-4C7A3C567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1906" y="101600"/>
            <a:ext cx="7035800" cy="61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857864" y="3021966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14299" y="4541546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E165A-6AEC-4FD5-8198-487526F0F66C}"/>
              </a:ext>
            </a:extLst>
          </p:cNvPr>
          <p:cNvSpPr txBox="1"/>
          <p:nvPr/>
        </p:nvSpPr>
        <p:spPr>
          <a:xfrm>
            <a:off x="114298" y="5112545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ô li?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114298" y="5683544"/>
            <a:ext cx="673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7011621" y="4597997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A, h, 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505775-CF77-4FDD-A93C-4E903EAFACE6}"/>
              </a:ext>
            </a:extLst>
          </p:cNvPr>
          <p:cNvSpPr txBox="1"/>
          <p:nvPr/>
        </p:nvSpPr>
        <p:spPr>
          <a:xfrm>
            <a:off x="7023906" y="5112544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7023906" y="5667577"/>
            <a:ext cx="465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2E6C36-6A48-45A9-8CDA-D8BDA48E1ED7}"/>
              </a:ext>
            </a:extLst>
          </p:cNvPr>
          <p:cNvSpPr/>
          <p:nvPr/>
        </p:nvSpPr>
        <p:spPr>
          <a:xfrm>
            <a:off x="857864" y="3578942"/>
            <a:ext cx="597310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E6850A-6DBC-455B-B5B4-046CCDD5B5FA}"/>
              </a:ext>
            </a:extLst>
          </p:cNvPr>
          <p:cNvSpPr/>
          <p:nvPr/>
        </p:nvSpPr>
        <p:spPr>
          <a:xfrm flipV="1">
            <a:off x="3686602" y="3564191"/>
            <a:ext cx="178210" cy="639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951861-A459-4623-A8AE-43F64FE055B0}"/>
              </a:ext>
            </a:extLst>
          </p:cNvPr>
          <p:cNvSpPr/>
          <p:nvPr/>
        </p:nvSpPr>
        <p:spPr>
          <a:xfrm flipV="1">
            <a:off x="3267502" y="3569109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D6B6E5-F1EE-4BB3-8712-3D0B962331AD}"/>
              </a:ext>
            </a:extLst>
          </p:cNvPr>
          <p:cNvSpPr/>
          <p:nvPr/>
        </p:nvSpPr>
        <p:spPr>
          <a:xfrm flipV="1">
            <a:off x="5201632" y="3571310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2048B0-2E1C-4886-860D-7FE3DFDFE8DF}"/>
              </a:ext>
            </a:extLst>
          </p:cNvPr>
          <p:cNvSpPr/>
          <p:nvPr/>
        </p:nvSpPr>
        <p:spPr>
          <a:xfrm flipV="1">
            <a:off x="8318825" y="3539612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9BB0B8-25FB-467C-8627-26AB556A791B}"/>
              </a:ext>
            </a:extLst>
          </p:cNvPr>
          <p:cNvSpPr/>
          <p:nvPr/>
        </p:nvSpPr>
        <p:spPr>
          <a:xfrm flipV="1">
            <a:off x="7201575" y="3539611"/>
            <a:ext cx="178210" cy="639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22D4E9-4390-4397-9545-8F3B6D747120}"/>
              </a:ext>
            </a:extLst>
          </p:cNvPr>
          <p:cNvSpPr txBox="1"/>
          <p:nvPr/>
        </p:nvSpPr>
        <p:spPr>
          <a:xfrm>
            <a:off x="114297" y="6254543"/>
            <a:ext cx="762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B141CF-0B5F-480F-9AAC-AEBF41004ACD}"/>
              </a:ext>
            </a:extLst>
          </p:cNvPr>
          <p:cNvSpPr txBox="1"/>
          <p:nvPr/>
        </p:nvSpPr>
        <p:spPr>
          <a:xfrm>
            <a:off x="7519706" y="6193310"/>
            <a:ext cx="486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E91DB8-A46E-4DCB-8AC2-8E09A178F381}"/>
              </a:ext>
            </a:extLst>
          </p:cNvPr>
          <p:cNvSpPr/>
          <p:nvPr/>
        </p:nvSpPr>
        <p:spPr>
          <a:xfrm flipV="1">
            <a:off x="3837036" y="3481885"/>
            <a:ext cx="178210" cy="6391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AC1390-1B2F-4757-983E-44A4176F9D3A}"/>
              </a:ext>
            </a:extLst>
          </p:cNvPr>
          <p:cNvSpPr/>
          <p:nvPr/>
        </p:nvSpPr>
        <p:spPr>
          <a:xfrm flipV="1">
            <a:off x="6196776" y="3458287"/>
            <a:ext cx="178210" cy="6391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11A165-1A4E-4B6C-B1DD-798189419610}"/>
              </a:ext>
            </a:extLst>
          </p:cNvPr>
          <p:cNvSpPr/>
          <p:nvPr/>
        </p:nvSpPr>
        <p:spPr>
          <a:xfrm>
            <a:off x="5673212" y="3116826"/>
            <a:ext cx="406315" cy="6685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10" grpId="0"/>
      <p:bldP spid="11" grpId="0"/>
      <p:bldP spid="12" grpId="0"/>
      <p:bldP spid="13" grpId="0"/>
      <p:bldP spid="14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 animBg="1"/>
      <p:bldP spid="24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299</Words>
  <Application>Microsoft Office PowerPoint</Application>
  <PresentationFormat>Widescreen</PresentationFormat>
  <Paragraphs>62</Paragraphs>
  <Slides>13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.VnTime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Times New Roman</vt:lpstr>
      <vt:lpstr>华康少女文字W5(P)</vt:lpstr>
      <vt:lpstr>Office 主题​​</vt:lpstr>
      <vt:lpstr>Office Theme</vt:lpstr>
      <vt:lpstr>1_Office 主题​​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7440</cp:lastModifiedBy>
  <cp:revision>13</cp:revision>
  <dcterms:created xsi:type="dcterms:W3CDTF">2021-07-23T00:54:59Z</dcterms:created>
  <dcterms:modified xsi:type="dcterms:W3CDTF">2021-09-05T15:42:42Z</dcterms:modified>
</cp:coreProperties>
</file>