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93" r:id="rId3"/>
    <p:sldId id="257" r:id="rId4"/>
    <p:sldId id="259" r:id="rId5"/>
    <p:sldId id="260" r:id="rId6"/>
    <p:sldId id="288" r:id="rId7"/>
    <p:sldId id="263" r:id="rId8"/>
    <p:sldId id="265" r:id="rId9"/>
    <p:sldId id="266" r:id="rId10"/>
    <p:sldId id="267" r:id="rId11"/>
    <p:sldId id="268" r:id="rId12"/>
    <p:sldId id="289" r:id="rId13"/>
    <p:sldId id="270" r:id="rId14"/>
    <p:sldId id="271" r:id="rId15"/>
    <p:sldId id="272" r:id="rId16"/>
    <p:sldId id="290" r:id="rId17"/>
    <p:sldId id="273" r:id="rId18"/>
    <p:sldId id="274" r:id="rId19"/>
    <p:sldId id="275" r:id="rId20"/>
    <p:sldId id="276" r:id="rId21"/>
    <p:sldId id="278" r:id="rId22"/>
    <p:sldId id="291" r:id="rId23"/>
    <p:sldId id="292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40" d="100"/>
          <a:sy n="40" d="100"/>
        </p:scale>
        <p:origin x="-8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6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16.mp3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3156" y="864289"/>
            <a:ext cx="744052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ĐẾN TRƯỜNG</a:t>
            </a:r>
            <a:endParaRPr lang="en-US" sz="2800" dirty="0" smtClean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406316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Lê Ngọc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9969" y="239759"/>
            <a:ext cx="156805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thức 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pt-BR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</a:t>
            </a:r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b="1" dirty="0">
              <a:solidFill>
                <a:srgbClr val="212529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 smtClean="0">
                <a:solidFill>
                  <a:srgbClr val="212529"/>
                </a:solidFill>
                <a:latin typeface="+mj-lt"/>
              </a:rPr>
              <a:t>Lê </a:t>
            </a:r>
            <a:r>
              <a:rPr lang="vi-VN" sz="2400" b="1" dirty="0">
                <a:solidFill>
                  <a:srgbClr val="212529"/>
                </a:solidFill>
                <a:latin typeface="+mj-lt"/>
              </a:rPr>
              <a:t>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</a:t>
            </a:r>
            <a:r>
              <a:rPr lang="vi-VN" sz="2400" dirty="0" smtClean="0">
                <a:solidFill>
                  <a:srgbClr val="212529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 smtClean="0">
                <a:latin typeface="+mj-lt"/>
              </a:rPr>
              <a:t>: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Búp bê bằng bông, Mái trường mến </a:t>
            </a:r>
            <a:r>
              <a:rPr lang="vi-VN" sz="2400" i="1" dirty="0" smtClean="0">
                <a:latin typeface="+mj-lt"/>
              </a:rPr>
              <a:t>yêu</a:t>
            </a:r>
            <a:endParaRPr lang="en-US" sz="2400" i="1" dirty="0" smtClean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US" sz="2400" i="1" dirty="0" smtClean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từng góc phố thân quen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trường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162</Words>
  <Application>Microsoft Office PowerPoint</Application>
  <PresentationFormat>Custom</PresentationFormat>
  <Paragraphs>35</Paragraphs>
  <Slides>24</Slides>
  <Notes>17</Notes>
  <HiddenSlides>0</HiddenSlides>
  <MMClips>21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2022-04-03T11:00:56Z</dcterms:created>
  <dcterms:modified xsi:type="dcterms:W3CDTF">2023-10-30T07:36:37Z</dcterms:modified>
</cp:coreProperties>
</file>