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3" r:id="rId3"/>
    <p:sldId id="264" r:id="rId4"/>
    <p:sldId id="256" r:id="rId5"/>
    <p:sldId id="267" r:id="rId6"/>
    <p:sldId id="276" r:id="rId7"/>
    <p:sldId id="283" r:id="rId8"/>
    <p:sldId id="279" r:id="rId9"/>
    <p:sldId id="285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hung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89154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89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hung\Desktop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5638800" cy="380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6 Hình nền tuyệt đẹp soạn giáo án mầm non.ppt 66 hinh nen tuyet dep soan  giao an mam non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0782"/>
            <a:ext cx="92202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Nhung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73152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5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1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hung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257800"/>
          </a:xfrm>
          <a:prstGeom prst="rect">
            <a:avLst/>
          </a:prstGeom>
          <a:noFill/>
        </p:spPr>
      </p:pic>
      <p:pic>
        <p:nvPicPr>
          <p:cNvPr id="3076" name="Picture 4" descr="C:\Users\Nhung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486400"/>
            <a:ext cx="80010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hung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hung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657600" cy="32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40386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1 đáng khen vì đã biết mượn đồ dùng khi cần. Chúng ta nên học tập theo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Nhung\Desktop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390524"/>
            <a:ext cx="3273425" cy="3038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3733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2 cần nhắc nhở vì chưa hỏi mượn thước của bạn mà đã lấy rồi.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Nhung\Desktop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815339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hung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4572000"/>
          </a:xfrm>
          <a:prstGeom prst="rect">
            <a:avLst/>
          </a:prstGeom>
          <a:noFill/>
        </p:spPr>
      </p:pic>
      <p:pic>
        <p:nvPicPr>
          <p:cNvPr id="9219" name="Picture 3" descr="C:\Users\Nhung\Desktop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257800"/>
            <a:ext cx="80010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46</Words>
  <Application>Microsoft Office PowerPoint</Application>
  <PresentationFormat>On-screen Show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THOI DAI PC</cp:lastModifiedBy>
  <cp:revision>33</cp:revision>
  <dcterms:created xsi:type="dcterms:W3CDTF">2020-08-24T14:29:20Z</dcterms:created>
  <dcterms:modified xsi:type="dcterms:W3CDTF">2024-02-19T02:08:56Z</dcterms:modified>
</cp:coreProperties>
</file>