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71" r:id="rId15"/>
    <p:sldId id="270" r:id="rId16"/>
    <p:sldId id="278" r:id="rId17"/>
    <p:sldId id="272" r:id="rId18"/>
    <p:sldId id="273" r:id="rId19"/>
    <p:sldId id="274" r:id="rId20"/>
    <p:sldId id="275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B6C-E247-42A8-BFC3-B10CCDB9DBE4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00B1-D2AA-4372-833F-350DB9796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B6C-E247-42A8-BFC3-B10CCDB9DBE4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00B1-D2AA-4372-833F-350DB9796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B6C-E247-42A8-BFC3-B10CCDB9DBE4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00B1-D2AA-4372-833F-350DB9796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B6C-E247-42A8-BFC3-B10CCDB9DBE4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00B1-D2AA-4372-833F-350DB9796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B6C-E247-42A8-BFC3-B10CCDB9DBE4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00B1-D2AA-4372-833F-350DB9796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B6C-E247-42A8-BFC3-B10CCDB9DBE4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00B1-D2AA-4372-833F-350DB9796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B6C-E247-42A8-BFC3-B10CCDB9DBE4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00B1-D2AA-4372-833F-350DB9796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B6C-E247-42A8-BFC3-B10CCDB9DBE4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00B1-D2AA-4372-833F-350DB9796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B6C-E247-42A8-BFC3-B10CCDB9DBE4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00B1-D2AA-4372-833F-350DB9796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B6C-E247-42A8-BFC3-B10CCDB9DBE4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00B1-D2AA-4372-833F-350DB9796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B6C-E247-42A8-BFC3-B10CCDB9DBE4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00B1-D2AA-4372-833F-350DB9796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9B6C-E247-42A8-BFC3-B10CCDB9DBE4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D00B1-D2AA-4372-833F-350DB9796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>
                <a:solidFill>
                  <a:schemeClr val="accent6">
                    <a:lumMod val="50000"/>
                  </a:schemeClr>
                </a:solidFill>
              </a:rPr>
              <a:t>Đồ</a:t>
            </a: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8000" b="1" dirty="0" err="1">
                <a:solidFill>
                  <a:schemeClr val="accent6">
                    <a:lumMod val="50000"/>
                  </a:schemeClr>
                </a:solidFill>
              </a:rPr>
              <a:t>vật</a:t>
            </a: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8000" b="1" dirty="0" err="1">
                <a:solidFill>
                  <a:schemeClr val="accent6">
                    <a:lumMod val="50000"/>
                  </a:schemeClr>
                </a:solidFill>
              </a:rPr>
              <a:t>trong</a:t>
            </a: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en-US" sz="8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8000" b="1" dirty="0" err="1">
                <a:solidFill>
                  <a:schemeClr val="accent6">
                    <a:lumMod val="50000"/>
                  </a:schemeClr>
                </a:solidFill>
              </a:rPr>
              <a:t>gia</a:t>
            </a: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8000" b="1" dirty="0" err="1">
                <a:solidFill>
                  <a:schemeClr val="accent6">
                    <a:lumMod val="50000"/>
                  </a:schemeClr>
                </a:solidFill>
              </a:rPr>
              <a:t>đình</a:t>
            </a:r>
            <a:endParaRPr lang="en-US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214818"/>
            <a:ext cx="6400800" cy="1752600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Tiết</a:t>
            </a:r>
            <a:r>
              <a:rPr lang="en-US" dirty="0">
                <a:solidFill>
                  <a:srgbClr val="C00000"/>
                </a:solidFill>
              </a:rPr>
              <a:t>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Một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sản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phẩm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khảo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20210429_2212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714488"/>
            <a:ext cx="3357586" cy="4169407"/>
          </a:xfrm>
          <a:prstGeom prst="rect">
            <a:avLst/>
          </a:prstGeom>
        </p:spPr>
      </p:pic>
      <p:pic>
        <p:nvPicPr>
          <p:cNvPr id="6" name="Picture 5" descr="trang 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785926"/>
            <a:ext cx="2880360" cy="39364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908720"/>
            <a:ext cx="5286412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3. </a:t>
            </a:r>
            <a:r>
              <a:rPr lang="en-US" dirty="0" err="1">
                <a:solidFill>
                  <a:srgbClr val="002060"/>
                </a:solidFill>
              </a:rPr>
              <a:t>Cảm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nhận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chia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sẻ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042" y="2428869"/>
            <a:ext cx="6215106" cy="257176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Em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tạo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được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hình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đồ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vật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nào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trong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đình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  <a:p>
            <a:r>
              <a:rPr lang="en-US" dirty="0" err="1">
                <a:solidFill>
                  <a:srgbClr val="002060"/>
                </a:solidFill>
              </a:rPr>
              <a:t>Em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dùng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hình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ảnh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nào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để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trang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trí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nổi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bật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sản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phẩm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mình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9285" t="47352" r="61841" b="28972"/>
          <a:stretch>
            <a:fillRect/>
          </a:stretch>
        </p:blipFill>
        <p:spPr bwMode="auto">
          <a:xfrm>
            <a:off x="4929190" y="1571612"/>
            <a:ext cx="3071834" cy="460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20210408_2110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1714488"/>
            <a:ext cx="3598164" cy="43525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85688" y="285728"/>
            <a:ext cx="8858312" cy="60007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4525963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Có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thể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tạo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hình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đồ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vật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bằng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nhiều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cách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khác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nhau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</a:p>
          <a:p>
            <a:r>
              <a:rPr lang="en-US" sz="4000" dirty="0" err="1">
                <a:solidFill>
                  <a:schemeClr val="bg1"/>
                </a:solidFill>
              </a:rPr>
              <a:t>Có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thể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dùng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hình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ảnh</a:t>
            </a:r>
            <a:r>
              <a:rPr lang="en-US" sz="4000" dirty="0">
                <a:solidFill>
                  <a:srgbClr val="FFFF00"/>
                </a:solidFill>
              </a:rPr>
              <a:t>, </a:t>
            </a:r>
            <a:r>
              <a:rPr lang="en-US" sz="4000" dirty="0" err="1">
                <a:solidFill>
                  <a:srgbClr val="FFFF00"/>
                </a:solidFill>
              </a:rPr>
              <a:t>màu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sắc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nổi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bật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để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trang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trí</a:t>
            </a:r>
            <a:r>
              <a:rPr lang="en-US" sz="4000" dirty="0">
                <a:solidFill>
                  <a:schemeClr val="bg1"/>
                </a:solidFill>
              </a:rPr>
              <a:t>, </a:t>
            </a:r>
            <a:r>
              <a:rPr lang="en-US" sz="4000" dirty="0" err="1">
                <a:solidFill>
                  <a:schemeClr val="bg1"/>
                </a:solidFill>
              </a:rPr>
              <a:t>làm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cho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sản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phẩm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đẹp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hơn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>
                <a:solidFill>
                  <a:schemeClr val="accent6">
                    <a:lumMod val="50000"/>
                  </a:schemeClr>
                </a:solidFill>
              </a:rPr>
              <a:t>Đồ</a:t>
            </a: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8000" b="1" dirty="0" err="1">
                <a:solidFill>
                  <a:schemeClr val="accent6">
                    <a:lumMod val="50000"/>
                  </a:schemeClr>
                </a:solidFill>
              </a:rPr>
              <a:t>vật</a:t>
            </a: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8000" b="1" dirty="0" err="1">
                <a:solidFill>
                  <a:schemeClr val="accent6">
                    <a:lumMod val="50000"/>
                  </a:schemeClr>
                </a:solidFill>
              </a:rPr>
              <a:t>trong</a:t>
            </a: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en-US" sz="8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8000" b="1" dirty="0" err="1">
                <a:solidFill>
                  <a:schemeClr val="accent6">
                    <a:lumMod val="50000"/>
                  </a:schemeClr>
                </a:solidFill>
              </a:rPr>
              <a:t>gia</a:t>
            </a: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8000" b="1" dirty="0" err="1">
                <a:solidFill>
                  <a:schemeClr val="accent6">
                    <a:lumMod val="50000"/>
                  </a:schemeClr>
                </a:solidFill>
              </a:rPr>
              <a:t>đình</a:t>
            </a:r>
            <a:endParaRPr lang="en-US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214818"/>
            <a:ext cx="6400800" cy="1752600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Tiết</a:t>
            </a:r>
            <a:r>
              <a:rPr lang="en-US" dirty="0">
                <a:solidFill>
                  <a:srgbClr val="C00000"/>
                </a:solidFill>
              </a:rPr>
              <a:t> 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Quan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sát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nhận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biết</a:t>
            </a:r>
            <a:endParaRPr lang="en-US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214818"/>
            <a:ext cx="6400800" cy="1752600"/>
          </a:xfrm>
        </p:spPr>
        <p:txBody>
          <a:bodyPr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 descr="20210406_1725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214554"/>
            <a:ext cx="4130106" cy="3098672"/>
          </a:xfrm>
          <a:prstGeom prst="rect">
            <a:avLst/>
          </a:prstGeom>
        </p:spPr>
      </p:pic>
      <p:pic>
        <p:nvPicPr>
          <p:cNvPr id="5" name="Picture 4" descr="20210407_1101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2214554"/>
            <a:ext cx="3542933" cy="30980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10408_2118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500174"/>
            <a:ext cx="3237218" cy="4525963"/>
          </a:xfrm>
        </p:spPr>
      </p:pic>
      <p:pic>
        <p:nvPicPr>
          <p:cNvPr id="5" name="Picture 4" descr="trang 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714488"/>
            <a:ext cx="4115034" cy="40005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Thực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hành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sáng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tạo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Tạo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sản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phẩm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nhóm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 descr="b1ddd98649759f255ae78289218749b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500306"/>
            <a:ext cx="2699162" cy="3000372"/>
          </a:xfrm>
          <a:prstGeom prst="rect">
            <a:avLst/>
          </a:prstGeom>
        </p:spPr>
      </p:pic>
      <p:pic>
        <p:nvPicPr>
          <p:cNvPr id="5" name="Picture 4" descr="cach-lam-do-choi-giay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2571744"/>
            <a:ext cx="4314268" cy="30559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10408_21053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1500174"/>
            <a:ext cx="7587468" cy="414340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10408_2159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2143116"/>
            <a:ext cx="3833772" cy="2876343"/>
          </a:xfrm>
        </p:spPr>
      </p:pic>
      <p:pic>
        <p:nvPicPr>
          <p:cNvPr id="5" name="Picture 4" descr="20210408_220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0053" y="2143116"/>
            <a:ext cx="3869139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,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endParaRPr lang="en-US" dirty="0"/>
          </a:p>
        </p:txBody>
      </p:sp>
      <p:pic>
        <p:nvPicPr>
          <p:cNvPr id="4" name="Content Placeholder 3" descr="unnamed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1736" y="1428736"/>
            <a:ext cx="4000516" cy="491174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87" y="2301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3. </a:t>
            </a:r>
            <a:r>
              <a:rPr lang="en-US" sz="3600" b="1" dirty="0" err="1">
                <a:solidFill>
                  <a:srgbClr val="C00000"/>
                </a:solidFill>
              </a:rPr>
              <a:t>Cảm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nhận</a:t>
            </a:r>
            <a:r>
              <a:rPr lang="en-US" sz="3600" b="1" dirty="0">
                <a:solidFill>
                  <a:srgbClr val="C00000"/>
                </a:solidFill>
              </a:rPr>
              <a:t> chia </a:t>
            </a:r>
            <a:r>
              <a:rPr lang="en-US" sz="3600" b="1" dirty="0" err="1">
                <a:solidFill>
                  <a:srgbClr val="C00000"/>
                </a:solidFill>
              </a:rPr>
              <a:t>sẻ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052736"/>
            <a:ext cx="5976664" cy="288032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ts val="3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 dirty="0" err="1">
                <a:solidFill>
                  <a:srgbClr val="002060"/>
                </a:solidFill>
              </a:rPr>
              <a:t>Nhóm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em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tạo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được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đồ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vật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nào</a:t>
            </a:r>
            <a:r>
              <a:rPr lang="en-US" sz="3000" dirty="0">
                <a:solidFill>
                  <a:srgbClr val="002060"/>
                </a:solidFill>
              </a:rPr>
              <a:t>?</a:t>
            </a:r>
          </a:p>
          <a:p>
            <a:pPr algn="just">
              <a:lnSpc>
                <a:spcPts val="3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 dirty="0" err="1">
                <a:solidFill>
                  <a:srgbClr val="002060"/>
                </a:solidFill>
              </a:rPr>
              <a:t>Sản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phẩm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của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nhóm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em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được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làm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như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thế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nào</a:t>
            </a:r>
            <a:r>
              <a:rPr lang="en-US" sz="3000" dirty="0">
                <a:solidFill>
                  <a:srgbClr val="C00000"/>
                </a:solidFill>
              </a:rPr>
              <a:t>?</a:t>
            </a:r>
          </a:p>
          <a:p>
            <a:pPr algn="just">
              <a:lnSpc>
                <a:spcPts val="3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 dirty="0" err="1">
                <a:solidFill>
                  <a:srgbClr val="C00000"/>
                </a:solidFill>
              </a:rPr>
              <a:t>Hình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ảnh</a:t>
            </a:r>
            <a:r>
              <a:rPr lang="en-US" sz="3000" dirty="0">
                <a:solidFill>
                  <a:srgbClr val="C00000"/>
                </a:solidFill>
              </a:rPr>
              <a:t>, </a:t>
            </a:r>
            <a:r>
              <a:rPr lang="en-US" sz="3000" dirty="0" err="1">
                <a:solidFill>
                  <a:srgbClr val="C00000"/>
                </a:solidFill>
              </a:rPr>
              <a:t>màu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sắc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nào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nổi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bật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trên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sản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phẩm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của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nhóm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em</a:t>
            </a:r>
            <a:r>
              <a:rPr lang="en-US" sz="3000" dirty="0">
                <a:solidFill>
                  <a:srgbClr val="002060"/>
                </a:solidFill>
              </a:rPr>
              <a:t>?</a:t>
            </a:r>
          </a:p>
          <a:p>
            <a:pPr algn="just">
              <a:lnSpc>
                <a:spcPts val="3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 dirty="0" err="1">
                <a:solidFill>
                  <a:srgbClr val="002060"/>
                </a:solidFill>
              </a:rPr>
              <a:t>Em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thích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sản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phẩm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của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nhóm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nào</a:t>
            </a:r>
            <a:r>
              <a:rPr lang="en-US" sz="3000" dirty="0">
                <a:solidFill>
                  <a:srgbClr val="002060"/>
                </a:solidFill>
              </a:rPr>
              <a:t>?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Vận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dụng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Ảnh trang 19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714488"/>
            <a:ext cx="3692691" cy="3957064"/>
          </a:xfrm>
        </p:spPr>
      </p:pic>
      <p:pic>
        <p:nvPicPr>
          <p:cNvPr id="5" name="Picture 4" descr="Ảnh trang 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714488"/>
            <a:ext cx="3619453" cy="39370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0" y="0"/>
            <a:ext cx="8858312" cy="60007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4. </a:t>
            </a:r>
            <a:r>
              <a:rPr lang="en-US" dirty="0" err="1">
                <a:solidFill>
                  <a:srgbClr val="FFFF00"/>
                </a:solidFill>
              </a:rPr>
              <a:t>Tổng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kết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bài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học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000241"/>
            <a:ext cx="8229600" cy="2928958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Chúng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đã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thực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hành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tạo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sản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phẩm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đồ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vật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trong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bằng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hình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ảnh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nổi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bật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hãy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chuẩn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bị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đồ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dùng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học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tập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bài</a:t>
            </a:r>
            <a:r>
              <a:rPr lang="en-US" dirty="0">
                <a:solidFill>
                  <a:schemeClr val="bg1"/>
                </a:solidFill>
              </a:rPr>
              <a:t> 5.</a:t>
            </a:r>
          </a:p>
        </p:txBody>
      </p:sp>
      <p:sp>
        <p:nvSpPr>
          <p:cNvPr id="5" name="Sun 4"/>
          <p:cNvSpPr/>
          <p:nvPr/>
        </p:nvSpPr>
        <p:spPr>
          <a:xfrm>
            <a:off x="6643702" y="4500570"/>
            <a:ext cx="2143140" cy="1928826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,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endParaRPr lang="en-US" dirty="0"/>
          </a:p>
        </p:txBody>
      </p:sp>
      <p:pic>
        <p:nvPicPr>
          <p:cNvPr id="4" name="Content Placeholder 3" descr="unnamed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6" y="1714488"/>
            <a:ext cx="4500582" cy="450058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,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endParaRPr lang="en-US" dirty="0"/>
          </a:p>
        </p:txBody>
      </p:sp>
      <p:pic>
        <p:nvPicPr>
          <p:cNvPr id="4" name="Content Placeholder 3" descr="unnamed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84316" y="1714488"/>
            <a:ext cx="3561042" cy="450058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Thực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hành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sáng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tạo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Tạo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đèn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lồng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 descr="Ảnh 1 trang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857364"/>
            <a:ext cx="2656568" cy="3893052"/>
          </a:xfrm>
          <a:prstGeom prst="rect">
            <a:avLst/>
          </a:prstGeom>
        </p:spPr>
      </p:pic>
      <p:pic>
        <p:nvPicPr>
          <p:cNvPr id="6" name="Picture 5" descr="Ảnh 4 trang 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2285992"/>
            <a:ext cx="4729875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20211015_2017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714488"/>
            <a:ext cx="4584937" cy="3438703"/>
          </a:xfrm>
        </p:spPr>
      </p:pic>
      <p:pic>
        <p:nvPicPr>
          <p:cNvPr id="9" name="Picture 8" descr="Ảnh 5b trang 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142984"/>
            <a:ext cx="3351642" cy="44802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Tạo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chiếc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cốc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trang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trí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Ảnh 6 trang 1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928802"/>
            <a:ext cx="4164664" cy="3583430"/>
          </a:xfrm>
        </p:spPr>
      </p:pic>
      <p:pic>
        <p:nvPicPr>
          <p:cNvPr id="5" name="Picture 4" descr="Ảnh 7 trang 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371618"/>
            <a:ext cx="2357454" cy="42129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Ảnh 8 trang 1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1226" y="816234"/>
            <a:ext cx="3906790" cy="52072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que 3"/>
          <p:cNvSpPr/>
          <p:nvPr/>
        </p:nvSpPr>
        <p:spPr>
          <a:xfrm>
            <a:off x="1357290" y="571480"/>
            <a:ext cx="6858048" cy="5857916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43042" y="1600200"/>
            <a:ext cx="64294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solidFill>
                  <a:srgbClr val="C00000"/>
                </a:solidFill>
              </a:rPr>
              <a:t>Em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hãy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sáng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tạo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sản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phẩm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và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trang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trí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hình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ảnh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nổi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bật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theo</a:t>
            </a:r>
            <a:r>
              <a:rPr lang="en-US" sz="6000" dirty="0">
                <a:solidFill>
                  <a:srgbClr val="C00000"/>
                </a:solidFill>
              </a:rPr>
              <a:t> ý </a:t>
            </a:r>
            <a:r>
              <a:rPr lang="en-US" sz="6000" dirty="0" err="1">
                <a:solidFill>
                  <a:srgbClr val="C00000"/>
                </a:solidFill>
              </a:rPr>
              <a:t>thích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241</Words>
  <Application>Microsoft Office PowerPoint</Application>
  <PresentationFormat>On-screen Show (4:3)</PresentationFormat>
  <Paragraphs>29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Đồ vật trong  gia đình</vt:lpstr>
      <vt:lpstr>Quan sát, nhận xét</vt:lpstr>
      <vt:lpstr>Quan sát, nhận biết</vt:lpstr>
      <vt:lpstr>Quan sát, nhận biết</vt:lpstr>
      <vt:lpstr>Thực hành, sáng tạo Tạo hình đèn lồng</vt:lpstr>
      <vt:lpstr>PowerPoint Presentation</vt:lpstr>
      <vt:lpstr>Tạo hình chiếc cốc và trang trí</vt:lpstr>
      <vt:lpstr>PowerPoint Presentation</vt:lpstr>
      <vt:lpstr>PowerPoint Presentation</vt:lpstr>
      <vt:lpstr>Một số sản phẩm tham khảo</vt:lpstr>
      <vt:lpstr>3. Cảm nhận, chia sẻ</vt:lpstr>
      <vt:lpstr>Vận dụng</vt:lpstr>
      <vt:lpstr>PowerPoint Presentation</vt:lpstr>
      <vt:lpstr>Đồ vật trong  gia đình</vt:lpstr>
      <vt:lpstr>Quan sát nhận biết</vt:lpstr>
      <vt:lpstr>PowerPoint Presentation</vt:lpstr>
      <vt:lpstr>Thực hành sáng tạo</vt:lpstr>
      <vt:lpstr>PowerPoint Presentation</vt:lpstr>
      <vt:lpstr>PowerPoint Presentation</vt:lpstr>
      <vt:lpstr>3. Cảm nhận chia sẻ</vt:lpstr>
      <vt:lpstr>Vận dụng</vt:lpstr>
      <vt:lpstr>4. Tổng kết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Đồ vật trong gia đình</dc:title>
  <dc:creator>acer</dc:creator>
  <cp:lastModifiedBy>Dong Nguyen</cp:lastModifiedBy>
  <cp:revision>12</cp:revision>
  <dcterms:created xsi:type="dcterms:W3CDTF">2022-08-08T14:16:58Z</dcterms:created>
  <dcterms:modified xsi:type="dcterms:W3CDTF">2022-08-20T14:09:53Z</dcterms:modified>
</cp:coreProperties>
</file>