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59" r:id="rId6"/>
    <p:sldId id="286" r:id="rId7"/>
    <p:sldId id="260" r:id="rId8"/>
    <p:sldId id="284" r:id="rId9"/>
    <p:sldId id="285" r:id="rId10"/>
    <p:sldId id="263" r:id="rId11"/>
    <p:sldId id="288" r:id="rId12"/>
    <p:sldId id="289" r:id="rId13"/>
    <p:sldId id="290" r:id="rId14"/>
    <p:sldId id="291" r:id="rId15"/>
    <p:sldId id="292" r:id="rId16"/>
    <p:sldId id="294" r:id="rId17"/>
    <p:sldId id="261" r:id="rId18"/>
    <p:sldId id="262" r:id="rId19"/>
    <p:sldId id="295" r:id="rId20"/>
    <p:sldId id="296" r:id="rId21"/>
    <p:sldId id="297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56B4B-DECA-40E2-88DB-F7CF93B99E24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1000100" y="1428736"/>
            <a:ext cx="7429520" cy="3714776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24288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nổi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bật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ie 8"/>
          <p:cNvSpPr/>
          <p:nvPr/>
        </p:nvSpPr>
        <p:spPr>
          <a:xfrm>
            <a:off x="3929058" y="1000108"/>
            <a:ext cx="1357322" cy="1214446"/>
          </a:xfrm>
          <a:prstGeom prst="pi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ardrop 9"/>
          <p:cNvSpPr/>
          <p:nvPr/>
        </p:nvSpPr>
        <p:spPr>
          <a:xfrm rot="12785089">
            <a:off x="4786314" y="714356"/>
            <a:ext cx="428628" cy="785818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 rot="6709545">
            <a:off x="4110168" y="490441"/>
            <a:ext cx="357190" cy="785818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86248" y="4000504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que 3"/>
          <p:cNvSpPr/>
          <p:nvPr/>
        </p:nvSpPr>
        <p:spPr>
          <a:xfrm>
            <a:off x="1357290" y="571480"/>
            <a:ext cx="6858048" cy="5857916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43042" y="1600200"/>
            <a:ext cx="642942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err="1">
                <a:solidFill>
                  <a:srgbClr val="002060"/>
                </a:solidFill>
              </a:rPr>
              <a:t>Em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hãy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sáng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tạo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sản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phẩm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có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6000" dirty="0" err="1">
                <a:solidFill>
                  <a:srgbClr val="C00000"/>
                </a:solidFill>
              </a:rPr>
              <a:t>hình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ảnh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nổi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bật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Một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sản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phẩm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khảo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SÁCH GIÁO KHOA\LỚP 3\Sáng tạo sp có hình ảnh nổi bật\20210429_181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857364"/>
            <a:ext cx="5357850" cy="4007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Một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sản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phẩm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khảo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20210326_2041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000240"/>
            <a:ext cx="5214974" cy="38275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/>
              <a:t>:</a:t>
            </a:r>
          </a:p>
        </p:txBody>
      </p:sp>
      <p:pic>
        <p:nvPicPr>
          <p:cNvPr id="4" name="Content Placeholder 3" descr="Ảnh trang 1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500174"/>
            <a:ext cx="5980338" cy="435771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10405_17005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2794892" y="562639"/>
            <a:ext cx="3911407" cy="564360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2643182"/>
            <a:ext cx="6829444" cy="34829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err="1">
                <a:solidFill>
                  <a:srgbClr val="C00000"/>
                </a:solidFill>
              </a:rPr>
              <a:t>Có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thể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sử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dụng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chấm</a:t>
            </a:r>
            <a:r>
              <a:rPr lang="en-US" sz="4000" dirty="0">
                <a:solidFill>
                  <a:srgbClr val="C00000"/>
                </a:solidFill>
              </a:rPr>
              <a:t>, </a:t>
            </a:r>
            <a:r>
              <a:rPr lang="en-US" sz="4000" dirty="0" err="1">
                <a:solidFill>
                  <a:srgbClr val="C00000"/>
                </a:solidFill>
              </a:rPr>
              <a:t>nét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hoặc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hình</a:t>
            </a:r>
            <a:r>
              <a:rPr lang="en-US" sz="4000" dirty="0">
                <a:solidFill>
                  <a:srgbClr val="C00000"/>
                </a:solidFill>
              </a:rPr>
              <a:t>, </a:t>
            </a:r>
            <a:r>
              <a:rPr lang="en-US" sz="4000" dirty="0" err="1">
                <a:solidFill>
                  <a:srgbClr val="C00000"/>
                </a:solidFill>
              </a:rPr>
              <a:t>màu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theo</a:t>
            </a:r>
            <a:r>
              <a:rPr lang="en-US" sz="4000" dirty="0">
                <a:solidFill>
                  <a:srgbClr val="C00000"/>
                </a:solidFill>
              </a:rPr>
              <a:t> ý </a:t>
            </a:r>
            <a:r>
              <a:rPr lang="en-US" sz="4000" dirty="0" err="1">
                <a:solidFill>
                  <a:srgbClr val="C00000"/>
                </a:solidFill>
              </a:rPr>
              <a:t>thích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để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tạo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hình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ảnh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nổi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bật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làm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trọng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tâm</a:t>
            </a:r>
            <a:r>
              <a:rPr lang="en-US" sz="4000" dirty="0">
                <a:solidFill>
                  <a:srgbClr val="C00000"/>
                </a:solidFill>
              </a:rPr>
              <a:t> ở </a:t>
            </a:r>
            <a:r>
              <a:rPr lang="en-US" sz="4000" dirty="0" err="1">
                <a:solidFill>
                  <a:srgbClr val="C00000"/>
                </a:solidFill>
              </a:rPr>
              <a:t>sản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phẩm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mĩ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thuật</a:t>
            </a:r>
            <a:r>
              <a:rPr lang="en-US" sz="4000" dirty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1000100" y="1428736"/>
            <a:ext cx="7429520" cy="3714776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24288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nổi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bật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ie 8"/>
          <p:cNvSpPr/>
          <p:nvPr/>
        </p:nvSpPr>
        <p:spPr>
          <a:xfrm>
            <a:off x="3929058" y="1000108"/>
            <a:ext cx="1357322" cy="1214446"/>
          </a:xfrm>
          <a:prstGeom prst="pi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ardrop 9"/>
          <p:cNvSpPr/>
          <p:nvPr/>
        </p:nvSpPr>
        <p:spPr>
          <a:xfrm rot="12785089">
            <a:off x="4786314" y="714356"/>
            <a:ext cx="428628" cy="785818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 rot="6709545">
            <a:off x="4110168" y="490441"/>
            <a:ext cx="357190" cy="785818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86248" y="4000504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428604"/>
            <a:ext cx="5429288" cy="85725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Quan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sát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nhận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biết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 descr="Rene-Magritte-The-Banqu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000240"/>
            <a:ext cx="5040633" cy="37407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210408_21244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3323" y="1772882"/>
            <a:ext cx="5444759" cy="408501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/>
          <a:lstStyle/>
          <a:p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nhóm</a:t>
            </a:r>
            <a:endParaRPr lang="en-US" dirty="0"/>
          </a:p>
        </p:txBody>
      </p:sp>
      <p:pic>
        <p:nvPicPr>
          <p:cNvPr id="4" name="Picture 3" descr="Paper-Plate-Jellyfish-Craf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857364"/>
            <a:ext cx="3533639" cy="47148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28794" y="285728"/>
            <a:ext cx="5357850" cy="114300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1. </a:t>
            </a:r>
            <a:r>
              <a:rPr lang="en-US" dirty="0" err="1">
                <a:solidFill>
                  <a:schemeClr val="accent4"/>
                </a:solidFill>
              </a:rPr>
              <a:t>Quan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sát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nhận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biết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" name="Content Placeholder 6" descr="Ảnh 1 trang 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108" y="1571612"/>
            <a:ext cx="4857784" cy="463403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Cảm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nhận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chia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sẻ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2071678"/>
            <a:ext cx="5590404" cy="4525963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Nhóm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em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tạo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sản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phẩm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bằng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cách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nào</a:t>
            </a:r>
            <a:r>
              <a:rPr lang="en-US" dirty="0">
                <a:solidFill>
                  <a:srgbClr val="7030A0"/>
                </a:solidFill>
              </a:rPr>
              <a:t>?</a:t>
            </a:r>
          </a:p>
          <a:p>
            <a:r>
              <a:rPr lang="en-US" dirty="0" err="1">
                <a:solidFill>
                  <a:srgbClr val="7030A0"/>
                </a:solidFill>
              </a:rPr>
              <a:t>Em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dùng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màu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sắc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nào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cho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hình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ảnh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nổi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bật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Vận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dụng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7a79e9d96f3755f2587f13038b35966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0" y="0"/>
            <a:ext cx="8858312" cy="60007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000241"/>
            <a:ext cx="8229600" cy="2928958"/>
          </a:xfrm>
        </p:spPr>
        <p:txBody>
          <a:bodyPr/>
          <a:lstStyle/>
          <a:p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hình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ảnh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nổi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bật</a:t>
            </a:r>
            <a:r>
              <a:rPr lang="en-US" dirty="0"/>
              <a:t>.</a:t>
            </a:r>
          </a:p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4.</a:t>
            </a:r>
          </a:p>
        </p:txBody>
      </p:sp>
      <p:sp>
        <p:nvSpPr>
          <p:cNvPr id="5" name="Sun 4"/>
          <p:cNvSpPr/>
          <p:nvPr/>
        </p:nvSpPr>
        <p:spPr>
          <a:xfrm>
            <a:off x="6643702" y="4500570"/>
            <a:ext cx="2143140" cy="1928826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Ảnh 2 trang 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1285860"/>
            <a:ext cx="5376566" cy="481780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ảo tàng MTVN- 19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214422"/>
            <a:ext cx="6892329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1785918" y="214290"/>
            <a:ext cx="6000792" cy="1214446"/>
          </a:xfrm>
          <a:prstGeom prst="snip2Diag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5857916" cy="11430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endParaRPr lang="en-US" dirty="0"/>
          </a:p>
        </p:txBody>
      </p:sp>
      <p:pic>
        <p:nvPicPr>
          <p:cNvPr id="7" name="Content Placeholder 6" descr="Ảnh 1 trang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57356" y="2500306"/>
            <a:ext cx="5857916" cy="2775188"/>
          </a:xfrm>
        </p:spPr>
      </p:pic>
      <p:sp>
        <p:nvSpPr>
          <p:cNvPr id="9" name="TextBox 8"/>
          <p:cNvSpPr txBox="1"/>
          <p:nvPr/>
        </p:nvSpPr>
        <p:spPr>
          <a:xfrm>
            <a:off x="1928794" y="1857364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Tạo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nổi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bật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cách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vẽ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cắt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dán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5857916" cy="11430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" name="Picture 7" descr="Trang 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214422"/>
            <a:ext cx="4067916" cy="51752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285720" y="-48"/>
            <a:ext cx="8572560" cy="6858048"/>
          </a:xfrm>
          <a:prstGeom prst="plaqu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nổi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vẽ</a:t>
            </a:r>
            <a:endParaRPr lang="en-US" dirty="0"/>
          </a:p>
        </p:txBody>
      </p:sp>
      <p:pic>
        <p:nvPicPr>
          <p:cNvPr id="7" name="Content Placeholder 6" descr="ảnh b trang 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357298"/>
            <a:ext cx="6845519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285720" y="-48"/>
            <a:ext cx="8572560" cy="6858048"/>
          </a:xfrm>
          <a:prstGeom prst="plaqu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Ảnh 2 trang 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379" y="1643050"/>
            <a:ext cx="6577536" cy="428628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285720" y="-48"/>
            <a:ext cx="8572560" cy="6858048"/>
          </a:xfrm>
          <a:prstGeom prst="plaqu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Ảnh 4 trang 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7118" y="1571612"/>
            <a:ext cx="5998190" cy="391234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176</Words>
  <Application>Microsoft Office PowerPoint</Application>
  <PresentationFormat>On-screen Show (4:3)</PresentationFormat>
  <Paragraphs>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Sự thú vị của hình ảnh nổi bật</vt:lpstr>
      <vt:lpstr>1. Quan sát nhận biết</vt:lpstr>
      <vt:lpstr>PowerPoint Presentation</vt:lpstr>
      <vt:lpstr>PowerPoint Presentation</vt:lpstr>
      <vt:lpstr>2. Thực hành sáng tạo</vt:lpstr>
      <vt:lpstr>PowerPoint Presentation</vt:lpstr>
      <vt:lpstr>Tạo hình ảnh nổi bật bằng cách vẽ</vt:lpstr>
      <vt:lpstr>PowerPoint Presentation</vt:lpstr>
      <vt:lpstr>PowerPoint Presentation</vt:lpstr>
      <vt:lpstr>PowerPoint Presentation</vt:lpstr>
      <vt:lpstr>Một số sản phẩm tham khảo</vt:lpstr>
      <vt:lpstr>Một số sản phẩm tham khảo</vt:lpstr>
      <vt:lpstr>Vận dụng:</vt:lpstr>
      <vt:lpstr>PowerPoint Presentation</vt:lpstr>
      <vt:lpstr>PowerPoint Presentation</vt:lpstr>
      <vt:lpstr>Sự thú vị của hình ảnh nổi bật</vt:lpstr>
      <vt:lpstr>PowerPoint Presentation</vt:lpstr>
      <vt:lpstr>PowerPoint Presentation</vt:lpstr>
      <vt:lpstr>Thực hành sáng tạo</vt:lpstr>
      <vt:lpstr>Cảm nhận chia sẻ</vt:lpstr>
      <vt:lpstr>Vận dụng</vt:lpstr>
      <vt:lpstr>4. Tổng kết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 quả mùa xuân</dc:title>
  <dc:creator>acer</dc:creator>
  <cp:lastModifiedBy>Dong Nguyen</cp:lastModifiedBy>
  <cp:revision>34</cp:revision>
  <dcterms:created xsi:type="dcterms:W3CDTF">2021-08-15T15:37:01Z</dcterms:created>
  <dcterms:modified xsi:type="dcterms:W3CDTF">2022-08-20T14:01:25Z</dcterms:modified>
</cp:coreProperties>
</file>