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44"/>
  </p:notesMasterIdLst>
  <p:sldIdLst>
    <p:sldId id="269" r:id="rId3"/>
    <p:sldId id="360" r:id="rId4"/>
    <p:sldId id="431" r:id="rId5"/>
    <p:sldId id="414" r:id="rId6"/>
    <p:sldId id="434" r:id="rId7"/>
    <p:sldId id="435" r:id="rId8"/>
    <p:sldId id="437" r:id="rId9"/>
    <p:sldId id="438" r:id="rId10"/>
    <p:sldId id="436" r:id="rId11"/>
    <p:sldId id="439" r:id="rId12"/>
    <p:sldId id="440" r:id="rId13"/>
    <p:sldId id="441" r:id="rId14"/>
    <p:sldId id="442" r:id="rId15"/>
    <p:sldId id="443" r:id="rId16"/>
    <p:sldId id="383" r:id="rId17"/>
    <p:sldId id="425" r:id="rId18"/>
    <p:sldId id="426" r:id="rId19"/>
    <p:sldId id="444" r:id="rId20"/>
    <p:sldId id="427" r:id="rId21"/>
    <p:sldId id="407" r:id="rId22"/>
    <p:sldId id="389" r:id="rId23"/>
    <p:sldId id="392" r:id="rId24"/>
    <p:sldId id="395" r:id="rId25"/>
    <p:sldId id="396" r:id="rId26"/>
    <p:sldId id="398" r:id="rId27"/>
    <p:sldId id="412" r:id="rId28"/>
    <p:sldId id="413" r:id="rId29"/>
    <p:sldId id="446" r:id="rId30"/>
    <p:sldId id="448" r:id="rId31"/>
    <p:sldId id="447" r:id="rId32"/>
    <p:sldId id="449" r:id="rId33"/>
    <p:sldId id="430" r:id="rId34"/>
    <p:sldId id="450" r:id="rId35"/>
    <p:sldId id="453" r:id="rId36"/>
    <p:sldId id="451" r:id="rId37"/>
    <p:sldId id="454" r:id="rId38"/>
    <p:sldId id="452" r:id="rId39"/>
    <p:sldId id="456" r:id="rId40"/>
    <p:sldId id="445" r:id="rId41"/>
    <p:sldId id="276" r:id="rId42"/>
    <p:sldId id="279" r:id="rId43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0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468" y="34290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  <a:endParaRPr lang="en-US" sz="6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863FDAC-44F5-4F30-8D16-1F7AFE68D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0425"/>
            <a:ext cx="9144000" cy="154730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1FC948DB-A821-499E-8825-DCBC26517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" y="1066800"/>
            <a:ext cx="3182566" cy="44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728" y="5224521"/>
            <a:ext cx="2657272" cy="1541643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67C6038-1F01-4111-90F6-20E440D29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86150"/>
            <a:ext cx="6333462" cy="206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9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4530155-B575-4D3D-9EED-367D8D1D0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6" y="4013423"/>
            <a:ext cx="2752725" cy="5238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D907862-C190-4993-811C-B2662CE1B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619814"/>
            <a:ext cx="6242845" cy="463336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6732965-7720-438E-A467-29668F29C6A7}"/>
              </a:ext>
            </a:extLst>
          </p:cNvPr>
          <p:cNvGrpSpPr/>
          <p:nvPr/>
        </p:nvGrpSpPr>
        <p:grpSpPr>
          <a:xfrm>
            <a:off x="91394" y="5176022"/>
            <a:ext cx="6538006" cy="417693"/>
            <a:chOff x="304800" y="2037625"/>
            <a:chExt cx="8262938" cy="479204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E6C30213-89CC-4C43-A49E-78442F8B8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" y="2037625"/>
              <a:ext cx="3189456" cy="479204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3A89D505-3EF4-4E01-AA0F-297AE8EA2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29000" y="2052455"/>
              <a:ext cx="5138738" cy="449543"/>
            </a:xfrm>
            <a:prstGeom prst="rect">
              <a:avLst/>
            </a:prstGeom>
          </p:spPr>
        </p:pic>
      </p:grp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D196876D-B6AE-4201-81C0-DDA23070A74F}"/>
              </a:ext>
            </a:extLst>
          </p:cNvPr>
          <p:cNvCxnSpPr>
            <a:cxnSpLocks/>
          </p:cNvCxnSpPr>
          <p:nvPr/>
        </p:nvCxnSpPr>
        <p:spPr>
          <a:xfrm>
            <a:off x="2182845" y="2209800"/>
            <a:ext cx="13028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67E75B84-57BE-49C9-AC98-F9FCDD72C7D2}"/>
              </a:ext>
            </a:extLst>
          </p:cNvPr>
          <p:cNvCxnSpPr>
            <a:cxnSpLocks/>
          </p:cNvCxnSpPr>
          <p:nvPr/>
        </p:nvCxnSpPr>
        <p:spPr>
          <a:xfrm>
            <a:off x="5515584" y="2169267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80212BF-C433-4941-8DAC-904B0B4FD4A7}"/>
              </a:ext>
            </a:extLst>
          </p:cNvPr>
          <p:cNvCxnSpPr>
            <a:cxnSpLocks/>
          </p:cNvCxnSpPr>
          <p:nvPr/>
        </p:nvCxnSpPr>
        <p:spPr>
          <a:xfrm>
            <a:off x="2173117" y="2733472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1066800" y="32004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E1547765-65C6-4FBF-B0D8-36627BCC50D7}"/>
              </a:ext>
            </a:extLst>
          </p:cNvPr>
          <p:cNvCxnSpPr>
            <a:cxnSpLocks/>
          </p:cNvCxnSpPr>
          <p:nvPr/>
        </p:nvCxnSpPr>
        <p:spPr>
          <a:xfrm>
            <a:off x="3765663" y="2667000"/>
            <a:ext cx="10349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9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4530155-B575-4D3D-9EED-367D8D1D0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6" y="4013423"/>
            <a:ext cx="2752725" cy="523875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3276600" y="3810000"/>
            <a:ext cx="5562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6B05C6-7A63-40A8-92E4-D68CAD2BE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291" y="4685007"/>
            <a:ext cx="5678135" cy="4907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5F80C7-237F-435E-84C9-4DE9F5CE1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038" y="5378231"/>
            <a:ext cx="57246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1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4530155-B575-4D3D-9EED-367D8D1D0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6" y="4013423"/>
            <a:ext cx="2752725" cy="523875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609600" y="3800272"/>
            <a:ext cx="2514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84E24EC-A46B-4C8A-BF11-DEEB2F315F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4761459"/>
            <a:ext cx="4858933" cy="41456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4A4D590-E88F-4EDD-833A-E118699AF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5356650"/>
            <a:ext cx="4944285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37141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4530155-B575-4D3D-9EED-367D8D1D0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6" y="4013423"/>
            <a:ext cx="2752725" cy="5238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FF87C34-188A-4EFB-9AA5-703CC6F12F2F}"/>
              </a:ext>
            </a:extLst>
          </p:cNvPr>
          <p:cNvSpPr txBox="1"/>
          <p:nvPr/>
        </p:nvSpPr>
        <p:spPr>
          <a:xfrm>
            <a:off x="50863" y="4898511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8FEBD4C-3B34-4CF5-94E3-664E65912565}"/>
              </a:ext>
            </a:extLst>
          </p:cNvPr>
          <p:cNvSpPr txBox="1"/>
          <p:nvPr/>
        </p:nvSpPr>
        <p:spPr>
          <a:xfrm>
            <a:off x="76200" y="5427250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1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3581400" y="30916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D7F3CEF-A90C-4619-A213-F9E04F30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1871"/>
            <a:ext cx="7467600" cy="119686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D49C960-36FA-43C3-8C33-F0EEB2B7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276" y="4648200"/>
            <a:ext cx="3808192" cy="2209800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30D060F8-ACB2-40D1-B61D-C9BD110E715F}"/>
              </a:ext>
            </a:extLst>
          </p:cNvPr>
          <p:cNvSpPr/>
          <p:nvPr/>
        </p:nvSpPr>
        <p:spPr>
          <a:xfrm>
            <a:off x="800100" y="1571594"/>
            <a:ext cx="4648200" cy="63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BA82F72-5EE5-4458-8F96-669938BE4948}"/>
              </a:ext>
            </a:extLst>
          </p:cNvPr>
          <p:cNvGrpSpPr/>
          <p:nvPr/>
        </p:nvGrpSpPr>
        <p:grpSpPr>
          <a:xfrm>
            <a:off x="1066800" y="1618091"/>
            <a:ext cx="4667250" cy="494667"/>
            <a:chOff x="1828800" y="4757737"/>
            <a:chExt cx="4667250" cy="494667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4C5BA91F-A6E7-4520-BCE3-ADA0905C3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4766629"/>
              <a:ext cx="1562100" cy="485775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4B1A0097-0212-4AFB-82A2-03AEDF8F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4757737"/>
              <a:ext cx="2609850" cy="457200"/>
            </a:xfrm>
            <a:prstGeom prst="rect">
              <a:avLst/>
            </a:prstGeom>
          </p:spPr>
        </p:pic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F2621E8F-88F1-4BEF-A6FF-317ABBF14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034" y="1686640"/>
            <a:ext cx="977227" cy="36646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8758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B2D5820-6052-498D-858F-A34BCE9E02E5}"/>
              </a:ext>
            </a:extLst>
          </p:cNvPr>
          <p:cNvSpPr txBox="1"/>
          <p:nvPr/>
        </p:nvSpPr>
        <p:spPr>
          <a:xfrm>
            <a:off x="0" y="0"/>
            <a:ext cx="1526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5" name="V1">
            <a:hlinkClick r:id="" action="ppaction://media"/>
            <a:extLst>
              <a:ext uri="{FF2B5EF4-FFF2-40B4-BE49-F238E27FC236}">
                <a16:creationId xmlns:a16="http://schemas.microsoft.com/office/drawing/2014/main" id="{2B29E379-1FE9-4B5B-8897-620B592D5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75" y="589639"/>
            <a:ext cx="4352108" cy="2448061"/>
          </a:xfrm>
          <a:prstGeom prst="rect">
            <a:avLst/>
          </a:prstGeom>
        </p:spPr>
      </p:pic>
      <p:pic>
        <p:nvPicPr>
          <p:cNvPr id="6" name="V2">
            <a:hlinkClick r:id="" action="ppaction://media"/>
            <a:extLst>
              <a:ext uri="{FF2B5EF4-FFF2-40B4-BE49-F238E27FC236}">
                <a16:creationId xmlns:a16="http://schemas.microsoft.com/office/drawing/2014/main" id="{1FEB2D25-495A-49C0-9321-75FA49AC6B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3053" y="589638"/>
            <a:ext cx="4352108" cy="244806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27B6E15-8C4B-433E-B352-DA92C9E46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234886"/>
            <a:ext cx="9144000" cy="25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8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B2D5820-6052-498D-858F-A34BCE9E02E5}"/>
              </a:ext>
            </a:extLst>
          </p:cNvPr>
          <p:cNvSpPr txBox="1"/>
          <p:nvPr/>
        </p:nvSpPr>
        <p:spPr>
          <a:xfrm>
            <a:off x="3657600" y="0"/>
            <a:ext cx="1526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21C5182-FCDE-4AA8-B35F-99215CA1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6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5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D7F3CEF-A90C-4619-A213-F9E04F306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7600" cy="119686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D49C960-36FA-43C3-8C33-F0EEB2B7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276" y="4648200"/>
            <a:ext cx="3808192" cy="2209800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30D060F8-ACB2-40D1-B61D-C9BD110E715F}"/>
              </a:ext>
            </a:extLst>
          </p:cNvPr>
          <p:cNvSpPr/>
          <p:nvPr/>
        </p:nvSpPr>
        <p:spPr>
          <a:xfrm>
            <a:off x="533400" y="673243"/>
            <a:ext cx="4648200" cy="63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8BA82F72-5EE5-4458-8F96-669938BE4948}"/>
              </a:ext>
            </a:extLst>
          </p:cNvPr>
          <p:cNvGrpSpPr/>
          <p:nvPr/>
        </p:nvGrpSpPr>
        <p:grpSpPr>
          <a:xfrm>
            <a:off x="762000" y="702195"/>
            <a:ext cx="4667250" cy="494667"/>
            <a:chOff x="1828800" y="4757737"/>
            <a:chExt cx="4667250" cy="494667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4C5BA91F-A6E7-4520-BCE3-ADA0905C3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4766629"/>
              <a:ext cx="1562100" cy="485775"/>
            </a:xfrm>
            <a:prstGeom prst="rect">
              <a:avLst/>
            </a:prstGeom>
          </p:spPr>
        </p:pic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4B1A0097-0212-4AFB-82A2-03AEDF8F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6200" y="4757737"/>
              <a:ext cx="2609850" cy="457200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F30BF2AC-D702-4637-8C17-33E076DCF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426" y="783207"/>
            <a:ext cx="977227" cy="3664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A0DE6E1-2322-461A-AD03-30C3B727E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99057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5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4DCD7F6-6A1C-4B49-9FEE-103F0F7A5261}"/>
              </a:ext>
            </a:extLst>
          </p:cNvPr>
          <p:cNvSpPr txBox="1"/>
          <p:nvPr/>
        </p:nvSpPr>
        <p:spPr>
          <a:xfrm>
            <a:off x="3352800" y="3004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314DA9-5B9D-4EEB-B63F-29FFA50D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1" y="612862"/>
            <a:ext cx="7705725" cy="139065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A75E6A4A-C885-487D-9921-443BE80CF89F}"/>
              </a:ext>
            </a:extLst>
          </p:cNvPr>
          <p:cNvGrpSpPr/>
          <p:nvPr/>
        </p:nvGrpSpPr>
        <p:grpSpPr>
          <a:xfrm>
            <a:off x="1666875" y="2268911"/>
            <a:ext cx="5657850" cy="447675"/>
            <a:chOff x="990600" y="3381072"/>
            <a:chExt cx="5657850" cy="4476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1291EE72-0FCC-47A9-B222-CBA255E25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3381072"/>
              <a:ext cx="1628775" cy="447675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7FF2DD66-237A-4636-9282-F466AA32B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5600" y="3414409"/>
              <a:ext cx="3752850" cy="38100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1AFCFB4-CEF5-4B15-948B-BAD6D3464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587" y="2206998"/>
            <a:ext cx="638175" cy="4762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A944369-96DD-4430-84F4-E253ACDE9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591" y="2886348"/>
            <a:ext cx="9144000" cy="23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42EFA0-ABD3-402F-996C-E48EDBFCAA84}"/>
              </a:ext>
            </a:extLst>
          </p:cNvPr>
          <p:cNvSpPr txBox="1"/>
          <p:nvPr/>
        </p:nvSpPr>
        <p:spPr>
          <a:xfrm>
            <a:off x="12970" y="0"/>
            <a:ext cx="158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AC5D9CF-A7BB-4994-9714-47629067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283" y="0"/>
            <a:ext cx="6238323" cy="491183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AF4AF8B-CB54-422C-98E4-95DC9067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151988"/>
            <a:ext cx="3785681" cy="363202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104EF1DB-77FC-4E68-8F24-943A7DF8B6B0}"/>
              </a:ext>
            </a:extLst>
          </p:cNvPr>
          <p:cNvGrpSpPr/>
          <p:nvPr/>
        </p:nvGrpSpPr>
        <p:grpSpPr>
          <a:xfrm>
            <a:off x="2501629" y="5620049"/>
            <a:ext cx="3785682" cy="427456"/>
            <a:chOff x="1990725" y="5029200"/>
            <a:chExt cx="4743450" cy="581025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7EB9ED9C-71F1-456D-BB7B-FDD3C1371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0725" y="5029200"/>
              <a:ext cx="1504950" cy="542925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44A3EAC-D389-47BF-A272-0594AC8D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5675" y="5029200"/>
              <a:ext cx="3238500" cy="581025"/>
            </a:xfrm>
            <a:prstGeom prst="rect">
              <a:avLst/>
            </a:prstGeom>
          </p:spPr>
        </p:pic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5501FD41-8634-4069-8FB1-96BBCB35C324}"/>
              </a:ext>
            </a:extLst>
          </p:cNvPr>
          <p:cNvGrpSpPr/>
          <p:nvPr/>
        </p:nvGrpSpPr>
        <p:grpSpPr>
          <a:xfrm>
            <a:off x="402149" y="5023664"/>
            <a:ext cx="8339702" cy="1285934"/>
            <a:chOff x="152400" y="4043668"/>
            <a:chExt cx="8610600" cy="1385553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8D951268-4936-4564-ACC4-CFD4124A5280}"/>
                </a:ext>
              </a:extLst>
            </p:cNvPr>
            <p:cNvGrpSpPr/>
            <p:nvPr/>
          </p:nvGrpSpPr>
          <p:grpSpPr>
            <a:xfrm>
              <a:off x="687053" y="4043668"/>
              <a:ext cx="7771147" cy="426192"/>
              <a:chOff x="-9728" y="3996611"/>
              <a:chExt cx="7771147" cy="426192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5820F6C0-D2F9-45A3-B432-1683CEA2A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728" y="3996611"/>
                <a:ext cx="4128213" cy="426192"/>
              </a:xfrm>
              <a:prstGeom prst="rect">
                <a:avLst/>
              </a:prstGeom>
            </p:spPr>
          </p:pic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64D56714-5231-41CF-B0D4-D42FC76C4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2603" y="3996611"/>
                <a:ext cx="3658816" cy="426192"/>
              </a:xfrm>
              <a:prstGeom prst="rect">
                <a:avLst/>
              </a:prstGeom>
            </p:spPr>
          </p:pic>
        </p:grpSp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CCF19BDE-91A8-461E-B31D-086FABBC9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" y="4547339"/>
              <a:ext cx="8610600" cy="454427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A12B3449-CE65-4874-AEAE-7C60D828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5262" y="5001766"/>
              <a:ext cx="2319338" cy="427455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5E73D3A1-0D25-45C1-9442-0B4482EBD5F9}"/>
              </a:ext>
            </a:extLst>
          </p:cNvPr>
          <p:cNvGrpSpPr/>
          <p:nvPr/>
        </p:nvGrpSpPr>
        <p:grpSpPr>
          <a:xfrm>
            <a:off x="44585" y="4984248"/>
            <a:ext cx="9054830" cy="1467626"/>
            <a:chOff x="12970" y="5456193"/>
            <a:chExt cx="9144000" cy="1346289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C9DDB44B-D567-407D-87B9-ED14500F7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70" y="5456194"/>
              <a:ext cx="9144000" cy="1346288"/>
            </a:xfrm>
            <a:prstGeom prst="rect">
              <a:avLst/>
            </a:prstGeom>
          </p:spPr>
        </p:pic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6B9C9858-E2CA-4EC5-B829-A08983568801}"/>
                </a:ext>
              </a:extLst>
            </p:cNvPr>
            <p:cNvSpPr/>
            <p:nvPr/>
          </p:nvSpPr>
          <p:spPr>
            <a:xfrm>
              <a:off x="12970" y="5456193"/>
              <a:ext cx="901430" cy="427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C300090-4113-418F-94F0-96A8C2B062A9}"/>
              </a:ext>
            </a:extLst>
          </p:cNvPr>
          <p:cNvSpPr txBox="1"/>
          <p:nvPr/>
        </p:nvSpPr>
        <p:spPr>
          <a:xfrm>
            <a:off x="0" y="-324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D90F62A-588B-4AC4-A068-7CF73A24E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09" y="27561"/>
            <a:ext cx="6229297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EF49522-4486-4736-ACF8-75D0C60D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738" y="581532"/>
            <a:ext cx="52292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4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4DCD7F6-6A1C-4B49-9FEE-103F0F7A5261}"/>
              </a:ext>
            </a:extLst>
          </p:cNvPr>
          <p:cNvSpPr txBox="1"/>
          <p:nvPr/>
        </p:nvSpPr>
        <p:spPr>
          <a:xfrm>
            <a:off x="7613515" y="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18A7540-83F4-4086-A075-B9917DFA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19800" cy="315162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BFE9968-F4F7-423F-A3A3-4E9AAF44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9144000" cy="29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êu đề 3">
            <a:extLst>
              <a:ext uri="{FF2B5EF4-FFF2-40B4-BE49-F238E27FC236}">
                <a16:creationId xmlns:a16="http://schemas.microsoft.com/office/drawing/2014/main" id="{B39C5F0C-A23F-460B-87F3-A13EECB22578}"/>
              </a:ext>
            </a:extLst>
          </p:cNvPr>
          <p:cNvSpPr txBox="1">
            <a:spLocks/>
          </p:cNvSpPr>
          <p:nvPr/>
        </p:nvSpPr>
        <p:spPr>
          <a:xfrm>
            <a:off x="3429000" y="0"/>
            <a:ext cx="1905000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5BBB78F-11B7-4AE7-937D-1BA83540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762000"/>
            <a:ext cx="8791575" cy="876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7AFF988-A8C3-4241-9ACF-10B09CA86626}"/>
              </a:ext>
            </a:extLst>
          </p:cNvPr>
          <p:cNvSpPr txBox="1"/>
          <p:nvPr/>
        </p:nvSpPr>
        <p:spPr>
          <a:xfrm>
            <a:off x="0" y="1981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3BD13F7-DD83-4E09-AC9D-0C28ED0CB666}"/>
              </a:ext>
            </a:extLst>
          </p:cNvPr>
          <p:cNvSpPr txBox="1"/>
          <p:nvPr/>
        </p:nvSpPr>
        <p:spPr>
          <a:xfrm>
            <a:off x="0" y="3048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43415F5-994F-43E8-8DCE-3DC1695DADAE}"/>
              </a:ext>
            </a:extLst>
          </p:cNvPr>
          <p:cNvSpPr txBox="1"/>
          <p:nvPr/>
        </p:nvSpPr>
        <p:spPr>
          <a:xfrm>
            <a:off x="0" y="4191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7D2EB8B-72BE-4381-9084-1AC674D1FADB}"/>
              </a:ext>
            </a:extLst>
          </p:cNvPr>
          <p:cNvSpPr txBox="1"/>
          <p:nvPr/>
        </p:nvSpPr>
        <p:spPr>
          <a:xfrm>
            <a:off x="0" y="5334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534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70EBA189-4CC7-4F9A-97EB-B3B948849F1D}"/>
              </a:ext>
            </a:extLst>
          </p:cNvPr>
          <p:cNvSpPr txBox="1">
            <a:spLocks/>
          </p:cNvSpPr>
          <p:nvPr/>
        </p:nvSpPr>
        <p:spPr>
          <a:xfrm>
            <a:off x="7620000" y="0"/>
            <a:ext cx="1524000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59AAC8A-ED56-4ACD-81D6-9F636B333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8" y="4864"/>
            <a:ext cx="7762672" cy="493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DFB9826-651A-4633-A133-E20CA380F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6" y="5181600"/>
            <a:ext cx="8382000" cy="4516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BC7FFE1-A40A-4BF1-A98C-5BDC8CB2D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14" y="5768852"/>
            <a:ext cx="8464686" cy="4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9C1223-C623-4A05-9B84-7E6B1B15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9"/>
            <a:ext cx="4200525" cy="7048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84C39E1-FEEF-4B99-86B7-BF334010A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0806"/>
            <a:ext cx="9144000" cy="44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50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8C24A75-CBB9-4175-B896-3EDFC612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4350"/>
            <a:ext cx="9144000" cy="336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40081E-6B9E-42A8-B891-D57324F3D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7249"/>
            <a:ext cx="9144000" cy="282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47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C53AAF6-7B85-48EA-A1AC-CE2BA3EE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" y="1752600"/>
            <a:ext cx="9144000" cy="27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87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8211768" y="1160832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653F56AC-AE64-4CC1-A0E5-080F26E6DB83}"/>
              </a:ext>
            </a:extLst>
          </p:cNvPr>
          <p:cNvCxnSpPr>
            <a:cxnSpLocks/>
          </p:cNvCxnSpPr>
          <p:nvPr/>
        </p:nvCxnSpPr>
        <p:spPr>
          <a:xfrm>
            <a:off x="191312" y="1652589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C53AAF6-7B85-48EA-A1AC-CE2BA3EE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" y="1752600"/>
            <a:ext cx="9144000" cy="270419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C3A8A87-D7B0-41C1-81F2-9252FB865CA3}"/>
              </a:ext>
            </a:extLst>
          </p:cNvPr>
          <p:cNvSpPr txBox="1"/>
          <p:nvPr/>
        </p:nvSpPr>
        <p:spPr>
          <a:xfrm>
            <a:off x="621962" y="263128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4B998C5-ACA1-4770-A435-854750CAC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708" y="685800"/>
            <a:ext cx="5429250" cy="219075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B764747-E238-4A68-878F-75FEE4EFF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026" y="3276600"/>
            <a:ext cx="5181600" cy="30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591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1676400" y="3814862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88B0757F-BF81-4775-A342-9C7A430936DB}"/>
              </a:ext>
            </a:extLst>
          </p:cNvPr>
          <p:cNvCxnSpPr>
            <a:cxnSpLocks/>
          </p:cNvCxnSpPr>
          <p:nvPr/>
        </p:nvCxnSpPr>
        <p:spPr>
          <a:xfrm>
            <a:off x="2744617" y="3803511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03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C53AAF6-7B85-48EA-A1AC-CE2BA3EE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" y="1752600"/>
            <a:ext cx="9144000" cy="270419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9AAD7B-0908-44E7-928B-5DDE0D73DC59}"/>
              </a:ext>
            </a:extLst>
          </p:cNvPr>
          <p:cNvSpPr txBox="1"/>
          <p:nvPr/>
        </p:nvSpPr>
        <p:spPr>
          <a:xfrm>
            <a:off x="621962" y="263128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B1940FB-FDA6-4CA5-9909-B007C8465CB3}"/>
              </a:ext>
            </a:extLst>
          </p:cNvPr>
          <p:cNvSpPr txBox="1"/>
          <p:nvPr/>
        </p:nvSpPr>
        <p:spPr>
          <a:xfrm>
            <a:off x="228600" y="367112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ADD351E-E4FC-4513-8110-A7D5E1D7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966"/>
            <a:ext cx="9144000" cy="25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97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4572000" y="2190344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2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ADD351E-E4FC-4513-8110-A7D5E1D7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966"/>
            <a:ext cx="9144000" cy="253806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D35E23-D4BE-4745-BFAC-96264136D347}"/>
              </a:ext>
            </a:extLst>
          </p:cNvPr>
          <p:cNvSpPr txBox="1"/>
          <p:nvPr/>
        </p:nvSpPr>
        <p:spPr>
          <a:xfrm>
            <a:off x="2514600" y="28956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4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6858000" y="2227632"/>
            <a:ext cx="1981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FA0923DD-3943-4C7F-8BD9-72FC22172A6A}"/>
              </a:ext>
            </a:extLst>
          </p:cNvPr>
          <p:cNvCxnSpPr>
            <a:cxnSpLocks/>
          </p:cNvCxnSpPr>
          <p:nvPr/>
        </p:nvCxnSpPr>
        <p:spPr>
          <a:xfrm>
            <a:off x="228600" y="2704288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50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ADD351E-E4FC-4513-8110-A7D5E1D7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966"/>
            <a:ext cx="9144000" cy="253806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D35E23-D4BE-4745-BFAC-96264136D347}"/>
              </a:ext>
            </a:extLst>
          </p:cNvPr>
          <p:cNvSpPr txBox="1"/>
          <p:nvPr/>
        </p:nvSpPr>
        <p:spPr>
          <a:xfrm>
            <a:off x="2818184" y="28956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520EFEF-C3BC-46ED-AF1E-CDF5B5DFB9F6}"/>
              </a:ext>
            </a:extLst>
          </p:cNvPr>
          <p:cNvSpPr txBox="1"/>
          <p:nvPr/>
        </p:nvSpPr>
        <p:spPr>
          <a:xfrm>
            <a:off x="2828316" y="3429000"/>
            <a:ext cx="402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guy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29F6ADB6-F774-4654-AA14-5C01D4B05D06}"/>
              </a:ext>
            </a:extLst>
          </p:cNvPr>
          <p:cNvGrpSpPr/>
          <p:nvPr/>
        </p:nvGrpSpPr>
        <p:grpSpPr>
          <a:xfrm>
            <a:off x="76200" y="47017"/>
            <a:ext cx="8991600" cy="4495800"/>
            <a:chOff x="564204" y="78074"/>
            <a:chExt cx="8353425" cy="362654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069D0C7-389A-42EE-B485-4F61BA29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DD995109-B248-4552-A609-81C9F57DB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19C87593-7922-42FC-A3E3-4C4EDA408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697D32D-B505-4148-A05C-08F2F2E8F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789" y="3886200"/>
            <a:ext cx="2898211" cy="116945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0317C84D-8686-4437-89CD-D288009D1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108" y="5316357"/>
            <a:ext cx="2657272" cy="1541643"/>
          </a:xfrm>
          <a:prstGeom prst="rect">
            <a:avLst/>
          </a:prstGeom>
        </p:spPr>
      </p:pic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71D5CCC-88B6-4699-BD0C-52FA26FC55B9}"/>
              </a:ext>
            </a:extLst>
          </p:cNvPr>
          <p:cNvCxnSpPr>
            <a:cxnSpLocks/>
          </p:cNvCxnSpPr>
          <p:nvPr/>
        </p:nvCxnSpPr>
        <p:spPr>
          <a:xfrm>
            <a:off x="6001703" y="3210128"/>
            <a:ext cx="28374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ADD351E-E4FC-4513-8110-A7D5E1D7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9966"/>
            <a:ext cx="9144000" cy="253806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D35E23-D4BE-4745-BFAC-96264136D347}"/>
              </a:ext>
            </a:extLst>
          </p:cNvPr>
          <p:cNvSpPr txBox="1"/>
          <p:nvPr/>
        </p:nvSpPr>
        <p:spPr>
          <a:xfrm>
            <a:off x="2514600" y="290532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520EFEF-C3BC-46ED-AF1E-CDF5B5DFB9F6}"/>
              </a:ext>
            </a:extLst>
          </p:cNvPr>
          <p:cNvSpPr txBox="1"/>
          <p:nvPr/>
        </p:nvSpPr>
        <p:spPr>
          <a:xfrm>
            <a:off x="2667000" y="3429000"/>
            <a:ext cx="402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2406469-B64A-45D9-ADBB-C20DD96A2C02}"/>
              </a:ext>
            </a:extLst>
          </p:cNvPr>
          <p:cNvSpPr txBox="1"/>
          <p:nvPr/>
        </p:nvSpPr>
        <p:spPr>
          <a:xfrm>
            <a:off x="2750497" y="3952672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4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FE8BAF0-60DE-437C-BA6E-DAA183D0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14591"/>
            <a:ext cx="4324350" cy="8191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7C52978-E602-4460-ADB9-564D307C6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98" y="685800"/>
            <a:ext cx="7662593" cy="60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84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6092D19-BEC0-408A-9A9D-1959BB8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6" y="3716425"/>
            <a:ext cx="2559523" cy="103279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2CA417E-5DD6-4DA4-8D7F-85E66142B8FD}"/>
              </a:ext>
            </a:extLst>
          </p:cNvPr>
          <p:cNvGrpSpPr/>
          <p:nvPr/>
        </p:nvGrpSpPr>
        <p:grpSpPr>
          <a:xfrm>
            <a:off x="564204" y="78074"/>
            <a:ext cx="8353425" cy="3626542"/>
            <a:chOff x="564204" y="78074"/>
            <a:chExt cx="8353425" cy="362654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69C6AC5-2834-41C7-BAF2-0488EB36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3A2D70A-94AC-4257-9CB5-89038D80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2DC1F5-193A-4943-B146-3C95296E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8E93E44-2084-4F14-BD62-4401BB69B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68" y="5429858"/>
            <a:ext cx="2461632" cy="1428141"/>
          </a:xfrm>
          <a:prstGeom prst="rect">
            <a:avLst/>
          </a:prstGeom>
        </p:spPr>
      </p:pic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2B7A29E6-7A6F-421E-9F6F-082B884FEB1F}"/>
              </a:ext>
            </a:extLst>
          </p:cNvPr>
          <p:cNvCxnSpPr>
            <a:cxnSpLocks/>
          </p:cNvCxnSpPr>
          <p:nvPr/>
        </p:nvCxnSpPr>
        <p:spPr>
          <a:xfrm>
            <a:off x="6781800" y="1848448"/>
            <a:ext cx="94665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1E9831-7717-492C-B548-BA6A2EEAD329}"/>
              </a:ext>
            </a:extLst>
          </p:cNvPr>
          <p:cNvSpPr txBox="1"/>
          <p:nvPr/>
        </p:nvSpPr>
        <p:spPr>
          <a:xfrm>
            <a:off x="0" y="3429000"/>
            <a:ext cx="661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oam</a:t>
            </a: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oăc</a:t>
            </a: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oăm</a:t>
            </a: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uơ</a:t>
            </a:r>
            <a:r>
              <a:rPr lang="en-US" sz="28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30E17CF-714D-49CC-A6A8-5C2035DEF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5" y="4116001"/>
            <a:ext cx="6931753" cy="46943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84FCB19-8DD0-4E1A-9021-AFF280B3E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746" y="4536546"/>
            <a:ext cx="3076152" cy="22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Tạm biệt và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hẹn gặp 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!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6092D19-BEC0-408A-9A9D-1959BB8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6" y="3716425"/>
            <a:ext cx="2559523" cy="103279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2CA417E-5DD6-4DA4-8D7F-85E66142B8FD}"/>
              </a:ext>
            </a:extLst>
          </p:cNvPr>
          <p:cNvGrpSpPr/>
          <p:nvPr/>
        </p:nvGrpSpPr>
        <p:grpSpPr>
          <a:xfrm>
            <a:off x="564204" y="78074"/>
            <a:ext cx="8353425" cy="3626542"/>
            <a:chOff x="564204" y="78074"/>
            <a:chExt cx="8353425" cy="362654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69C6AC5-2834-41C7-BAF2-0488EB36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3A2D70A-94AC-4257-9CB5-89038D80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2DC1F5-193A-4943-B146-3C95296E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8E93E44-2084-4F14-BD62-4401BB69B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68" y="5429858"/>
            <a:ext cx="2461632" cy="1428141"/>
          </a:xfrm>
          <a:prstGeom prst="rect">
            <a:avLst/>
          </a:prstGeom>
        </p:spPr>
      </p:pic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2B7A29E6-7A6F-421E-9F6F-082B884FEB1F}"/>
              </a:ext>
            </a:extLst>
          </p:cNvPr>
          <p:cNvCxnSpPr>
            <a:cxnSpLocks/>
          </p:cNvCxnSpPr>
          <p:nvPr/>
        </p:nvCxnSpPr>
        <p:spPr>
          <a:xfrm>
            <a:off x="6781800" y="1848448"/>
            <a:ext cx="94665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1E9831-7717-492C-B548-BA6A2EEAD329}"/>
              </a:ext>
            </a:extLst>
          </p:cNvPr>
          <p:cNvSpPr txBox="1"/>
          <p:nvPr/>
        </p:nvSpPr>
        <p:spPr>
          <a:xfrm>
            <a:off x="185839" y="4347418"/>
            <a:ext cx="661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oăc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2531E6BA-9DA3-43E9-9648-460904A709DA}"/>
              </a:ext>
            </a:extLst>
          </p:cNvPr>
          <p:cNvCxnSpPr>
            <a:cxnSpLocks/>
          </p:cNvCxnSpPr>
          <p:nvPr/>
        </p:nvCxnSpPr>
        <p:spPr>
          <a:xfrm>
            <a:off x="7255126" y="2256816"/>
            <a:ext cx="15078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06F3C62-BAD6-4FEA-BFC9-209D3B774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5080586"/>
            <a:ext cx="5029636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6092D19-BEC0-408A-9A9D-1959BB8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6" y="3716425"/>
            <a:ext cx="2559523" cy="103279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2CA417E-5DD6-4DA4-8D7F-85E66142B8FD}"/>
              </a:ext>
            </a:extLst>
          </p:cNvPr>
          <p:cNvGrpSpPr/>
          <p:nvPr/>
        </p:nvGrpSpPr>
        <p:grpSpPr>
          <a:xfrm>
            <a:off x="564204" y="78074"/>
            <a:ext cx="8353425" cy="3626542"/>
            <a:chOff x="564204" y="78074"/>
            <a:chExt cx="8353425" cy="362654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69C6AC5-2834-41C7-BAF2-0488EB36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3A2D70A-94AC-4257-9CB5-89038D80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2DC1F5-193A-4943-B146-3C95296E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8E93E44-2084-4F14-BD62-4401BB69B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68" y="5429858"/>
            <a:ext cx="2461632" cy="1428141"/>
          </a:xfrm>
          <a:prstGeom prst="rect">
            <a:avLst/>
          </a:prstGeom>
        </p:spPr>
      </p:pic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2B7A29E6-7A6F-421E-9F6F-082B884FEB1F}"/>
              </a:ext>
            </a:extLst>
          </p:cNvPr>
          <p:cNvCxnSpPr>
            <a:cxnSpLocks/>
          </p:cNvCxnSpPr>
          <p:nvPr/>
        </p:nvCxnSpPr>
        <p:spPr>
          <a:xfrm>
            <a:off x="6781800" y="1848448"/>
            <a:ext cx="94665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1E9831-7717-492C-B548-BA6A2EEAD329}"/>
              </a:ext>
            </a:extLst>
          </p:cNvPr>
          <p:cNvSpPr txBox="1"/>
          <p:nvPr/>
        </p:nvSpPr>
        <p:spPr>
          <a:xfrm>
            <a:off x="51145" y="4440994"/>
            <a:ext cx="661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oăc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33EADE8-36D8-4452-A25F-1F9FE72155F5}"/>
              </a:ext>
            </a:extLst>
          </p:cNvPr>
          <p:cNvCxnSpPr>
            <a:cxnSpLocks/>
          </p:cNvCxnSpPr>
          <p:nvPr/>
        </p:nvCxnSpPr>
        <p:spPr>
          <a:xfrm>
            <a:off x="7255126" y="2242924"/>
            <a:ext cx="14316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E8BF5895-5DC7-4006-B187-C64BFE157498}"/>
              </a:ext>
            </a:extLst>
          </p:cNvPr>
          <p:cNvCxnSpPr>
            <a:cxnSpLocks/>
          </p:cNvCxnSpPr>
          <p:nvPr/>
        </p:nvCxnSpPr>
        <p:spPr>
          <a:xfrm>
            <a:off x="1905000" y="25908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EF6E28E5-83D1-456F-B246-F05E3060A3C3}"/>
              </a:ext>
            </a:extLst>
          </p:cNvPr>
          <p:cNvGrpSpPr/>
          <p:nvPr/>
        </p:nvGrpSpPr>
        <p:grpSpPr>
          <a:xfrm>
            <a:off x="228600" y="5027589"/>
            <a:ext cx="5257801" cy="402981"/>
            <a:chOff x="304800" y="5998878"/>
            <a:chExt cx="5257801" cy="402981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9B0E2C-B001-47F4-ACC9-AD6ED1432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5998878"/>
              <a:ext cx="3810000" cy="402981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831DEDC-2E2A-4FA9-9CA4-A8E41E35C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1000" y="6027615"/>
              <a:ext cx="1371601" cy="350580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76FAD12-EF8A-4854-A460-552A3C1846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9107" y="3810001"/>
            <a:ext cx="2667000" cy="308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6092D19-BEC0-408A-9A9D-1959BB8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6" y="3716425"/>
            <a:ext cx="2559523" cy="103279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2CA417E-5DD6-4DA4-8D7F-85E66142B8FD}"/>
              </a:ext>
            </a:extLst>
          </p:cNvPr>
          <p:cNvGrpSpPr/>
          <p:nvPr/>
        </p:nvGrpSpPr>
        <p:grpSpPr>
          <a:xfrm>
            <a:off x="564204" y="78074"/>
            <a:ext cx="8353425" cy="3626542"/>
            <a:chOff x="564204" y="78074"/>
            <a:chExt cx="8353425" cy="362654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69C6AC5-2834-41C7-BAF2-0488EB36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3A2D70A-94AC-4257-9CB5-89038D80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2DC1F5-193A-4943-B146-3C95296E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8E93E44-2084-4F14-BD62-4401BB69B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68" y="5429858"/>
            <a:ext cx="2461632" cy="1428141"/>
          </a:xfrm>
          <a:prstGeom prst="rect">
            <a:avLst/>
          </a:prstGeom>
        </p:spPr>
      </p:pic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2B7A29E6-7A6F-421E-9F6F-082B884FEB1F}"/>
              </a:ext>
            </a:extLst>
          </p:cNvPr>
          <p:cNvCxnSpPr>
            <a:cxnSpLocks/>
          </p:cNvCxnSpPr>
          <p:nvPr/>
        </p:nvCxnSpPr>
        <p:spPr>
          <a:xfrm>
            <a:off x="6781800" y="1848448"/>
            <a:ext cx="94665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1E9831-7717-492C-B548-BA6A2EEAD329}"/>
              </a:ext>
            </a:extLst>
          </p:cNvPr>
          <p:cNvSpPr txBox="1"/>
          <p:nvPr/>
        </p:nvSpPr>
        <p:spPr>
          <a:xfrm>
            <a:off x="158935" y="4413785"/>
            <a:ext cx="661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oăc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33EADE8-36D8-4452-A25F-1F9FE72155F5}"/>
              </a:ext>
            </a:extLst>
          </p:cNvPr>
          <p:cNvCxnSpPr>
            <a:cxnSpLocks/>
          </p:cNvCxnSpPr>
          <p:nvPr/>
        </p:nvCxnSpPr>
        <p:spPr>
          <a:xfrm>
            <a:off x="7255126" y="2242924"/>
            <a:ext cx="14316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E8BF5895-5DC7-4006-B187-C64BFE157498}"/>
              </a:ext>
            </a:extLst>
          </p:cNvPr>
          <p:cNvCxnSpPr>
            <a:cxnSpLocks/>
          </p:cNvCxnSpPr>
          <p:nvPr/>
        </p:nvCxnSpPr>
        <p:spPr>
          <a:xfrm>
            <a:off x="1905000" y="25908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A64AB2FF-356E-4975-A9BA-1984B0E1EF68}"/>
              </a:ext>
            </a:extLst>
          </p:cNvPr>
          <p:cNvCxnSpPr>
            <a:cxnSpLocks/>
          </p:cNvCxnSpPr>
          <p:nvPr/>
        </p:nvCxnSpPr>
        <p:spPr>
          <a:xfrm>
            <a:off x="3962400" y="31242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9D1785AA-0A8A-4012-AC9E-46C7C8D61A3A}"/>
              </a:ext>
            </a:extLst>
          </p:cNvPr>
          <p:cNvGrpSpPr/>
          <p:nvPr/>
        </p:nvGrpSpPr>
        <p:grpSpPr>
          <a:xfrm>
            <a:off x="228600" y="5114566"/>
            <a:ext cx="6828816" cy="473744"/>
            <a:chOff x="457200" y="6129117"/>
            <a:chExt cx="6828816" cy="47374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95616FE9-5255-4DB0-9E73-454F9FD30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" y="6129117"/>
              <a:ext cx="4572000" cy="473744"/>
            </a:xfrm>
            <a:prstGeom prst="rect">
              <a:avLst/>
            </a:prstGeom>
          </p:spPr>
        </p:pic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FE21EA17-2C96-48B1-9430-002397E2F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76216" y="6156679"/>
              <a:ext cx="2209800" cy="420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93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6092D19-BEC0-408A-9A9D-1959BB8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846" y="3716425"/>
            <a:ext cx="2559523" cy="103279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2CA417E-5DD6-4DA4-8D7F-85E66142B8FD}"/>
              </a:ext>
            </a:extLst>
          </p:cNvPr>
          <p:cNvGrpSpPr/>
          <p:nvPr/>
        </p:nvGrpSpPr>
        <p:grpSpPr>
          <a:xfrm>
            <a:off x="564204" y="78074"/>
            <a:ext cx="8353425" cy="3626542"/>
            <a:chOff x="564204" y="78074"/>
            <a:chExt cx="8353425" cy="362654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69C6AC5-2834-41C7-BAF2-0488EB36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3A2D70A-94AC-4257-9CB5-89038D80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2DC1F5-193A-4943-B146-3C95296E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8E93E44-2084-4F14-BD62-4401BB69B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68" y="5429858"/>
            <a:ext cx="2461632" cy="1428141"/>
          </a:xfrm>
          <a:prstGeom prst="rect">
            <a:avLst/>
          </a:prstGeom>
        </p:spPr>
      </p:pic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2B7A29E6-7A6F-421E-9F6F-082B884FEB1F}"/>
              </a:ext>
            </a:extLst>
          </p:cNvPr>
          <p:cNvCxnSpPr>
            <a:cxnSpLocks/>
          </p:cNvCxnSpPr>
          <p:nvPr/>
        </p:nvCxnSpPr>
        <p:spPr>
          <a:xfrm>
            <a:off x="6781800" y="1848448"/>
            <a:ext cx="94665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33EADE8-36D8-4452-A25F-1F9FE72155F5}"/>
              </a:ext>
            </a:extLst>
          </p:cNvPr>
          <p:cNvCxnSpPr>
            <a:cxnSpLocks/>
          </p:cNvCxnSpPr>
          <p:nvPr/>
        </p:nvCxnSpPr>
        <p:spPr>
          <a:xfrm>
            <a:off x="7255126" y="2242924"/>
            <a:ext cx="14316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E8BF5895-5DC7-4006-B187-C64BFE157498}"/>
              </a:ext>
            </a:extLst>
          </p:cNvPr>
          <p:cNvCxnSpPr>
            <a:cxnSpLocks/>
          </p:cNvCxnSpPr>
          <p:nvPr/>
        </p:nvCxnSpPr>
        <p:spPr>
          <a:xfrm>
            <a:off x="1905000" y="25908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A64AB2FF-356E-4975-A9BA-1984B0E1EF68}"/>
              </a:ext>
            </a:extLst>
          </p:cNvPr>
          <p:cNvCxnSpPr>
            <a:cxnSpLocks/>
          </p:cNvCxnSpPr>
          <p:nvPr/>
        </p:nvCxnSpPr>
        <p:spPr>
          <a:xfrm>
            <a:off x="3962400" y="3124200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7F04DD1E-E72D-4AB5-855F-4CB4BCFD5E99}"/>
              </a:ext>
            </a:extLst>
          </p:cNvPr>
          <p:cNvCxnSpPr>
            <a:cxnSpLocks/>
          </p:cNvCxnSpPr>
          <p:nvPr/>
        </p:nvCxnSpPr>
        <p:spPr>
          <a:xfrm>
            <a:off x="6166802" y="2242924"/>
            <a:ext cx="91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3FB9706-B482-4258-8BF1-B010B8DDDD9D}"/>
              </a:ext>
            </a:extLst>
          </p:cNvPr>
          <p:cNvGrpSpPr/>
          <p:nvPr/>
        </p:nvGrpSpPr>
        <p:grpSpPr>
          <a:xfrm>
            <a:off x="157786" y="4749215"/>
            <a:ext cx="8915400" cy="836933"/>
            <a:chOff x="152400" y="2997999"/>
            <a:chExt cx="8915400" cy="83693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949E48BD-D08F-434F-A172-523E4CC6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400" y="2997999"/>
              <a:ext cx="8915400" cy="441653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BB0CF865-9D66-42A9-88A7-5CCFEC58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098" y="3467024"/>
              <a:ext cx="2357336" cy="367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76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542510-387F-4880-A5D7-221CE3DB7FDF}"/>
              </a:ext>
            </a:extLst>
          </p:cNvPr>
          <p:cNvSpPr txBox="1"/>
          <p:nvPr/>
        </p:nvSpPr>
        <p:spPr>
          <a:xfrm>
            <a:off x="7543800" y="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7126E-FCBB-4B1D-8E97-A8A4D6BE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5" y="0"/>
            <a:ext cx="1276350" cy="619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6092D19-BEC0-408A-9A9D-1959BB834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" y="5144339"/>
            <a:ext cx="4242881" cy="171204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2CA417E-5DD6-4DA4-8D7F-85E66142B8FD}"/>
              </a:ext>
            </a:extLst>
          </p:cNvPr>
          <p:cNvGrpSpPr/>
          <p:nvPr/>
        </p:nvGrpSpPr>
        <p:grpSpPr>
          <a:xfrm>
            <a:off x="189385" y="96136"/>
            <a:ext cx="8765229" cy="4097706"/>
            <a:chOff x="564204" y="78074"/>
            <a:chExt cx="8353425" cy="362654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E69C6AC5-2834-41C7-BAF2-0488EB36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3972" y="78074"/>
              <a:ext cx="3305175" cy="42862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3A2D70A-94AC-4257-9CB5-89038D80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" y="620128"/>
              <a:ext cx="8277225" cy="857250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2DC1F5-193A-4943-B146-3C95296E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204" y="1428141"/>
              <a:ext cx="8353425" cy="2276475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EF79AB4-1B5D-430B-BE19-FB2FB9470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006" y="4047548"/>
            <a:ext cx="7541630" cy="85725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8E93E44-2084-4F14-BD62-4401BB69B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9147" y="5074092"/>
            <a:ext cx="3074853" cy="17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7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3558</TotalTime>
  <Words>233</Words>
  <Application>Microsoft Office PowerPoint</Application>
  <PresentationFormat>Trình chiếu Trên màn hình (4:3)</PresentationFormat>
  <Paragraphs>56</Paragraphs>
  <Slides>41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41</vt:i4>
      </vt:variant>
    </vt:vector>
  </HeadingPairs>
  <TitlesOfParts>
    <vt:vector size="47" baseType="lpstr">
      <vt:lpstr>Arial</vt:lpstr>
      <vt:lpstr>Calibri</vt:lpstr>
      <vt:lpstr>HP001 4 hàng</vt:lpstr>
      <vt:lpstr>Times New Roman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Luong Khanh Hoa</cp:lastModifiedBy>
  <cp:revision>111</cp:revision>
  <dcterms:created xsi:type="dcterms:W3CDTF">2020-05-18T12:48:51Z</dcterms:created>
  <dcterms:modified xsi:type="dcterms:W3CDTF">2021-12-31T08:44:09Z</dcterms:modified>
</cp:coreProperties>
</file>