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  <p:sldMasterId id="2147483687" r:id="rId5"/>
  </p:sldMasterIdLst>
  <p:sldIdLst>
    <p:sldId id="257" r:id="rId6"/>
    <p:sldId id="258" r:id="rId7"/>
    <p:sldId id="259" r:id="rId8"/>
    <p:sldId id="263" r:id="rId9"/>
    <p:sldId id="264" r:id="rId10"/>
    <p:sldId id="278" r:id="rId11"/>
    <p:sldId id="277" r:id="rId12"/>
    <p:sldId id="270" r:id="rId13"/>
    <p:sldId id="292" r:id="rId14"/>
    <p:sldId id="294" r:id="rId15"/>
    <p:sldId id="286" r:id="rId16"/>
    <p:sldId id="279" r:id="rId17"/>
    <p:sldId id="287" r:id="rId18"/>
    <p:sldId id="282" r:id="rId19"/>
    <p:sldId id="272" r:id="rId20"/>
    <p:sldId id="295" r:id="rId21"/>
    <p:sldId id="296" r:id="rId22"/>
    <p:sldId id="273" r:id="rId23"/>
    <p:sldId id="274" r:id="rId24"/>
    <p:sldId id="284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7" y="21306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168087-526F-4CAA-A195-D96EB40A6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AF3BD-A56E-4944-AA0A-9E7EEFF54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45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07CDF-8F1F-4550-BE76-A6E23C86F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218A1-549E-4C96-859E-D09E866B9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99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6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D2F2-B428-47FA-BEFB-F0499A1E3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8C337-7A63-49A7-A026-75ABF20E5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32EB4-B2E8-45F2-9F6B-9582B3BCCE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74BC1-ED10-46D3-B0D9-7FDAE5EB12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1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2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5CE72-EAE7-4684-8CC1-9C970555F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3836-0BE2-4561-8BA8-A2E79A8969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34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3DB0B-16F3-4859-8ABA-BFD50348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35F76-0FF5-4261-8006-CBA7F76F1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82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AFAAB-A809-437A-B34C-DA67B6F011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F317C-790C-4897-AFBF-AC099F5477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47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08" y="2732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08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CB66C-8BA2-494C-BE66-2CDC3DCD6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346AA-AE5A-41A5-A82C-A327A8E01D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9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4" y="48008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4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4" y="53675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749C9-7371-40C9-8B58-ADFD05868F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315BD-70C8-408E-906D-69C02EF8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49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FAA27-499A-4D20-89C9-76F4BFFEAB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3A1EE-0842-4EA6-B4FD-B3B3A00F92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7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EA1C0-9D36-483E-9898-3641C44BDB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03073-6490-453F-8277-F29E8ED55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5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26" y="274639"/>
            <a:ext cx="10972801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6" y="1600206"/>
            <a:ext cx="10972801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56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D4C50-9AF4-4E1E-9CE3-733217C777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7" y="6356556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8" y="6356556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4B714-1BF4-45C3-94D0-8E884DF0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GIF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slide" Target="slide8.xml"/><Relationship Id="rId12" Type="http://schemas.openxmlformats.org/officeDocument/2006/relationships/image" Target="../media/image14.GIF"/><Relationship Id="rId17" Type="http://schemas.openxmlformats.org/officeDocument/2006/relationships/image" Target="../media/image17.GIF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3.GIF"/><Relationship Id="rId24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GIF"/><Relationship Id="rId23" Type="http://schemas.openxmlformats.org/officeDocument/2006/relationships/image" Target="../media/image2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image" Target="../media/image10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BDD33-C5E5-59F4-45FB-0E802C658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2C5A874-2814-6905-8B5C-CEF7256B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EC67B-61B0-BA9D-2358-B78DFD8EB659}"/>
              </a:ext>
            </a:extLst>
          </p:cNvPr>
          <p:cNvSpPr txBox="1"/>
          <p:nvPr/>
        </p:nvSpPr>
        <p:spPr>
          <a:xfrm>
            <a:off x="2287270" y="1943100"/>
            <a:ext cx="80968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số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19116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272AB8-6AE7-3909-69C8-2B6E6D016BE6}"/>
              </a:ext>
            </a:extLst>
          </p:cNvPr>
          <p:cNvSpPr txBox="1"/>
          <p:nvPr/>
        </p:nvSpPr>
        <p:spPr>
          <a:xfrm>
            <a:off x="1132886" y="3851809"/>
            <a:ext cx="3018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B9EE8-C2FE-7B93-7EA4-113AE5B64A4E}"/>
              </a:ext>
            </a:extLst>
          </p:cNvPr>
          <p:cNvSpPr txBox="1"/>
          <p:nvPr/>
        </p:nvSpPr>
        <p:spPr>
          <a:xfrm>
            <a:off x="1132886" y="4442947"/>
            <a:ext cx="366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6738B-6B28-DEE2-B537-6B7EC2235491}"/>
              </a:ext>
            </a:extLst>
          </p:cNvPr>
          <p:cNvSpPr txBox="1"/>
          <p:nvPr/>
        </p:nvSpPr>
        <p:spPr>
          <a:xfrm>
            <a:off x="5626664" y="3821031"/>
            <a:ext cx="350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&lt;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EBC04-14F5-1C85-B012-704A9786EAF8}"/>
              </a:ext>
            </a:extLst>
          </p:cNvPr>
          <p:cNvSpPr txBox="1"/>
          <p:nvPr/>
        </p:nvSpPr>
        <p:spPr>
          <a:xfrm>
            <a:off x="5626664" y="4442947"/>
            <a:ext cx="412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&gt;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F625C-F6A2-F05B-3420-C466557AA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92" y="372233"/>
            <a:ext cx="12548297" cy="33501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91A035-D4D5-6ADC-7BDF-D66B0BD4F73B}"/>
              </a:ext>
            </a:extLst>
          </p:cNvPr>
          <p:cNvSpPr/>
          <p:nvPr/>
        </p:nvSpPr>
        <p:spPr>
          <a:xfrm>
            <a:off x="991885" y="924186"/>
            <a:ext cx="411060" cy="477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D98285-6E03-C08B-1852-8C888885338A}"/>
              </a:ext>
            </a:extLst>
          </p:cNvPr>
          <p:cNvSpPr/>
          <p:nvPr/>
        </p:nvSpPr>
        <p:spPr>
          <a:xfrm>
            <a:off x="2965282" y="924187"/>
            <a:ext cx="411060" cy="426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232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94" y="2381449"/>
            <a:ext cx="617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69" y="2223654"/>
            <a:ext cx="39052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9674" y="4190019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7180" y="4190019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E31DAD-70AA-A508-B846-B668CCD2C231}"/>
              </a:ext>
            </a:extLst>
          </p:cNvPr>
          <p:cNvSpPr/>
          <p:nvPr/>
        </p:nvSpPr>
        <p:spPr>
          <a:xfrm>
            <a:off x="7084301" y="2783545"/>
            <a:ext cx="635501" cy="645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91689-6C7E-9E97-0656-599B444299D4}"/>
              </a:ext>
            </a:extLst>
          </p:cNvPr>
          <p:cNvSpPr/>
          <p:nvPr/>
        </p:nvSpPr>
        <p:spPr>
          <a:xfrm>
            <a:off x="9124056" y="2783545"/>
            <a:ext cx="635501" cy="645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2A8F8-C99D-4403-BAE1-09EA42B7BF38}"/>
              </a:ext>
            </a:extLst>
          </p:cNvPr>
          <p:cNvSpPr/>
          <p:nvPr/>
        </p:nvSpPr>
        <p:spPr>
          <a:xfrm>
            <a:off x="7084300" y="2783544"/>
            <a:ext cx="635501" cy="645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65033-AA75-F28F-628E-79678B2662F4}"/>
              </a:ext>
            </a:extLst>
          </p:cNvPr>
          <p:cNvSpPr/>
          <p:nvPr/>
        </p:nvSpPr>
        <p:spPr>
          <a:xfrm>
            <a:off x="9124056" y="2783544"/>
            <a:ext cx="635501" cy="645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AAC8D-72D3-0E77-186C-DDFAD5C0B144}"/>
              </a:ext>
            </a:extLst>
          </p:cNvPr>
          <p:cNvSpPr txBox="1"/>
          <p:nvPr/>
        </p:nvSpPr>
        <p:spPr>
          <a:xfrm>
            <a:off x="7630789" y="4190019"/>
            <a:ext cx="654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1052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9BCAB4E-9099-A7F9-75B5-DBCD7428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8" y="1414450"/>
            <a:ext cx="2832654" cy="293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282DC-C138-6B07-0CCC-15F43F20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22" y="2884401"/>
            <a:ext cx="81724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2604FF-2F2B-48F4-44D0-8F0239381C16}"/>
              </a:ext>
            </a:extLst>
          </p:cNvPr>
          <p:cNvSpPr txBox="1"/>
          <p:nvPr/>
        </p:nvSpPr>
        <p:spPr>
          <a:xfrm>
            <a:off x="5539549" y="4241961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6454B-0AC7-5D2C-51B9-3B6DBF4747BA}"/>
              </a:ext>
            </a:extLst>
          </p:cNvPr>
          <p:cNvSpPr txBox="1"/>
          <p:nvPr/>
        </p:nvSpPr>
        <p:spPr>
          <a:xfrm>
            <a:off x="6611473" y="4241961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E4A21-753B-53EF-4D7C-2A7F92742418}"/>
              </a:ext>
            </a:extLst>
          </p:cNvPr>
          <p:cNvSpPr txBox="1"/>
          <p:nvPr/>
        </p:nvSpPr>
        <p:spPr>
          <a:xfrm>
            <a:off x="7818408" y="4241960"/>
            <a:ext cx="65462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B21D5F-AA4F-6F5F-0BFE-FC882C176728}"/>
              </a:ext>
            </a:extLst>
          </p:cNvPr>
          <p:cNvSpPr/>
          <p:nvPr/>
        </p:nvSpPr>
        <p:spPr>
          <a:xfrm>
            <a:off x="5162855" y="2941860"/>
            <a:ext cx="704007" cy="7137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5737D8-5B18-AC7C-8A6E-235890057DD1}"/>
              </a:ext>
            </a:extLst>
          </p:cNvPr>
          <p:cNvSpPr/>
          <p:nvPr/>
        </p:nvSpPr>
        <p:spPr>
          <a:xfrm>
            <a:off x="9199432" y="2952410"/>
            <a:ext cx="704007" cy="7137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AB503-F84A-16F7-0068-0B8FCBF65D73}"/>
              </a:ext>
            </a:extLst>
          </p:cNvPr>
          <p:cNvSpPr/>
          <p:nvPr/>
        </p:nvSpPr>
        <p:spPr>
          <a:xfrm>
            <a:off x="5147473" y="2941859"/>
            <a:ext cx="704007" cy="7137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C4C4C2-7A22-A303-E1B8-67170CAC8348}"/>
              </a:ext>
            </a:extLst>
          </p:cNvPr>
          <p:cNvSpPr/>
          <p:nvPr/>
        </p:nvSpPr>
        <p:spPr>
          <a:xfrm>
            <a:off x="9214814" y="2963082"/>
            <a:ext cx="704007" cy="7137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4278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1B5736FC-68C0-45C9-87EF-FA20B5F74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70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753D2E-3363-4572-8ED2-9D5BCBD05C69}"/>
              </a:ext>
            </a:extLst>
          </p:cNvPr>
          <p:cNvSpPr txBox="1">
            <a:spLocks/>
          </p:cNvSpPr>
          <p:nvPr/>
        </p:nvSpPr>
        <p:spPr>
          <a:xfrm>
            <a:off x="565532" y="2500045"/>
            <a:ext cx="10972800" cy="1143000"/>
          </a:xfrm>
          <a:prstGeom prst="rect">
            <a:avLst/>
          </a:prstGeom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Luyện 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1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674" y="837282"/>
            <a:ext cx="11226815" cy="444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4217" y="2478797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3223" y="2511416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6462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6813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0874" y="2436674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6968" y="2478365"/>
            <a:ext cx="81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5902" y="4041356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338" y="4041356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2057" y="3995021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86220" y="3995021"/>
            <a:ext cx="59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5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21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159" y="1440494"/>
            <a:ext cx="11364595" cy="3766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0641" y="2038122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4897" y="2018896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9976" y="2018896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5055" y="2013495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4028" y="203650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04021" y="2038122"/>
            <a:ext cx="124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9152" y="3578648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5408" y="357962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83696" y="3578648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25556" y="3579621"/>
            <a:ext cx="771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70" y="1295400"/>
            <a:ext cx="10908030" cy="4065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5065" y="2633033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2188" y="2656038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2381" y="2685426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2366" y="269008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0323" y="269008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5451" y="4240631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6821" y="4240630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6154" y="4240629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30998" y="4240628"/>
            <a:ext cx="77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0508" y="5105421"/>
            <a:ext cx="796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508" y="5867584"/>
            <a:ext cx="730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46144" y="5804389"/>
            <a:ext cx="2231456" cy="7619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87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2720" y="4897588"/>
            <a:ext cx="2362199" cy="7619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87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3" y="1066821"/>
            <a:ext cx="10210800" cy="37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5C30DDF5-7D74-7279-063D-6297EADC449D}"/>
              </a:ext>
            </a:extLst>
          </p:cNvPr>
          <p:cNvSpPr/>
          <p:nvPr/>
        </p:nvSpPr>
        <p:spPr>
          <a:xfrm>
            <a:off x="1003412" y="2548992"/>
            <a:ext cx="695915" cy="517890"/>
          </a:xfrm>
          <a:prstGeom prst="flowChartMagnetic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13</a:t>
            </a:r>
          </a:p>
        </p:txBody>
      </p: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79868872-14DC-A667-36B1-80E3D5A1EB86}"/>
              </a:ext>
            </a:extLst>
          </p:cNvPr>
          <p:cNvSpPr/>
          <p:nvPr/>
        </p:nvSpPr>
        <p:spPr>
          <a:xfrm>
            <a:off x="6724481" y="2152481"/>
            <a:ext cx="623087" cy="51789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DB823F-EBA4-A064-C8D5-29B506903D60}"/>
              </a:ext>
            </a:extLst>
          </p:cNvPr>
          <p:cNvSpPr/>
          <p:nvPr/>
        </p:nvSpPr>
        <p:spPr>
          <a:xfrm>
            <a:off x="10317346" y="2031099"/>
            <a:ext cx="811302" cy="5178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9677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  <p:bldP spid="10" grpId="0" animBg="1"/>
      <p:bldP spid="5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chục và 6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5 đơn vị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26 gồm mấy chục mấy đơn vị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7 chục và 0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chục và 0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70 gồm mấy chục và mấy đơn vị?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chục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 gồm mấy chục mấy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83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573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6 chục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chục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79" y="416262"/>
            <a:ext cx="894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572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0" y="635"/>
            <a:ext cx="11904345" cy="678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209BD-EB99-56EB-0ED2-C18A49AD8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176212"/>
            <a:ext cx="94583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2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215</Words>
  <Application>Microsoft Office PowerPoint</Application>
  <PresentationFormat>Widescreen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2020-10-04T11:15:59Z</dcterms:created>
  <dcterms:modified xsi:type="dcterms:W3CDTF">2024-02-28T01:27:29Z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