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0"/>
  </p:notesMasterIdLst>
  <p:sldIdLst>
    <p:sldId id="409" r:id="rId2"/>
    <p:sldId id="357" r:id="rId3"/>
    <p:sldId id="358" r:id="rId4"/>
    <p:sldId id="360" r:id="rId5"/>
    <p:sldId id="400" r:id="rId6"/>
    <p:sldId id="399" r:id="rId7"/>
    <p:sldId id="402" r:id="rId8"/>
    <p:sldId id="403" r:id="rId9"/>
    <p:sldId id="401" r:id="rId10"/>
    <p:sldId id="366" r:id="rId11"/>
    <p:sldId id="363" r:id="rId12"/>
    <p:sldId id="365" r:id="rId13"/>
    <p:sldId id="404" r:id="rId14"/>
    <p:sldId id="367" r:id="rId15"/>
    <p:sldId id="368" r:id="rId16"/>
    <p:sldId id="369" r:id="rId17"/>
    <p:sldId id="370" r:id="rId18"/>
    <p:sldId id="371" r:id="rId19"/>
    <p:sldId id="393" r:id="rId20"/>
    <p:sldId id="405" r:id="rId21"/>
    <p:sldId id="372" r:id="rId22"/>
    <p:sldId id="374" r:id="rId23"/>
    <p:sldId id="396" r:id="rId24"/>
    <p:sldId id="406" r:id="rId25"/>
    <p:sldId id="379" r:id="rId26"/>
    <p:sldId id="380" r:id="rId27"/>
    <p:sldId id="408" r:id="rId28"/>
    <p:sldId id="381" r:id="rId29"/>
  </p:sldIdLst>
  <p:sldSz cx="6858000" cy="5143500"/>
  <p:notesSz cx="6858000" cy="9144000"/>
  <p:embeddedFontLst>
    <p:embeddedFont>
      <p:font typeface="Kalam" panose="02000000000000000000" pitchFamily="2" charset="77"/>
      <p:regular r:id="rId31"/>
      <p:bold r:id="rId32"/>
    </p:embeddedFont>
    <p:embeddedFont>
      <p:font typeface="Montserrat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6" autoAdjust="0"/>
    <p:restoredTop sz="94364" autoAdjust="0"/>
  </p:normalViewPr>
  <p:slideViewPr>
    <p:cSldViewPr snapToGrid="0">
      <p:cViewPr varScale="1">
        <p:scale>
          <a:sx n="127" d="100"/>
          <a:sy n="127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1453C8-7CF5-952F-9E47-33864AEA43CE}"/>
              </a:ext>
            </a:extLst>
          </p:cNvPr>
          <p:cNvSpPr txBox="1"/>
          <p:nvPr/>
        </p:nvSpPr>
        <p:spPr>
          <a:xfrm>
            <a:off x="864158" y="521139"/>
            <a:ext cx="63807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400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PHÒNG GD &amp;ĐT CẨM PHẢ</a:t>
            </a:r>
            <a:endParaRPr lang="vi-VN" sz="2400" b="0" i="0" u="none" strike="noStrike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400" b="1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TRƯỜNG TIỂU HỌC THÁI BÌNH</a:t>
            </a:r>
            <a:endParaRPr lang="vi-VN" sz="2400" b="0" i="0" u="none" strike="noStrike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vi-VN" sz="2400" b="1" i="0" u="none" strike="noStrike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vi-VN" sz="2400" b="1" dirty="0">
              <a:latin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vi-VN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LỚP 2</a:t>
            </a:r>
            <a:endParaRPr lang="vi-VN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vi-VN" b="0" i="0" u="none" strike="noStrike" dirty="0">
                <a:solidFill>
                  <a:srgbClr val="000000"/>
                </a:solidFill>
                <a:effectLst/>
              </a:rPr>
            </a:br>
            <a:br>
              <a:rPr lang="vi-VN" b="0" i="0" u="none" strike="noStrike" dirty="0">
                <a:solidFill>
                  <a:srgbClr val="000000"/>
                </a:solidFill>
                <a:effectLst/>
              </a:rPr>
            </a:br>
            <a:br>
              <a:rPr lang="vi-VN" b="0" i="0" u="none" strike="noStrike" dirty="0">
                <a:solidFill>
                  <a:srgbClr val="000000"/>
                </a:solidFill>
                <a:effectLst/>
              </a:rPr>
            </a:b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23603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sửa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thút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bừng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giấc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nhoẻn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miệng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mùa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>
                <a:latin typeface="UTM Avo" panose="02040603050506020204" pitchFamily="18" charset="0"/>
              </a:rPr>
              <a:t>a)</a:t>
            </a:r>
            <a:r>
              <a:rPr lang="vi-VN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b)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c) </a:t>
            </a:r>
            <a:r>
              <a:rPr lang="en-US" sz="2000" dirty="0" err="1">
                <a:latin typeface="UTM Avo" panose="02040603050506020204" pitchFamily="18" charset="0"/>
              </a:rPr>
              <a:t>Trẻ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trạng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nhoẻn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muôn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giọt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long </a:t>
            </a:r>
            <a:r>
              <a:rPr lang="en-US" sz="1800" dirty="0" err="1">
                <a:latin typeface="UTM Avo" panose="02040603050506020204" pitchFamily="18" charset="0"/>
              </a:rPr>
              <a:t>lánh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  ng  </a:t>
            </a:r>
            <a:r>
              <a:rPr lang="en-US" sz="1800" dirty="0" err="1">
                <a:latin typeface="UTM Avo" panose="02040603050506020204" pitchFamily="18" charset="0"/>
              </a:rPr>
              <a:t>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</a:t>
            </a:r>
            <a:r>
              <a:rPr lang="en-US" sz="1800" dirty="0" err="1">
                <a:latin typeface="UTM Avo" panose="02040603050506020204" pitchFamily="18" charset="0"/>
              </a:rPr>
              <a:t>Đồng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vương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heo</a:t>
            </a:r>
            <a:r>
              <a:rPr lang="en-US" sz="1800" dirty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Mầm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miết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đào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cửa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lim</a:t>
            </a:r>
            <a:r>
              <a:rPr lang="en-US" sz="1800" dirty="0">
                <a:latin typeface="UTM Avo" panose="02040603050506020204" pitchFamily="18" charset="0"/>
              </a:rPr>
              <a:t> dim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muôn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ngh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giọt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long </a:t>
            </a:r>
            <a:r>
              <a:rPr lang="en-US" sz="1800" dirty="0" err="1">
                <a:latin typeface="UTM Avo" panose="02040603050506020204" pitchFamily="18" charset="0"/>
              </a:rPr>
              <a:t>lánh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  ng  </a:t>
            </a:r>
            <a:r>
              <a:rPr lang="en-US" sz="1800" dirty="0" err="1">
                <a:latin typeface="UTM Avo" panose="02040603050506020204" pitchFamily="18" charset="0"/>
              </a:rPr>
              <a:t>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êch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T  </a:t>
            </a:r>
            <a:r>
              <a:rPr lang="en-US" sz="1800" dirty="0" err="1">
                <a:latin typeface="UTM Avo" panose="02040603050506020204" pitchFamily="18" charset="0"/>
              </a:rPr>
              <a:t>ết</a:t>
            </a:r>
            <a:r>
              <a:rPr lang="en-US" sz="1800" dirty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Ếch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kêu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uôm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ếch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Buổi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,  …………..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thắm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sướng</a:t>
            </a:r>
            <a:r>
              <a:rPr lang="en-US" sz="1800" dirty="0">
                <a:latin typeface="UTM Avo" panose="02040603050506020204" pitchFamily="18" charset="0"/>
              </a:rPr>
              <a:t> reo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định</a:t>
            </a:r>
            <a:r>
              <a:rPr lang="en-US" sz="1800" dirty="0">
                <a:latin typeface="UTM Avo" panose="02040603050506020204" pitchFamily="18" charset="0"/>
              </a:rPr>
              <a:t>  ……..……. 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Bỗng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thầm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buồn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phẩy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Mọi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c.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Cho </a:t>
            </a:r>
            <a:r>
              <a:rPr lang="en-US" sz="1800" i="1" dirty="0" err="1">
                <a:latin typeface="UTM Avo" panose="02040603050506020204" pitchFamily="18" charset="0"/>
              </a:rPr>
              <a:t>hoa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khoe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sắc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xin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lỗi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Cỏ</a:t>
            </a:r>
            <a:r>
              <a:rPr lang="en-US" sz="1800" i="1" dirty="0">
                <a:latin typeface="UTM Avo" panose="02040603050506020204" pitchFamily="18" charset="0"/>
              </a:rPr>
              <a:t> non </a:t>
            </a:r>
            <a:r>
              <a:rPr lang="en-US" sz="1800" i="1" dirty="0" err="1">
                <a:latin typeface="UTM Avo" panose="02040603050506020204" pitchFamily="18" charset="0"/>
              </a:rPr>
              <a:t>cười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 </a:t>
            </a:r>
            <a:r>
              <a:rPr lang="en-US" sz="1800" dirty="0" err="1">
                <a:latin typeface="UTM Avo" panose="02040603050506020204" pitchFamily="18" charset="0"/>
              </a:rPr>
              <a:t>khóc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đẹp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UTM Avo" panose="02040603050506020204" pitchFamily="18" charset="0"/>
              </a:rPr>
              <a:t>Chia </a:t>
            </a:r>
            <a:r>
              <a:rPr lang="en-US" sz="1800" dirty="0" err="1">
                <a:latin typeface="UTM Avo" panose="02040603050506020204" pitchFamily="18" charset="0"/>
              </a:rPr>
              <a:t>sẻ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nhở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3081" y="957264"/>
            <a:ext cx="6174365" cy="38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latin typeface="UTM Avo" panose="02040603050506020204" pitchFamily="18" charset="0"/>
              </a:rPr>
              <a:t>Mùa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giấc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đông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én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phương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nam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trở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đùa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áp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én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sửa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thít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Lần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khóc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én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cỏ</a:t>
            </a:r>
            <a:r>
              <a:rPr lang="en-US" sz="1500" dirty="0">
                <a:latin typeface="UTM Avo" panose="02040603050506020204" pitchFamily="18" charset="0"/>
              </a:rPr>
              <a:t> non </a:t>
            </a:r>
            <a:r>
              <a:rPr lang="en-US" sz="1500" dirty="0" err="1">
                <a:latin typeface="UTM Avo" panose="02040603050506020204" pitchFamily="18" charset="0"/>
              </a:rPr>
              <a:t>đang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khóc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én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-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ốm</a:t>
            </a:r>
            <a:r>
              <a:rPr lang="en-US" sz="1500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</a:t>
            </a:r>
            <a:r>
              <a:rPr lang="en-US" sz="1500" dirty="0" err="1">
                <a:latin typeface="UTM Avo" panose="02040603050506020204" pitchFamily="18" charset="0"/>
              </a:rPr>
              <a:t>Cỏ</a:t>
            </a:r>
            <a:r>
              <a:rPr lang="en-US" sz="1500" dirty="0">
                <a:latin typeface="UTM Avo" panose="02040603050506020204" pitchFamily="18" charset="0"/>
              </a:rPr>
              <a:t> non </a:t>
            </a:r>
            <a:r>
              <a:rPr lang="en-US" sz="1500" dirty="0" err="1">
                <a:latin typeface="UTM Avo" panose="02040603050506020204" pitchFamily="18" charset="0"/>
              </a:rPr>
              <a:t>khóc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nấc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-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nữa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đùa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giẫm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latin typeface="UTM Avo" panose="02040603050506020204" pitchFamily="18" charset="0"/>
              </a:rPr>
              <a:t>Én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lặng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phút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bỗng</a:t>
            </a:r>
            <a:r>
              <a:rPr lang="en-US" sz="1500" dirty="0">
                <a:latin typeface="UTM Avo" panose="02040603050506020204" pitchFamily="18" charset="0"/>
              </a:rPr>
              <a:t> reo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- </a:t>
            </a:r>
            <a:r>
              <a:rPr lang="en-US" sz="1500" dirty="0" err="1">
                <a:latin typeface="UTM Avo" panose="02040603050506020204" pitchFamily="18" charset="0"/>
              </a:rPr>
              <a:t>Đừng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nữa</a:t>
            </a:r>
            <a:r>
              <a:rPr lang="en-US" sz="1500" dirty="0">
                <a:latin typeface="UTM Avo" panose="02040603050506020204" pitchFamily="18" charset="0"/>
              </a:rPr>
              <a:t>!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1167" y="1271162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!”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Xong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nay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tâm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Cỏ</a:t>
            </a:r>
            <a:r>
              <a:rPr lang="en-US" sz="1600" dirty="0">
                <a:latin typeface="UTM Avo" panose="02040603050506020204" pitchFamily="18" charset="0"/>
              </a:rPr>
              <a:t> non </a:t>
            </a:r>
            <a:r>
              <a:rPr lang="en-US" sz="1600" dirty="0" err="1">
                <a:latin typeface="UTM Avo" panose="02040603050506020204" pitchFamily="18" charset="0"/>
              </a:rPr>
              <a:t>nhoẻn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miệng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nâu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(Theo 365 </a:t>
            </a:r>
            <a:r>
              <a:rPr lang="en-US" sz="1600" i="1" dirty="0" err="1">
                <a:latin typeface="UTM Avo" panose="02040603050506020204" pitchFamily="18" charset="0"/>
              </a:rPr>
              <a:t>truyện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kể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hằng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đêm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tỉnh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Trẻ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áp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sửa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thít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đang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ốm</a:t>
            </a:r>
            <a:r>
              <a:rPr lang="en-US" dirty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-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đùa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lặng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bỗng</a:t>
            </a:r>
            <a:r>
              <a:rPr lang="en-US" dirty="0">
                <a:latin typeface="UTM Avo" panose="02040603050506020204" pitchFamily="18" charset="0"/>
              </a:rPr>
              <a:t> reo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- </a:t>
            </a:r>
            <a:r>
              <a:rPr lang="en-US" dirty="0" err="1">
                <a:latin typeface="UTM Avo" panose="02040603050506020204" pitchFamily="18" charset="0"/>
              </a:rPr>
              <a:t>Đừng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!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4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4" y="19877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thêm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Suốt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đêm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!”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Xong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-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tâm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nữa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đâu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non </a:t>
            </a:r>
            <a:r>
              <a:rPr lang="en-US" dirty="0" err="1">
                <a:latin typeface="UTM Avo" panose="02040603050506020204" pitchFamily="18" charset="0"/>
              </a:rPr>
              <a:t>nhoẻn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miệng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nâu</a:t>
            </a:r>
            <a:r>
              <a:rPr lang="en-US" dirty="0">
                <a:latin typeface="UTM Avo" panose="02040603050506020204" pitchFamily="18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(Theo 365 </a:t>
            </a:r>
            <a:r>
              <a:rPr lang="en-US" sz="1100" i="1" dirty="0" err="1">
                <a:latin typeface="UTM Avo" panose="02040603050506020204" pitchFamily="18" charset="0"/>
              </a:rPr>
              <a:t>truyện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kể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hằng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đêm</a:t>
            </a:r>
            <a:r>
              <a:rPr lang="en-US" sz="1100" i="1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0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thít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107915" y="145517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88406" y="145517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3679" y="191496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78023" y="191496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07915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42603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58339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02683" y="385924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87360" y="385924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{95E56285-D2D5-E04F-B7EF-A7E78F25FDC3}tf10001067</Template>
  <TotalTime>1756</TotalTime>
  <Words>1366</Words>
  <Application>Microsoft Macintosh PowerPoint</Application>
  <PresentationFormat>Custom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</vt:lpstr>
      <vt:lpstr>Times New Roman</vt:lpstr>
      <vt:lpstr>Kalam</vt:lpstr>
      <vt:lpstr>Arial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Microsoft Office User</cp:lastModifiedBy>
  <cp:revision>120</cp:revision>
  <dcterms:modified xsi:type="dcterms:W3CDTF">2023-04-27T05:53:48Z</dcterms:modified>
</cp:coreProperties>
</file>