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68" r:id="rId3"/>
    <p:sldMasterId id="2147483673" r:id="rId4"/>
  </p:sldMasterIdLst>
  <p:notesMasterIdLst>
    <p:notesMasterId r:id="rId22"/>
  </p:notesMasterIdLst>
  <p:sldIdLst>
    <p:sldId id="2007577151" r:id="rId5"/>
    <p:sldId id="2007577150" r:id="rId6"/>
    <p:sldId id="281" r:id="rId7"/>
    <p:sldId id="266" r:id="rId8"/>
    <p:sldId id="268" r:id="rId9"/>
    <p:sldId id="364" r:id="rId10"/>
    <p:sldId id="2007577154" r:id="rId11"/>
    <p:sldId id="2007577152" r:id="rId12"/>
    <p:sldId id="2007577139" r:id="rId13"/>
    <p:sldId id="273" r:id="rId14"/>
    <p:sldId id="2007577140" r:id="rId15"/>
    <p:sldId id="2007577153" r:id="rId16"/>
    <p:sldId id="327" r:id="rId17"/>
    <p:sldId id="328" r:id="rId18"/>
    <p:sldId id="359" r:id="rId19"/>
    <p:sldId id="2007577141" r:id="rId20"/>
    <p:sldId id="3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05/01/2023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7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5354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38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24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0409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364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1033818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9275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6126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77718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88578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93112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923614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42257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22372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05/01/2023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04575236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39427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86496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05/01/2023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7433310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35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154076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9404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715629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32546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993521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6.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E48E4-AE6C-43DA-885C-3E5DB2509667}"/>
              </a:ext>
            </a:extLst>
          </p:cNvPr>
          <p:cNvSpPr txBox="1"/>
          <p:nvPr userDrawn="1"/>
        </p:nvSpPr>
        <p:spPr>
          <a:xfrm>
            <a:off x="9293470" y="0"/>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96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130367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51099422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latin typeface="Arial" panose="020B0604020202020204" pitchFamily="34" charset="0"/>
                <a:cs typeface="Arial" panose="020B0604020202020204" pitchFamily="34" charset="0"/>
              </a:rPr>
              <a:t>Hương</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Thảo</a:t>
            </a:r>
            <a:r>
              <a:rPr lang="en-US" sz="1200" i="1"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3475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8.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7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2877486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7684920" y="1388297"/>
            <a:ext cx="2837315"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Bánh </a:t>
            </a:r>
            <a:r>
              <a:rPr kumimoji="0" lang="en-US" altLang="zh-CN" sz="4800" b="0" i="0" u="none" strike="noStrike" kern="1200" cap="none" spc="0" normalizeH="0" baseline="0" noProof="0" dirty="0" err="1">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tét</a:t>
            </a:r>
            <a:endPar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endParaRP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1482" y="1713862"/>
            <a:ext cx="4282964" cy="428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702641" y="2513006"/>
            <a:ext cx="45542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gạo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thịt mỡ. Bánh có hình trụ dài.</a:t>
            </a:r>
          </a:p>
        </p:txBody>
      </p: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69376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0662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76008"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0" y="119698"/>
            <a:ext cx="3404187"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2232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497083" y="1178681"/>
            <a:ext cx="10750925"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2760967" y="426280"/>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TRẢ LỜI CÂU HỎI</a:t>
            </a:r>
            <a:endPar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1437106" y="2281899"/>
            <a:ext cx="8550272"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1437105" y="3144409"/>
            <a:ext cx="8550273"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Giới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thiệu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1437105" y="4006920"/>
            <a:ext cx="8674561"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1437106" y="4869431"/>
            <a:ext cx="867456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4.16667E-7 4.44444E-6 L 4.16667E-7 -0.1257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4.16667E-7 3.7037E-7 L 4.16667E-7 0.12569 " pathEditMode="relative" rAng="0" ptsTypes="AA" p14:bounceEnd="50000">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4.16667E-7 0.12569 L 4.16667E-7 0.25 " pathEditMode="relative" rAng="0" ptsTypes="AA" p14:bounceEnd="50000">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2.29167E-6 0 L 2.29167E-6 0.12569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2.29167E-6 -4.44444E-6 L 2.29167E-6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1039346" y="800834"/>
            <a:ext cx="10359582" cy="1468864"/>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1039345" y="1755199"/>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1039346" y="3605790"/>
            <a:ext cx="10563769" cy="73020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mong ước điều gì khi tặng bao lì xì cho trẻ em?</a:t>
            </a: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1084860" y="4491801"/>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a:t>
            </a:r>
            <a:r>
              <a:rPr kumimoji="0" lang="vi-VN" sz="32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lớn tặn</a:t>
            </a:r>
            <a:r>
              <a:rPr kumimoji="0" lang="en-US" sz="32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a:t>
            </a:r>
            <a:r>
              <a:rPr kumimoji="0" lang="vi-VN" sz="32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4048218" y="4250806"/>
            <a:ext cx="3952664" cy="2318100"/>
            <a:chOff x="1893163" y="3404925"/>
            <a:chExt cx="2964498" cy="1738575"/>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1893163" y="4732077"/>
              <a:ext cx="2964498"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620372" y="421256"/>
            <a:ext cx="9625696" cy="1569660"/>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những hoạt động nào của gia đình em trong dịp Tết? </a:t>
            </a:r>
          </a:p>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3344824" y="1076997"/>
            <a:ext cx="7589796" cy="73815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397489" y="1720505"/>
            <a:ext cx="3717715" cy="2737960"/>
            <a:chOff x="-116332" y="1617261"/>
            <a:chExt cx="2788286"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4">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7213965" y="1783393"/>
            <a:ext cx="3032103" cy="2713024"/>
            <a:chOff x="2682196" y="1716018"/>
            <a:chExt cx="2274077" cy="2034768"/>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272384" y="3376765"/>
              <a:ext cx="1549797"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 chợ Tết</a:t>
              </a: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4179707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2081725" y="1410258"/>
            <a:ext cx="8437308"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đào:</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3148136" y="613991"/>
            <a:ext cx="2085824"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LUYỆN TẬP</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2081723" y="3735901"/>
            <a:ext cx="8437308" cy="1673856"/>
          </a:xfrm>
          <a:prstGeom prst="rect">
            <a:avLst/>
          </a:prstGeom>
          <a:noFill/>
        </p:spPr>
        <p:txBody>
          <a:bodyPr wrap="square" rtlCol="0">
            <a:spAutoFit/>
          </a:bodyPr>
          <a:lstStyle/>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Đặt một câu giới thiệu về loài hoa em thích.</a:t>
            </a:r>
          </a:p>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3961817" y="2167436"/>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437383" y="2144709"/>
            <a:ext cx="1470274"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lá xanh, </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7710017" y="2156073"/>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ú</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chím</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961817" y="2813697"/>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 rỡ sắc vàng.</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797" y="506320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tết quê em">
            <a:hlinkClick r:id="" action="ppaction://media"/>
            <a:extLst>
              <a:ext uri="{FF2B5EF4-FFF2-40B4-BE49-F238E27FC236}">
                <a16:creationId xmlns:a16="http://schemas.microsoft.com/office/drawing/2014/main" id="{996CDCB7-C405-46C5-A385-3EE04B664F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2180"/>
            <a:ext cx="12192000" cy="6858000"/>
          </a:xfrm>
          <a:prstGeom prst="rect">
            <a:avLst/>
          </a:prstGeom>
        </p:spPr>
      </p:pic>
    </p:spTree>
    <p:extLst>
      <p:ext uri="{BB962C8B-B14F-4D97-AF65-F5344CB8AC3E}">
        <p14:creationId xmlns:p14="http://schemas.microsoft.com/office/powerpoint/2010/main" val="107303150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69B4C670-9D0F-42C4-9D38-407EE987D31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7AAE277-41C1-4F9B-BCD8-EDBE61865195}"/>
              </a:ext>
            </a:extLst>
          </p:cNvPr>
          <p:cNvSpPr txBox="1"/>
          <p:nvPr/>
        </p:nvSpPr>
        <p:spPr>
          <a:xfrm>
            <a:off x="433210" y="119999"/>
            <a:ext cx="11574318" cy="2157129"/>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4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Thảo</a:t>
            </a:r>
            <a:r>
              <a:rPr kumimoji="0" lang="en-US" sz="4800" b="0" i="0" u="none" strike="noStrike" kern="0" cap="none" spc="0" normalizeH="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luận nhóm: </a:t>
            </a:r>
            <a:r>
              <a:rPr kumimoji="0" lang="vi-VN" sz="4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 điều em biết về ngày Tết.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Lst>
          </a:blip>
          <a:stretch>
            <a:fillRect/>
          </a:stretch>
        </p:blipFill>
        <p:spPr>
          <a:xfrm>
            <a:off x="1611141" y="2345163"/>
            <a:ext cx="3253663" cy="2213429"/>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004807" y="3254024"/>
            <a:ext cx="3881357" cy="3253339"/>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022583" y="3658898"/>
            <a:ext cx="3304500" cy="2848465"/>
          </a:xfrm>
          <a:prstGeom prst="rect">
            <a:avLst/>
          </a:prstGeom>
        </p:spPr>
      </p:pic>
    </p:spTree>
    <p:extLst>
      <p:ext uri="{BB962C8B-B14F-4D97-AF65-F5344CB8AC3E}">
        <p14:creationId xmlns:p14="http://schemas.microsoft.com/office/powerpoint/2010/main" val="107999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096" y="476878"/>
            <a:ext cx="5976810" cy="5815372"/>
          </a:xfrm>
          <a:prstGeom prst="rect">
            <a:avLst/>
          </a:prstGeom>
        </p:spPr>
      </p:pic>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1" name="TextBox 10">
            <a:extLst>
              <a:ext uri="{FF2B5EF4-FFF2-40B4-BE49-F238E27FC236}">
                <a16:creationId xmlns:a16="http://schemas.microsoft.com/office/drawing/2014/main" id="{3AE3A7F9-580A-4DDC-AFD1-AA2D0FBBC0B0}"/>
              </a:ext>
            </a:extLst>
          </p:cNvPr>
          <p:cNvSpPr txBox="1"/>
          <p:nvPr/>
        </p:nvSpPr>
        <p:spPr>
          <a:xfrm>
            <a:off x="6846067" y="1460757"/>
            <a:ext cx="48973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73758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6110712"/>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a:t>
            </a:r>
            <a:r>
              <a:rPr kumimoji="0" lang="vi-VN" sz="24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đẹp.</a:t>
            </a:r>
            <a:endParaRPr kumimoji="0" lang="en-US" sz="24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lang="en-US" sz="24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Ánh Dương</a:t>
            </a:r>
            <a:endParaRPr kumimoji="0" lang="vi-VN"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Tết đến rồi_HTS">
            <a:hlinkClick r:id="" action="ppaction://media"/>
            <a:extLst>
              <a:ext uri="{FF2B5EF4-FFF2-40B4-BE49-F238E27FC236}">
                <a16:creationId xmlns:a16="http://schemas.microsoft.com/office/drawing/2014/main"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041" y="575704"/>
            <a:ext cx="487363" cy="487363"/>
          </a:xfrm>
          <a:prstGeom prst="rect">
            <a:avLst/>
          </a:prstGeom>
        </p:spPr>
      </p:pic>
    </p:spTree>
    <p:extLst>
      <p:ext uri="{BB962C8B-B14F-4D97-AF65-F5344CB8AC3E}">
        <p14:creationId xmlns:p14="http://schemas.microsoft.com/office/powerpoint/2010/main" val="66003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 presetClass="mediacall" presetSubtype="0" fill="hold" nodeType="withEffect">
                                  <p:stCondLst>
                                    <p:cond delay="0"/>
                                  </p:stCondLst>
                                  <p:childTnLst>
                                    <p:cmd type="call" cmd="playFrom(0.0)">
                                      <p:cBhvr>
                                        <p:cTn id="9" dur="6601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11" y="1054801"/>
            <a:ext cx="476518" cy="384000"/>
          </a:xfrm>
          <a:prstGeom prst="rect">
            <a:avLst/>
          </a:prstGeom>
        </p:spPr>
      </p:pic>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678408"/>
            <a:ext cx="450298" cy="384000"/>
          </a:xfrm>
          <a:prstGeom prst="rect">
            <a:avLst/>
          </a:prstGeom>
        </p:spPr>
      </p:pic>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221" y="3280560"/>
            <a:ext cx="450298" cy="384000"/>
          </a:xfrm>
          <a:prstGeom prst="rect">
            <a:avLst/>
          </a:prstGeom>
        </p:spPr>
      </p:pic>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9"/>
          <a:srcRect l="26090" t="28446" r="16812" b="22809"/>
          <a:stretch/>
        </p:blipFill>
        <p:spPr>
          <a:xfrm>
            <a:off x="617111" y="4365213"/>
            <a:ext cx="535968" cy="502763"/>
          </a:xfrm>
          <a:prstGeom prst="rect">
            <a:avLst/>
          </a:prstGeom>
        </p:spPr>
      </p:pic>
      <p:sp>
        <p:nvSpPr>
          <p:cNvPr id="17" name="Rectangle: Rounded Corners 16">
            <a:extLst>
              <a:ext uri="{FF2B5EF4-FFF2-40B4-BE49-F238E27FC236}">
                <a16:creationId xmlns:a16="http://schemas.microsoft.com/office/drawing/2014/main"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477575" y="125992"/>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38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102886" y="357803"/>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1" name="组合 20">
            <a:extLst>
              <a:ext uri="{FF2B5EF4-FFF2-40B4-BE49-F238E27FC236}">
                <a16:creationId xmlns:a16="http://schemas.microsoft.com/office/drawing/2014/main"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id="{F444FA34-939B-4C43-BF44-A53F37C17F69}"/>
              </a:ext>
            </a:extLst>
          </p:cNvPr>
          <p:cNvSpPr txBox="1"/>
          <p:nvPr/>
        </p:nvSpPr>
        <p:spPr>
          <a:xfrm>
            <a:off x="1976392" y="459923"/>
            <a:ext cx="1084780"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7" name="Picture 26">
            <a:extLst>
              <a:ext uri="{FF2B5EF4-FFF2-40B4-BE49-F238E27FC236}">
                <a16:creationId xmlns:a16="http://schemas.microsoft.com/office/drawing/2014/main"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id="{2A5A9F82-C334-4BC3-A258-9F048CB1B05F}"/>
              </a:ext>
            </a:extLst>
          </p:cNvPr>
          <p:cNvSpPr txBox="1"/>
          <p:nvPr/>
        </p:nvSpPr>
        <p:spPr>
          <a:xfrm>
            <a:off x="2606581" y="682771"/>
            <a:ext cx="7154436"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 nghỉ câu dài</a:t>
            </a:r>
            <a:endParaRPr kumimoji="0" lang="en-US"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30" name="Straight Connector 29">
            <a:extLst>
              <a:ext uri="{FF2B5EF4-FFF2-40B4-BE49-F238E27FC236}">
                <a16:creationId xmlns:a16="http://schemas.microsoft.com/office/drawing/2014/main" id="{50E7B565-5044-4F5C-8958-6CF56AE91343}"/>
              </a:ext>
            </a:extLst>
          </p:cNvPr>
          <p:cNvCxnSpPr/>
          <p:nvPr/>
        </p:nvCxnSpPr>
        <p:spPr>
          <a:xfrm flipH="1">
            <a:off x="8800356" y="2404200"/>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3FB4C2D-C55C-4A4C-99F1-81D48CD59FD4}"/>
              </a:ext>
            </a:extLst>
          </p:cNvPr>
          <p:cNvGrpSpPr/>
          <p:nvPr/>
        </p:nvGrpSpPr>
        <p:grpSpPr>
          <a:xfrm>
            <a:off x="10341711" y="3311155"/>
            <a:ext cx="306943" cy="627751"/>
            <a:chOff x="4944388" y="3399410"/>
            <a:chExt cx="230207" cy="470813"/>
          </a:xfrm>
        </p:grpSpPr>
        <p:cxnSp>
          <p:nvCxnSpPr>
            <p:cNvPr id="32" name="Straight Connector 31">
              <a:extLst>
                <a:ext uri="{FF2B5EF4-FFF2-40B4-BE49-F238E27FC236}">
                  <a16:creationId xmlns:a16="http://schemas.microsoft.com/office/drawing/2014/main" id="{564EA544-0EA5-4C14-A113-9D15713E2869}"/>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6BCA21-2AB0-4DCE-B576-71E3246331F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EB1FB3B9-10D0-48CE-87C6-4C3CAECDEB0C}"/>
              </a:ext>
            </a:extLst>
          </p:cNvPr>
          <p:cNvCxnSpPr/>
          <p:nvPr/>
        </p:nvCxnSpPr>
        <p:spPr>
          <a:xfrm flipH="1">
            <a:off x="3967246" y="2404200"/>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442D13B-E5CC-42D4-BCFB-E7114FEF3729}"/>
              </a:ext>
            </a:extLst>
          </p:cNvPr>
          <p:cNvSpPr/>
          <p:nvPr/>
        </p:nvSpPr>
        <p:spPr>
          <a:xfrm>
            <a:off x="1461312" y="2105267"/>
            <a:ext cx="9693510" cy="1812997"/>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4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4000" b="0" i="0" u="none" strike="noStrike" kern="0" cap="none" spc="0" normalizeH="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là dịp mọi người quây quần bên nhau và dành cho nhau những lời chúc tốt đẹp</a:t>
            </a:r>
            <a:r>
              <a:rPr kumimoji="0" lang="vi-VN" sz="4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41" name="Straight Connector 40">
            <a:extLst>
              <a:ext uri="{FF2B5EF4-FFF2-40B4-BE49-F238E27FC236}">
                <a16:creationId xmlns:a16="http://schemas.microsoft.com/office/drawing/2014/main" id="{5C9EAFD6-2EC1-45BE-B27D-936F0DA9E910}"/>
              </a:ext>
            </a:extLst>
          </p:cNvPr>
          <p:cNvCxnSpPr/>
          <p:nvPr/>
        </p:nvCxnSpPr>
        <p:spPr>
          <a:xfrm flipH="1">
            <a:off x="11030722" y="2404200"/>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8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8365349" y="-145779"/>
            <a:ext cx="1200329" cy="5707086"/>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Giải</a:t>
            </a: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nghĩa</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từ</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Tree>
    <p:extLst>
      <p:ext uri="{BB962C8B-B14F-4D97-AF65-F5344CB8AC3E}">
        <p14:creationId xmlns:p14="http://schemas.microsoft.com/office/powerpoint/2010/main" val="21113080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881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1181</Words>
  <Application>Microsoft Office PowerPoint</Application>
  <PresentationFormat>Widescreen</PresentationFormat>
  <Paragraphs>77</Paragraphs>
  <Slides>17</Slides>
  <Notes>12</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等线</vt:lpstr>
      <vt:lpstr>等线 Light</vt:lpstr>
      <vt:lpstr>Arial</vt:lpstr>
      <vt:lpstr>Arial-Rounded</vt:lpstr>
      <vt:lpstr>Calibri</vt:lpstr>
      <vt:lpstr>Calibri Light</vt:lpstr>
      <vt:lpstr>Kalam</vt:lpstr>
      <vt:lpstr>Montserrat</vt:lpstr>
      <vt:lpstr>小单纯体</vt:lpstr>
      <vt:lpstr>1_Office 主题</vt:lpstr>
      <vt:lpstr>1_Office Theme</vt:lpstr>
      <vt:lpstr>Doodle Sketchbook by Slidesgo</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hoa be</cp:lastModifiedBy>
  <cp:revision>25</cp:revision>
  <dcterms:created xsi:type="dcterms:W3CDTF">2021-07-31T15:43:01Z</dcterms:created>
  <dcterms:modified xsi:type="dcterms:W3CDTF">2023-01-05T03:02:24Z</dcterms:modified>
</cp:coreProperties>
</file>