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98" r:id="rId4"/>
  </p:sldMasterIdLst>
  <p:notesMasterIdLst>
    <p:notesMasterId r:id="rId31"/>
  </p:notesMasterIdLst>
  <p:sldIdLst>
    <p:sldId id="262" r:id="rId5"/>
    <p:sldId id="263" r:id="rId6"/>
    <p:sldId id="264" r:id="rId7"/>
    <p:sldId id="257" r:id="rId8"/>
    <p:sldId id="265" r:id="rId9"/>
    <p:sldId id="266" r:id="rId10"/>
    <p:sldId id="268" r:id="rId11"/>
    <p:sldId id="320" r:id="rId12"/>
    <p:sldId id="269" r:id="rId13"/>
    <p:sldId id="356" r:id="rId14"/>
    <p:sldId id="363" r:id="rId15"/>
    <p:sldId id="325" r:id="rId16"/>
    <p:sldId id="2007577098" r:id="rId17"/>
    <p:sldId id="326" r:id="rId18"/>
    <p:sldId id="364" r:id="rId19"/>
    <p:sldId id="2007577097" r:id="rId20"/>
    <p:sldId id="367" r:id="rId21"/>
    <p:sldId id="327" r:id="rId22"/>
    <p:sldId id="358" r:id="rId23"/>
    <p:sldId id="359" r:id="rId24"/>
    <p:sldId id="2007577099" r:id="rId25"/>
    <p:sldId id="360" r:id="rId26"/>
    <p:sldId id="368" r:id="rId27"/>
    <p:sldId id="2007577100" r:id="rId28"/>
    <p:sldId id="2007577102" r:id="rId29"/>
    <p:sldId id="2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2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04/01/2023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40548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04/01/2023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04/01/2023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04/01/2023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 name="connsiteX0" fmla="*/ 0 w 11769505"/>
              <a:gd name="connsiteY0" fmla="*/ 736094 h 6516987"/>
              <a:gd name="connsiteX1" fmla="*/ 736094 w 11769505"/>
              <a:gd name="connsiteY1" fmla="*/ 0 h 6516987"/>
              <a:gd name="connsiteX2" fmla="*/ 1308167 w 11769505"/>
              <a:gd name="connsiteY2" fmla="*/ 0 h 6516987"/>
              <a:gd name="connsiteX3" fmla="*/ 1983214 w 11769505"/>
              <a:gd name="connsiteY3" fmla="*/ 0 h 6516987"/>
              <a:gd name="connsiteX4" fmla="*/ 2555287 w 11769505"/>
              <a:gd name="connsiteY4" fmla="*/ 0 h 6516987"/>
              <a:gd name="connsiteX5" fmla="*/ 3230333 w 11769505"/>
              <a:gd name="connsiteY5" fmla="*/ 0 h 6516987"/>
              <a:gd name="connsiteX6" fmla="*/ 4008353 w 11769505"/>
              <a:gd name="connsiteY6" fmla="*/ 0 h 6516987"/>
              <a:gd name="connsiteX7" fmla="*/ 4477453 w 11769505"/>
              <a:gd name="connsiteY7" fmla="*/ 0 h 6516987"/>
              <a:gd name="connsiteX8" fmla="*/ 4946553 w 11769505"/>
              <a:gd name="connsiteY8" fmla="*/ 0 h 6516987"/>
              <a:gd name="connsiteX9" fmla="*/ 5518626 w 11769505"/>
              <a:gd name="connsiteY9" fmla="*/ 0 h 6516987"/>
              <a:gd name="connsiteX10" fmla="*/ 6296645 w 11769505"/>
              <a:gd name="connsiteY10" fmla="*/ 0 h 6516987"/>
              <a:gd name="connsiteX11" fmla="*/ 6971692 w 11769505"/>
              <a:gd name="connsiteY11" fmla="*/ 0 h 6516987"/>
              <a:gd name="connsiteX12" fmla="*/ 7749711 w 11769505"/>
              <a:gd name="connsiteY12" fmla="*/ 0 h 6516987"/>
              <a:gd name="connsiteX13" fmla="*/ 8527731 w 11769505"/>
              <a:gd name="connsiteY13" fmla="*/ 0 h 6516987"/>
              <a:gd name="connsiteX14" fmla="*/ 9202777 w 11769505"/>
              <a:gd name="connsiteY14" fmla="*/ 0 h 6516987"/>
              <a:gd name="connsiteX15" fmla="*/ 9980796 w 11769505"/>
              <a:gd name="connsiteY15" fmla="*/ 0 h 6516987"/>
              <a:gd name="connsiteX16" fmla="*/ 11033411 w 11769505"/>
              <a:gd name="connsiteY16" fmla="*/ 0 h 6516987"/>
              <a:gd name="connsiteX17" fmla="*/ 11769505 w 11769505"/>
              <a:gd name="connsiteY17" fmla="*/ 736094 h 6516987"/>
              <a:gd name="connsiteX18" fmla="*/ 11769505 w 11769505"/>
              <a:gd name="connsiteY18" fmla="*/ 1296627 h 6516987"/>
              <a:gd name="connsiteX19" fmla="*/ 11769505 w 11769505"/>
              <a:gd name="connsiteY19" fmla="*/ 1705816 h 6516987"/>
              <a:gd name="connsiteX20" fmla="*/ 11769505 w 11769505"/>
              <a:gd name="connsiteY20" fmla="*/ 2165454 h 6516987"/>
              <a:gd name="connsiteX21" fmla="*/ 11769505 w 11769505"/>
              <a:gd name="connsiteY21" fmla="*/ 2725987 h 6516987"/>
              <a:gd name="connsiteX22" fmla="*/ 11769505 w 11769505"/>
              <a:gd name="connsiteY22" fmla="*/ 3236072 h 6516987"/>
              <a:gd name="connsiteX23" fmla="*/ 11769505 w 11769505"/>
              <a:gd name="connsiteY23" fmla="*/ 3796605 h 6516987"/>
              <a:gd name="connsiteX24" fmla="*/ 11769505 w 11769505"/>
              <a:gd name="connsiteY24" fmla="*/ 4306691 h 6516987"/>
              <a:gd name="connsiteX25" fmla="*/ 11769505 w 11769505"/>
              <a:gd name="connsiteY25" fmla="*/ 4816776 h 6516987"/>
              <a:gd name="connsiteX26" fmla="*/ 11769505 w 11769505"/>
              <a:gd name="connsiteY26" fmla="*/ 5225965 h 6516987"/>
              <a:gd name="connsiteX27" fmla="*/ 11769505 w 11769505"/>
              <a:gd name="connsiteY27" fmla="*/ 5780893 h 6516987"/>
              <a:gd name="connsiteX28" fmla="*/ 11033411 w 11769505"/>
              <a:gd name="connsiteY28" fmla="*/ 6516987 h 6516987"/>
              <a:gd name="connsiteX29" fmla="*/ 10358365 w 11769505"/>
              <a:gd name="connsiteY29" fmla="*/ 6516987 h 6516987"/>
              <a:gd name="connsiteX30" fmla="*/ 9889265 w 11769505"/>
              <a:gd name="connsiteY30" fmla="*/ 6516987 h 6516987"/>
              <a:gd name="connsiteX31" fmla="*/ 9214218 w 11769505"/>
              <a:gd name="connsiteY31" fmla="*/ 6516987 h 6516987"/>
              <a:gd name="connsiteX32" fmla="*/ 8848092 w 11769505"/>
              <a:gd name="connsiteY32" fmla="*/ 6516987 h 6516987"/>
              <a:gd name="connsiteX33" fmla="*/ 8070072 w 11769505"/>
              <a:gd name="connsiteY33" fmla="*/ 6516987 h 6516987"/>
              <a:gd name="connsiteX34" fmla="*/ 7497999 w 11769505"/>
              <a:gd name="connsiteY34" fmla="*/ 6516987 h 6516987"/>
              <a:gd name="connsiteX35" fmla="*/ 6925926 w 11769505"/>
              <a:gd name="connsiteY35" fmla="*/ 6516987 h 6516987"/>
              <a:gd name="connsiteX36" fmla="*/ 6662772 w 11769505"/>
              <a:gd name="connsiteY36" fmla="*/ 6516987 h 6516987"/>
              <a:gd name="connsiteX37" fmla="*/ 6399618 w 11769505"/>
              <a:gd name="connsiteY37" fmla="*/ 6516987 h 6516987"/>
              <a:gd name="connsiteX38" fmla="*/ 5827545 w 11769505"/>
              <a:gd name="connsiteY38" fmla="*/ 6516987 h 6516987"/>
              <a:gd name="connsiteX39" fmla="*/ 5564392 w 11769505"/>
              <a:gd name="connsiteY39" fmla="*/ 6516987 h 6516987"/>
              <a:gd name="connsiteX40" fmla="*/ 5198265 w 11769505"/>
              <a:gd name="connsiteY40" fmla="*/ 6516987 h 6516987"/>
              <a:gd name="connsiteX41" fmla="*/ 4832138 w 11769505"/>
              <a:gd name="connsiteY41" fmla="*/ 6516987 h 6516987"/>
              <a:gd name="connsiteX42" fmla="*/ 4363038 w 11769505"/>
              <a:gd name="connsiteY42" fmla="*/ 6516987 h 6516987"/>
              <a:gd name="connsiteX43" fmla="*/ 3893938 w 11769505"/>
              <a:gd name="connsiteY43" fmla="*/ 6516987 h 6516987"/>
              <a:gd name="connsiteX44" fmla="*/ 3424838 w 11769505"/>
              <a:gd name="connsiteY44" fmla="*/ 6516987 h 6516987"/>
              <a:gd name="connsiteX45" fmla="*/ 2852765 w 11769505"/>
              <a:gd name="connsiteY45" fmla="*/ 6516987 h 6516987"/>
              <a:gd name="connsiteX46" fmla="*/ 2177718 w 11769505"/>
              <a:gd name="connsiteY46" fmla="*/ 6516987 h 6516987"/>
              <a:gd name="connsiteX47" fmla="*/ 1502672 w 11769505"/>
              <a:gd name="connsiteY47" fmla="*/ 6516987 h 6516987"/>
              <a:gd name="connsiteX48" fmla="*/ 736094 w 11769505"/>
              <a:gd name="connsiteY48" fmla="*/ 6516987 h 6516987"/>
              <a:gd name="connsiteX49" fmla="*/ 0 w 11769505"/>
              <a:gd name="connsiteY49" fmla="*/ 5780893 h 6516987"/>
              <a:gd name="connsiteX50" fmla="*/ 0 w 11769505"/>
              <a:gd name="connsiteY50" fmla="*/ 5169912 h 6516987"/>
              <a:gd name="connsiteX51" fmla="*/ 0 w 11769505"/>
              <a:gd name="connsiteY51" fmla="*/ 4760723 h 6516987"/>
              <a:gd name="connsiteX52" fmla="*/ 0 w 11769505"/>
              <a:gd name="connsiteY52" fmla="*/ 4351533 h 6516987"/>
              <a:gd name="connsiteX53" fmla="*/ 0 w 11769505"/>
              <a:gd name="connsiteY53" fmla="*/ 3690104 h 6516987"/>
              <a:gd name="connsiteX54" fmla="*/ 0 w 11769505"/>
              <a:gd name="connsiteY54" fmla="*/ 3230467 h 6516987"/>
              <a:gd name="connsiteX55" fmla="*/ 0 w 11769505"/>
              <a:gd name="connsiteY55" fmla="*/ 2569038 h 6516987"/>
              <a:gd name="connsiteX56" fmla="*/ 0 w 11769505"/>
              <a:gd name="connsiteY56" fmla="*/ 2008504 h 6516987"/>
              <a:gd name="connsiteX57" fmla="*/ 0 w 11769505"/>
              <a:gd name="connsiteY57" fmla="*/ 1397523 h 6516987"/>
              <a:gd name="connsiteX58" fmla="*/ 0 w 11769505"/>
              <a:gd name="connsiteY58"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769505" h="6516987" fill="none" extrusionOk="0">
                <a:moveTo>
                  <a:pt x="0" y="736094"/>
                </a:moveTo>
                <a:cubicBezTo>
                  <a:pt x="22531" y="267349"/>
                  <a:pt x="323468" y="-90296"/>
                  <a:pt x="736094" y="0"/>
                </a:cubicBezTo>
                <a:cubicBezTo>
                  <a:pt x="942991" y="-34240"/>
                  <a:pt x="1153230" y="58656"/>
                  <a:pt x="1411140" y="0"/>
                </a:cubicBezTo>
                <a:cubicBezTo>
                  <a:pt x="1682891" y="-45118"/>
                  <a:pt x="1875967" y="52678"/>
                  <a:pt x="2086187" y="0"/>
                </a:cubicBezTo>
                <a:cubicBezTo>
                  <a:pt x="2289989" y="-55193"/>
                  <a:pt x="2481146" y="13259"/>
                  <a:pt x="2555287" y="0"/>
                </a:cubicBezTo>
                <a:cubicBezTo>
                  <a:pt x="2694613" y="-61722"/>
                  <a:pt x="3015238" y="30631"/>
                  <a:pt x="3333306" y="0"/>
                </a:cubicBezTo>
                <a:cubicBezTo>
                  <a:pt x="3633194" y="-45799"/>
                  <a:pt x="3822686" y="16747"/>
                  <a:pt x="4008353" y="0"/>
                </a:cubicBezTo>
                <a:cubicBezTo>
                  <a:pt x="4234889" y="-51445"/>
                  <a:pt x="4399600" y="-15577"/>
                  <a:pt x="4786372" y="0"/>
                </a:cubicBezTo>
                <a:cubicBezTo>
                  <a:pt x="5175394" y="5337"/>
                  <a:pt x="4946306" y="7722"/>
                  <a:pt x="5049526" y="0"/>
                </a:cubicBezTo>
                <a:cubicBezTo>
                  <a:pt x="5136410" y="9193"/>
                  <a:pt x="5254938" y="39421"/>
                  <a:pt x="5415653" y="0"/>
                </a:cubicBezTo>
                <a:cubicBezTo>
                  <a:pt x="5568306" y="9046"/>
                  <a:pt x="5735939" y="38003"/>
                  <a:pt x="5884752" y="0"/>
                </a:cubicBezTo>
                <a:cubicBezTo>
                  <a:pt x="6059430" y="-31639"/>
                  <a:pt x="6302681" y="38068"/>
                  <a:pt x="6456826" y="0"/>
                </a:cubicBezTo>
                <a:cubicBezTo>
                  <a:pt x="6624427" y="25256"/>
                  <a:pt x="6803878" y="30351"/>
                  <a:pt x="7131872" y="0"/>
                </a:cubicBezTo>
                <a:cubicBezTo>
                  <a:pt x="7436965" y="631"/>
                  <a:pt x="7244719" y="32538"/>
                  <a:pt x="7395026" y="0"/>
                </a:cubicBezTo>
                <a:cubicBezTo>
                  <a:pt x="7518144" y="-25519"/>
                  <a:pt x="7657987" y="60141"/>
                  <a:pt x="7864126" y="0"/>
                </a:cubicBezTo>
                <a:cubicBezTo>
                  <a:pt x="8079965" y="-9830"/>
                  <a:pt x="8141635" y="33304"/>
                  <a:pt x="8333226" y="0"/>
                </a:cubicBezTo>
                <a:cubicBezTo>
                  <a:pt x="8518906" y="-14130"/>
                  <a:pt x="8621942" y="16851"/>
                  <a:pt x="8699352" y="0"/>
                </a:cubicBezTo>
                <a:cubicBezTo>
                  <a:pt x="8789632" y="-24671"/>
                  <a:pt x="9078694" y="-13942"/>
                  <a:pt x="9168452" y="0"/>
                </a:cubicBezTo>
                <a:cubicBezTo>
                  <a:pt x="9244860" y="8472"/>
                  <a:pt x="9465854" y="-13177"/>
                  <a:pt x="9637552" y="0"/>
                </a:cubicBezTo>
                <a:cubicBezTo>
                  <a:pt x="9797161" y="-41002"/>
                  <a:pt x="10026785" y="44554"/>
                  <a:pt x="10312599" y="0"/>
                </a:cubicBezTo>
                <a:cubicBezTo>
                  <a:pt x="10649673" y="-22877"/>
                  <a:pt x="10749233" y="26790"/>
                  <a:pt x="11033411" y="0"/>
                </a:cubicBezTo>
                <a:cubicBezTo>
                  <a:pt x="11499303" y="-1528"/>
                  <a:pt x="11786632" y="231503"/>
                  <a:pt x="11769505" y="736094"/>
                </a:cubicBezTo>
                <a:cubicBezTo>
                  <a:pt x="11804441" y="889716"/>
                  <a:pt x="11737913" y="1077209"/>
                  <a:pt x="11769505" y="1195731"/>
                </a:cubicBezTo>
                <a:cubicBezTo>
                  <a:pt x="11789369" y="1343652"/>
                  <a:pt x="11738520" y="1413957"/>
                  <a:pt x="11769505" y="1604920"/>
                </a:cubicBezTo>
                <a:cubicBezTo>
                  <a:pt x="11795346" y="1782525"/>
                  <a:pt x="11762751" y="1809580"/>
                  <a:pt x="11769505" y="2014110"/>
                </a:cubicBezTo>
                <a:cubicBezTo>
                  <a:pt x="11807613" y="2218736"/>
                  <a:pt x="11737092" y="2381326"/>
                  <a:pt x="11769505" y="2574643"/>
                </a:cubicBezTo>
                <a:cubicBezTo>
                  <a:pt x="11784090" y="2749840"/>
                  <a:pt x="11732331" y="2899209"/>
                  <a:pt x="11769505" y="3084728"/>
                </a:cubicBezTo>
                <a:cubicBezTo>
                  <a:pt x="11812484" y="3253053"/>
                  <a:pt x="11703389" y="3397474"/>
                  <a:pt x="11769505" y="3594813"/>
                </a:cubicBezTo>
                <a:cubicBezTo>
                  <a:pt x="11798364" y="3781715"/>
                  <a:pt x="11803914" y="3916056"/>
                  <a:pt x="11769505" y="4155347"/>
                </a:cubicBezTo>
                <a:cubicBezTo>
                  <a:pt x="11760666" y="4358888"/>
                  <a:pt x="11779386" y="4591946"/>
                  <a:pt x="11769505" y="4715880"/>
                </a:cubicBezTo>
                <a:cubicBezTo>
                  <a:pt x="11777712" y="4827984"/>
                  <a:pt x="11730660" y="5476505"/>
                  <a:pt x="11769505" y="5780893"/>
                </a:cubicBezTo>
                <a:cubicBezTo>
                  <a:pt x="11687085" y="6225591"/>
                  <a:pt x="11497092" y="6536056"/>
                  <a:pt x="11033411" y="6516987"/>
                </a:cubicBezTo>
                <a:cubicBezTo>
                  <a:pt x="10970314" y="6509046"/>
                  <a:pt x="10902723" y="6508354"/>
                  <a:pt x="10770257" y="6516987"/>
                </a:cubicBezTo>
                <a:cubicBezTo>
                  <a:pt x="10650860" y="6550236"/>
                  <a:pt x="10633109" y="6506495"/>
                  <a:pt x="10507104" y="6516987"/>
                </a:cubicBezTo>
                <a:cubicBezTo>
                  <a:pt x="10390755" y="6527733"/>
                  <a:pt x="10372933" y="6510879"/>
                  <a:pt x="10243950" y="6516987"/>
                </a:cubicBezTo>
                <a:cubicBezTo>
                  <a:pt x="10109809" y="6534091"/>
                  <a:pt x="9951479" y="6541934"/>
                  <a:pt x="9671877" y="6516987"/>
                </a:cubicBezTo>
                <a:cubicBezTo>
                  <a:pt x="9397181" y="6543731"/>
                  <a:pt x="9295978" y="6477072"/>
                  <a:pt x="9099804" y="6516987"/>
                </a:cubicBezTo>
                <a:cubicBezTo>
                  <a:pt x="8926664" y="6539341"/>
                  <a:pt x="8527529" y="6428017"/>
                  <a:pt x="8321784" y="6516987"/>
                </a:cubicBezTo>
                <a:cubicBezTo>
                  <a:pt x="8096292" y="6555915"/>
                  <a:pt x="8134365" y="6500952"/>
                  <a:pt x="8058631" y="6516987"/>
                </a:cubicBezTo>
                <a:cubicBezTo>
                  <a:pt x="8001728" y="6515153"/>
                  <a:pt x="7534568" y="6417190"/>
                  <a:pt x="7383584" y="6516987"/>
                </a:cubicBezTo>
                <a:cubicBezTo>
                  <a:pt x="7169077" y="6609112"/>
                  <a:pt x="6919901" y="6476719"/>
                  <a:pt x="6605565" y="6516987"/>
                </a:cubicBezTo>
                <a:cubicBezTo>
                  <a:pt x="6284213" y="6517438"/>
                  <a:pt x="6237766" y="6501807"/>
                  <a:pt x="6033492" y="6516987"/>
                </a:cubicBezTo>
                <a:cubicBezTo>
                  <a:pt x="5841977" y="6544758"/>
                  <a:pt x="5735532" y="6491205"/>
                  <a:pt x="5564392" y="6516987"/>
                </a:cubicBezTo>
                <a:cubicBezTo>
                  <a:pt x="5317190" y="6563662"/>
                  <a:pt x="4997914" y="6439330"/>
                  <a:pt x="4786372" y="6516987"/>
                </a:cubicBezTo>
                <a:cubicBezTo>
                  <a:pt x="4573091" y="6622493"/>
                  <a:pt x="4514061" y="6493169"/>
                  <a:pt x="4420245" y="6516987"/>
                </a:cubicBezTo>
                <a:cubicBezTo>
                  <a:pt x="4339462" y="6529657"/>
                  <a:pt x="4251836" y="6491570"/>
                  <a:pt x="4157092" y="6516987"/>
                </a:cubicBezTo>
                <a:cubicBezTo>
                  <a:pt x="4079239" y="6521908"/>
                  <a:pt x="3808006" y="6509905"/>
                  <a:pt x="3687992" y="6516987"/>
                </a:cubicBezTo>
                <a:cubicBezTo>
                  <a:pt x="3590628" y="6527482"/>
                  <a:pt x="3400063" y="6499797"/>
                  <a:pt x="3321865" y="6516987"/>
                </a:cubicBezTo>
                <a:cubicBezTo>
                  <a:pt x="3258929" y="6571077"/>
                  <a:pt x="3062266" y="6481776"/>
                  <a:pt x="2955738" y="6516987"/>
                </a:cubicBezTo>
                <a:cubicBezTo>
                  <a:pt x="2766496" y="6540026"/>
                  <a:pt x="2421198" y="6537389"/>
                  <a:pt x="2177718" y="6516987"/>
                </a:cubicBezTo>
                <a:cubicBezTo>
                  <a:pt x="1897250" y="6560988"/>
                  <a:pt x="2016623" y="6490983"/>
                  <a:pt x="1914565" y="6516987"/>
                </a:cubicBezTo>
                <a:cubicBezTo>
                  <a:pt x="1793564" y="6526204"/>
                  <a:pt x="1708763" y="6475098"/>
                  <a:pt x="1548438" y="6516987"/>
                </a:cubicBezTo>
                <a:cubicBezTo>
                  <a:pt x="1411996" y="6569325"/>
                  <a:pt x="1075858" y="6515150"/>
                  <a:pt x="736094" y="6516987"/>
                </a:cubicBezTo>
                <a:cubicBezTo>
                  <a:pt x="370991" y="6591270"/>
                  <a:pt x="63279" y="6134412"/>
                  <a:pt x="0" y="5780893"/>
                </a:cubicBezTo>
                <a:cubicBezTo>
                  <a:pt x="-24858" y="5635603"/>
                  <a:pt x="25678" y="5420759"/>
                  <a:pt x="0" y="5270808"/>
                </a:cubicBezTo>
                <a:cubicBezTo>
                  <a:pt x="-55441" y="5180926"/>
                  <a:pt x="-1885" y="4935860"/>
                  <a:pt x="0" y="4609379"/>
                </a:cubicBezTo>
                <a:cubicBezTo>
                  <a:pt x="-73988" y="4320024"/>
                  <a:pt x="38597" y="4247723"/>
                  <a:pt x="0" y="3947949"/>
                </a:cubicBezTo>
                <a:cubicBezTo>
                  <a:pt x="-70181" y="3623880"/>
                  <a:pt x="24982" y="3648214"/>
                  <a:pt x="0" y="3437864"/>
                </a:cubicBezTo>
                <a:cubicBezTo>
                  <a:pt x="6445" y="3260678"/>
                  <a:pt x="-6830" y="3101094"/>
                  <a:pt x="0" y="2978227"/>
                </a:cubicBezTo>
                <a:cubicBezTo>
                  <a:pt x="18753" y="2854552"/>
                  <a:pt x="45321" y="2551408"/>
                  <a:pt x="0" y="2417694"/>
                </a:cubicBezTo>
                <a:cubicBezTo>
                  <a:pt x="-50915" y="2259308"/>
                  <a:pt x="25338" y="2122997"/>
                  <a:pt x="0" y="1907608"/>
                </a:cubicBezTo>
                <a:cubicBezTo>
                  <a:pt x="-62539" y="1718853"/>
                  <a:pt x="37338" y="1689079"/>
                  <a:pt x="0" y="1498419"/>
                </a:cubicBezTo>
                <a:cubicBezTo>
                  <a:pt x="-73996" y="1313799"/>
                  <a:pt x="46150" y="921772"/>
                  <a:pt x="0" y="736094"/>
                </a:cubicBezTo>
                <a:close/>
              </a:path>
              <a:path w="11769505" h="6516987" stroke="0" extrusionOk="0">
                <a:moveTo>
                  <a:pt x="0" y="736094"/>
                </a:moveTo>
                <a:cubicBezTo>
                  <a:pt x="-103311" y="410020"/>
                  <a:pt x="217295" y="-10142"/>
                  <a:pt x="736094" y="0"/>
                </a:cubicBezTo>
                <a:cubicBezTo>
                  <a:pt x="985101" y="-13738"/>
                  <a:pt x="1062482" y="48457"/>
                  <a:pt x="1308167" y="0"/>
                </a:cubicBezTo>
                <a:cubicBezTo>
                  <a:pt x="1538773" y="-39193"/>
                  <a:pt x="1779383" y="64774"/>
                  <a:pt x="1983214" y="0"/>
                </a:cubicBezTo>
                <a:cubicBezTo>
                  <a:pt x="2190908" y="-71841"/>
                  <a:pt x="2235810" y="49263"/>
                  <a:pt x="2555287" y="0"/>
                </a:cubicBezTo>
                <a:cubicBezTo>
                  <a:pt x="2826030" y="-27070"/>
                  <a:pt x="3089150" y="71868"/>
                  <a:pt x="3230333" y="0"/>
                </a:cubicBezTo>
                <a:cubicBezTo>
                  <a:pt x="3405631" y="-49848"/>
                  <a:pt x="3765436" y="83651"/>
                  <a:pt x="4008353" y="0"/>
                </a:cubicBezTo>
                <a:cubicBezTo>
                  <a:pt x="4266568" y="-49443"/>
                  <a:pt x="4366938" y="70606"/>
                  <a:pt x="4477453" y="0"/>
                </a:cubicBezTo>
                <a:cubicBezTo>
                  <a:pt x="4583627" y="-53909"/>
                  <a:pt x="4853829" y="17246"/>
                  <a:pt x="4946553" y="0"/>
                </a:cubicBezTo>
                <a:cubicBezTo>
                  <a:pt x="5059167" y="-23291"/>
                  <a:pt x="5362981" y="51407"/>
                  <a:pt x="5518626" y="0"/>
                </a:cubicBezTo>
                <a:cubicBezTo>
                  <a:pt x="5650158" y="-39136"/>
                  <a:pt x="6011494" y="59563"/>
                  <a:pt x="6296645" y="0"/>
                </a:cubicBezTo>
                <a:cubicBezTo>
                  <a:pt x="6610822" y="-45756"/>
                  <a:pt x="6742958" y="90870"/>
                  <a:pt x="6971692" y="0"/>
                </a:cubicBezTo>
                <a:cubicBezTo>
                  <a:pt x="7253652" y="-109154"/>
                  <a:pt x="7344615" y="88680"/>
                  <a:pt x="7749711" y="0"/>
                </a:cubicBezTo>
                <a:cubicBezTo>
                  <a:pt x="8126252" y="-90270"/>
                  <a:pt x="8188056" y="29197"/>
                  <a:pt x="8527731" y="0"/>
                </a:cubicBezTo>
                <a:cubicBezTo>
                  <a:pt x="8899054" y="8384"/>
                  <a:pt x="9036810" y="-31637"/>
                  <a:pt x="9202777" y="0"/>
                </a:cubicBezTo>
                <a:cubicBezTo>
                  <a:pt x="9349178" y="-35459"/>
                  <a:pt x="9577972" y="2752"/>
                  <a:pt x="9980796" y="0"/>
                </a:cubicBezTo>
                <a:cubicBezTo>
                  <a:pt x="10393932" y="-49071"/>
                  <a:pt x="10565992" y="101039"/>
                  <a:pt x="11033411" y="0"/>
                </a:cubicBezTo>
                <a:cubicBezTo>
                  <a:pt x="11328939" y="140112"/>
                  <a:pt x="11852300" y="342174"/>
                  <a:pt x="11769505" y="736094"/>
                </a:cubicBezTo>
                <a:cubicBezTo>
                  <a:pt x="11780176" y="969578"/>
                  <a:pt x="11742258" y="1176756"/>
                  <a:pt x="11769505" y="1296627"/>
                </a:cubicBezTo>
                <a:cubicBezTo>
                  <a:pt x="11771615" y="1417192"/>
                  <a:pt x="11728643" y="1516282"/>
                  <a:pt x="11769505" y="1705816"/>
                </a:cubicBezTo>
                <a:cubicBezTo>
                  <a:pt x="11816140" y="1897211"/>
                  <a:pt x="11734564" y="1951930"/>
                  <a:pt x="11769505" y="2165454"/>
                </a:cubicBezTo>
                <a:cubicBezTo>
                  <a:pt x="11787029" y="2405689"/>
                  <a:pt x="11711076" y="2471766"/>
                  <a:pt x="11769505" y="2725987"/>
                </a:cubicBezTo>
                <a:cubicBezTo>
                  <a:pt x="11813436" y="2982391"/>
                  <a:pt x="11762776" y="3043584"/>
                  <a:pt x="11769505" y="3236072"/>
                </a:cubicBezTo>
                <a:cubicBezTo>
                  <a:pt x="11784388" y="3362026"/>
                  <a:pt x="11719638" y="3625769"/>
                  <a:pt x="11769505" y="3796605"/>
                </a:cubicBezTo>
                <a:cubicBezTo>
                  <a:pt x="11818020" y="3965241"/>
                  <a:pt x="11732909" y="4071488"/>
                  <a:pt x="11769505" y="4306691"/>
                </a:cubicBezTo>
                <a:cubicBezTo>
                  <a:pt x="11818664" y="4562228"/>
                  <a:pt x="11702461" y="4677583"/>
                  <a:pt x="11769505" y="4816776"/>
                </a:cubicBezTo>
                <a:cubicBezTo>
                  <a:pt x="11810692" y="4954552"/>
                  <a:pt x="11731781" y="5050682"/>
                  <a:pt x="11769505" y="5225965"/>
                </a:cubicBezTo>
                <a:cubicBezTo>
                  <a:pt x="11809343" y="5407140"/>
                  <a:pt x="11700453" y="5683335"/>
                  <a:pt x="11769505" y="5780893"/>
                </a:cubicBezTo>
                <a:cubicBezTo>
                  <a:pt x="11790742" y="6165597"/>
                  <a:pt x="11433200" y="6583442"/>
                  <a:pt x="11033411" y="6516987"/>
                </a:cubicBezTo>
                <a:cubicBezTo>
                  <a:pt x="10858639" y="6576948"/>
                  <a:pt x="10638053" y="6517288"/>
                  <a:pt x="10358365" y="6516987"/>
                </a:cubicBezTo>
                <a:cubicBezTo>
                  <a:pt x="10087322" y="6547922"/>
                  <a:pt x="10060611" y="6482856"/>
                  <a:pt x="9889265" y="6516987"/>
                </a:cubicBezTo>
                <a:cubicBezTo>
                  <a:pt x="9747050" y="6549383"/>
                  <a:pt x="9477247" y="6499322"/>
                  <a:pt x="9214218" y="6516987"/>
                </a:cubicBezTo>
                <a:cubicBezTo>
                  <a:pt x="8976175" y="6587152"/>
                  <a:pt x="8962437" y="6473201"/>
                  <a:pt x="8848092" y="6516987"/>
                </a:cubicBezTo>
                <a:cubicBezTo>
                  <a:pt x="8748552" y="6576450"/>
                  <a:pt x="8484469" y="6501024"/>
                  <a:pt x="8070072" y="6516987"/>
                </a:cubicBezTo>
                <a:cubicBezTo>
                  <a:pt x="7731300" y="6600249"/>
                  <a:pt x="7812603" y="6451729"/>
                  <a:pt x="7497999" y="6516987"/>
                </a:cubicBezTo>
                <a:cubicBezTo>
                  <a:pt x="7209032" y="6577899"/>
                  <a:pt x="7066848" y="6470325"/>
                  <a:pt x="6925926" y="6516987"/>
                </a:cubicBezTo>
                <a:cubicBezTo>
                  <a:pt x="6805803" y="6590755"/>
                  <a:pt x="6755487" y="6507079"/>
                  <a:pt x="6662772" y="6516987"/>
                </a:cubicBezTo>
                <a:cubicBezTo>
                  <a:pt x="6602294" y="6545864"/>
                  <a:pt x="6481175" y="6487843"/>
                  <a:pt x="6399618" y="6516987"/>
                </a:cubicBezTo>
                <a:cubicBezTo>
                  <a:pt x="6312472" y="6561918"/>
                  <a:pt x="5959337" y="6494176"/>
                  <a:pt x="5827545" y="6516987"/>
                </a:cubicBezTo>
                <a:cubicBezTo>
                  <a:pt x="5701253" y="6529106"/>
                  <a:pt x="5632657" y="6498252"/>
                  <a:pt x="5564392" y="6516987"/>
                </a:cubicBezTo>
                <a:cubicBezTo>
                  <a:pt x="5516755" y="6538580"/>
                  <a:pt x="5358306" y="6506079"/>
                  <a:pt x="5198265" y="6516987"/>
                </a:cubicBezTo>
                <a:cubicBezTo>
                  <a:pt x="5021605" y="6535533"/>
                  <a:pt x="4967112" y="6475905"/>
                  <a:pt x="4832138" y="6516987"/>
                </a:cubicBezTo>
                <a:cubicBezTo>
                  <a:pt x="4735506" y="6529806"/>
                  <a:pt x="4562001" y="6476133"/>
                  <a:pt x="4363038" y="6516987"/>
                </a:cubicBezTo>
                <a:cubicBezTo>
                  <a:pt x="4172471" y="6545842"/>
                  <a:pt x="4128805" y="6477577"/>
                  <a:pt x="3893938" y="6516987"/>
                </a:cubicBezTo>
                <a:cubicBezTo>
                  <a:pt x="3653818" y="6534781"/>
                  <a:pt x="3613097" y="6520084"/>
                  <a:pt x="3424838" y="6516987"/>
                </a:cubicBezTo>
                <a:cubicBezTo>
                  <a:pt x="3206741" y="6486959"/>
                  <a:pt x="3052329" y="6463279"/>
                  <a:pt x="2852765" y="6516987"/>
                </a:cubicBezTo>
                <a:cubicBezTo>
                  <a:pt x="2648086" y="6587162"/>
                  <a:pt x="2480657" y="6498058"/>
                  <a:pt x="2177718" y="6516987"/>
                </a:cubicBezTo>
                <a:cubicBezTo>
                  <a:pt x="1941412" y="6542306"/>
                  <a:pt x="1662957" y="6442965"/>
                  <a:pt x="1502672" y="6516987"/>
                </a:cubicBezTo>
                <a:cubicBezTo>
                  <a:pt x="1384006" y="6630190"/>
                  <a:pt x="1010176" y="6392849"/>
                  <a:pt x="736094" y="6516987"/>
                </a:cubicBezTo>
                <a:cubicBezTo>
                  <a:pt x="368673" y="6587015"/>
                  <a:pt x="71273" y="6311350"/>
                  <a:pt x="0" y="5780893"/>
                </a:cubicBezTo>
                <a:cubicBezTo>
                  <a:pt x="-52591" y="5496218"/>
                  <a:pt x="39397" y="5325310"/>
                  <a:pt x="0" y="5169912"/>
                </a:cubicBezTo>
                <a:cubicBezTo>
                  <a:pt x="-29700" y="5052871"/>
                  <a:pt x="55600" y="4866150"/>
                  <a:pt x="0" y="4760723"/>
                </a:cubicBezTo>
                <a:cubicBezTo>
                  <a:pt x="-57876" y="4671534"/>
                  <a:pt x="-9464" y="4539690"/>
                  <a:pt x="0" y="4351533"/>
                </a:cubicBezTo>
                <a:cubicBezTo>
                  <a:pt x="-11580" y="4093300"/>
                  <a:pt x="69884" y="3937389"/>
                  <a:pt x="0" y="3690104"/>
                </a:cubicBezTo>
                <a:cubicBezTo>
                  <a:pt x="-47981" y="3453127"/>
                  <a:pt x="26050" y="3377599"/>
                  <a:pt x="0" y="3230467"/>
                </a:cubicBezTo>
                <a:cubicBezTo>
                  <a:pt x="-29232" y="3097986"/>
                  <a:pt x="52295" y="2737189"/>
                  <a:pt x="0" y="2569038"/>
                </a:cubicBezTo>
                <a:cubicBezTo>
                  <a:pt x="-80588" y="2398043"/>
                  <a:pt x="78662" y="2229458"/>
                  <a:pt x="0" y="2008504"/>
                </a:cubicBezTo>
                <a:cubicBezTo>
                  <a:pt x="-73997" y="1803496"/>
                  <a:pt x="56680" y="1527591"/>
                  <a:pt x="0" y="1397523"/>
                </a:cubicBezTo>
                <a:cubicBezTo>
                  <a:pt x="-21297" y="1309119"/>
                  <a:pt x="45829" y="996072"/>
                  <a:pt x="0" y="736094"/>
                </a:cubicBezTo>
                <a:close/>
              </a:path>
              <a:path w="11769505" h="6516987" fill="none" stroke="0" extrusionOk="0">
                <a:moveTo>
                  <a:pt x="0" y="736094"/>
                </a:moveTo>
                <a:cubicBezTo>
                  <a:pt x="-68367" y="359271"/>
                  <a:pt x="322685" y="-110660"/>
                  <a:pt x="736094" y="0"/>
                </a:cubicBezTo>
                <a:cubicBezTo>
                  <a:pt x="964173" y="-1088"/>
                  <a:pt x="1095242" y="21311"/>
                  <a:pt x="1411140" y="0"/>
                </a:cubicBezTo>
                <a:cubicBezTo>
                  <a:pt x="1740595" y="-33881"/>
                  <a:pt x="1919188" y="45718"/>
                  <a:pt x="2086187" y="0"/>
                </a:cubicBezTo>
                <a:cubicBezTo>
                  <a:pt x="2310123" y="-52400"/>
                  <a:pt x="2459052" y="24847"/>
                  <a:pt x="2555287" y="0"/>
                </a:cubicBezTo>
                <a:cubicBezTo>
                  <a:pt x="2676349" y="-33032"/>
                  <a:pt x="3020084" y="95333"/>
                  <a:pt x="3333306" y="0"/>
                </a:cubicBezTo>
                <a:cubicBezTo>
                  <a:pt x="3632542" y="-28028"/>
                  <a:pt x="3765722" y="614"/>
                  <a:pt x="4008353" y="0"/>
                </a:cubicBezTo>
                <a:cubicBezTo>
                  <a:pt x="4202026" y="-12059"/>
                  <a:pt x="4428221" y="5265"/>
                  <a:pt x="4786372" y="0"/>
                </a:cubicBezTo>
                <a:cubicBezTo>
                  <a:pt x="5119303" y="-466"/>
                  <a:pt x="4953400" y="16671"/>
                  <a:pt x="5049526" y="0"/>
                </a:cubicBezTo>
                <a:cubicBezTo>
                  <a:pt x="5160656" y="-24787"/>
                  <a:pt x="5270323" y="6312"/>
                  <a:pt x="5415653" y="0"/>
                </a:cubicBezTo>
                <a:cubicBezTo>
                  <a:pt x="5605658" y="-42881"/>
                  <a:pt x="5763677" y="6660"/>
                  <a:pt x="5884752" y="0"/>
                </a:cubicBezTo>
                <a:cubicBezTo>
                  <a:pt x="6065918" y="-18451"/>
                  <a:pt x="6317192" y="22106"/>
                  <a:pt x="6456826" y="0"/>
                </a:cubicBezTo>
                <a:cubicBezTo>
                  <a:pt x="6561295" y="-17155"/>
                  <a:pt x="6829526" y="-19144"/>
                  <a:pt x="7131872" y="0"/>
                </a:cubicBezTo>
                <a:cubicBezTo>
                  <a:pt x="7466180" y="-15804"/>
                  <a:pt x="7271892" y="-17269"/>
                  <a:pt x="7395026" y="0"/>
                </a:cubicBezTo>
                <a:cubicBezTo>
                  <a:pt x="7526789" y="8616"/>
                  <a:pt x="7665804" y="24546"/>
                  <a:pt x="7864126" y="0"/>
                </a:cubicBezTo>
                <a:cubicBezTo>
                  <a:pt x="8064376" y="-50203"/>
                  <a:pt x="8163325" y="9656"/>
                  <a:pt x="8333226" y="0"/>
                </a:cubicBezTo>
                <a:cubicBezTo>
                  <a:pt x="8513754" y="-17745"/>
                  <a:pt x="8633910" y="31801"/>
                  <a:pt x="8699352" y="0"/>
                </a:cubicBezTo>
                <a:cubicBezTo>
                  <a:pt x="8782026" y="-20332"/>
                  <a:pt x="9085855" y="5172"/>
                  <a:pt x="9168452" y="0"/>
                </a:cubicBezTo>
                <a:cubicBezTo>
                  <a:pt x="9240064" y="23155"/>
                  <a:pt x="9524275" y="35655"/>
                  <a:pt x="9637552" y="0"/>
                </a:cubicBezTo>
                <a:cubicBezTo>
                  <a:pt x="9775170" y="5694"/>
                  <a:pt x="10016312" y="425"/>
                  <a:pt x="10312599" y="0"/>
                </a:cubicBezTo>
                <a:cubicBezTo>
                  <a:pt x="10645567" y="-17279"/>
                  <a:pt x="10749643" y="26308"/>
                  <a:pt x="11033411" y="0"/>
                </a:cubicBezTo>
                <a:cubicBezTo>
                  <a:pt x="11485275" y="5276"/>
                  <a:pt x="11792883" y="328774"/>
                  <a:pt x="11769505" y="736094"/>
                </a:cubicBezTo>
                <a:cubicBezTo>
                  <a:pt x="11774533" y="890407"/>
                  <a:pt x="11766290" y="1080467"/>
                  <a:pt x="11769505" y="1195731"/>
                </a:cubicBezTo>
                <a:cubicBezTo>
                  <a:pt x="11802283" y="1335213"/>
                  <a:pt x="11745383" y="1419564"/>
                  <a:pt x="11769505" y="1604920"/>
                </a:cubicBezTo>
                <a:cubicBezTo>
                  <a:pt x="11803425" y="1786202"/>
                  <a:pt x="11764358" y="1820628"/>
                  <a:pt x="11769505" y="2014110"/>
                </a:cubicBezTo>
                <a:cubicBezTo>
                  <a:pt x="11796521" y="2183839"/>
                  <a:pt x="11783211" y="2387627"/>
                  <a:pt x="11769505" y="2574643"/>
                </a:cubicBezTo>
                <a:cubicBezTo>
                  <a:pt x="11755931" y="2747416"/>
                  <a:pt x="11744895" y="2856244"/>
                  <a:pt x="11769505" y="3084728"/>
                </a:cubicBezTo>
                <a:cubicBezTo>
                  <a:pt x="11821041" y="3284409"/>
                  <a:pt x="11736889" y="3384397"/>
                  <a:pt x="11769505" y="3594813"/>
                </a:cubicBezTo>
                <a:cubicBezTo>
                  <a:pt x="11826740" y="3783059"/>
                  <a:pt x="11789945" y="3944533"/>
                  <a:pt x="11769505" y="4155347"/>
                </a:cubicBezTo>
                <a:cubicBezTo>
                  <a:pt x="11776772" y="4370258"/>
                  <a:pt x="11741606" y="4562806"/>
                  <a:pt x="11769505" y="4715880"/>
                </a:cubicBezTo>
                <a:cubicBezTo>
                  <a:pt x="11798472" y="4834209"/>
                  <a:pt x="11761822" y="5583162"/>
                  <a:pt x="11769505" y="5780893"/>
                </a:cubicBezTo>
                <a:cubicBezTo>
                  <a:pt x="11777819" y="6378414"/>
                  <a:pt x="11397037" y="6565651"/>
                  <a:pt x="11033411" y="6516987"/>
                </a:cubicBezTo>
                <a:cubicBezTo>
                  <a:pt x="10993099" y="6545437"/>
                  <a:pt x="10899775" y="6500731"/>
                  <a:pt x="10770257" y="6516987"/>
                </a:cubicBezTo>
                <a:cubicBezTo>
                  <a:pt x="10659909" y="6536694"/>
                  <a:pt x="10616458" y="6509892"/>
                  <a:pt x="10507104" y="6516987"/>
                </a:cubicBezTo>
                <a:cubicBezTo>
                  <a:pt x="10386417" y="6525624"/>
                  <a:pt x="10371857" y="6510454"/>
                  <a:pt x="10243950" y="6516987"/>
                </a:cubicBezTo>
                <a:cubicBezTo>
                  <a:pt x="10091765" y="6497200"/>
                  <a:pt x="9955137" y="6477124"/>
                  <a:pt x="9671877" y="6516987"/>
                </a:cubicBezTo>
                <a:cubicBezTo>
                  <a:pt x="9435315" y="6522601"/>
                  <a:pt x="9279907" y="6482674"/>
                  <a:pt x="9099804" y="6516987"/>
                </a:cubicBezTo>
                <a:cubicBezTo>
                  <a:pt x="8919670" y="6597382"/>
                  <a:pt x="8540255" y="6490310"/>
                  <a:pt x="8321784" y="6516987"/>
                </a:cubicBezTo>
                <a:cubicBezTo>
                  <a:pt x="8101369" y="6559572"/>
                  <a:pt x="8138509" y="6512176"/>
                  <a:pt x="8058631" y="6516987"/>
                </a:cubicBezTo>
                <a:cubicBezTo>
                  <a:pt x="7984466" y="6507570"/>
                  <a:pt x="7600178" y="6383316"/>
                  <a:pt x="7383584" y="6516987"/>
                </a:cubicBezTo>
                <a:cubicBezTo>
                  <a:pt x="7150386" y="6608030"/>
                  <a:pt x="6869991" y="6531280"/>
                  <a:pt x="6605565" y="6516987"/>
                </a:cubicBezTo>
                <a:cubicBezTo>
                  <a:pt x="6287543" y="6532172"/>
                  <a:pt x="6242236" y="6507761"/>
                  <a:pt x="6033492" y="6516987"/>
                </a:cubicBezTo>
                <a:cubicBezTo>
                  <a:pt x="5848510" y="6536959"/>
                  <a:pt x="5751796" y="6505311"/>
                  <a:pt x="5564392" y="6516987"/>
                </a:cubicBezTo>
                <a:cubicBezTo>
                  <a:pt x="5350067" y="6551674"/>
                  <a:pt x="5055236" y="6410679"/>
                  <a:pt x="4786372" y="6516987"/>
                </a:cubicBezTo>
                <a:cubicBezTo>
                  <a:pt x="4543840" y="6592221"/>
                  <a:pt x="4545010" y="6506610"/>
                  <a:pt x="4420245" y="6516987"/>
                </a:cubicBezTo>
                <a:cubicBezTo>
                  <a:pt x="4309775" y="6533833"/>
                  <a:pt x="4241720" y="6506553"/>
                  <a:pt x="4157092" y="6516987"/>
                </a:cubicBezTo>
                <a:cubicBezTo>
                  <a:pt x="4058312" y="6545027"/>
                  <a:pt x="3794605" y="6521652"/>
                  <a:pt x="3687992" y="6516987"/>
                </a:cubicBezTo>
                <a:cubicBezTo>
                  <a:pt x="3569038" y="6556796"/>
                  <a:pt x="3408256" y="6487385"/>
                  <a:pt x="3321865" y="6516987"/>
                </a:cubicBezTo>
                <a:cubicBezTo>
                  <a:pt x="3244806" y="6535459"/>
                  <a:pt x="3052698" y="6483946"/>
                  <a:pt x="2955738" y="6516987"/>
                </a:cubicBezTo>
                <a:cubicBezTo>
                  <a:pt x="2831327" y="6567484"/>
                  <a:pt x="2478717" y="6467272"/>
                  <a:pt x="2177718" y="6516987"/>
                </a:cubicBezTo>
                <a:cubicBezTo>
                  <a:pt x="1887668" y="6540858"/>
                  <a:pt x="2017202" y="6509584"/>
                  <a:pt x="1914565" y="6516987"/>
                </a:cubicBezTo>
                <a:cubicBezTo>
                  <a:pt x="1805029" y="6537309"/>
                  <a:pt x="1737628" y="6465582"/>
                  <a:pt x="1548438" y="6516987"/>
                </a:cubicBezTo>
                <a:cubicBezTo>
                  <a:pt x="1381607" y="6606830"/>
                  <a:pt x="1093288" y="6571696"/>
                  <a:pt x="736094" y="6516987"/>
                </a:cubicBezTo>
                <a:cubicBezTo>
                  <a:pt x="261464" y="6520244"/>
                  <a:pt x="162285" y="6175586"/>
                  <a:pt x="0" y="5780893"/>
                </a:cubicBezTo>
                <a:cubicBezTo>
                  <a:pt x="-35284" y="5572359"/>
                  <a:pt x="15180" y="5422548"/>
                  <a:pt x="0" y="5270808"/>
                </a:cubicBezTo>
                <a:cubicBezTo>
                  <a:pt x="-62685" y="5155988"/>
                  <a:pt x="29256" y="4886643"/>
                  <a:pt x="0" y="4609379"/>
                </a:cubicBezTo>
                <a:cubicBezTo>
                  <a:pt x="-38988" y="4334278"/>
                  <a:pt x="104246" y="4279607"/>
                  <a:pt x="0" y="3947949"/>
                </a:cubicBezTo>
                <a:cubicBezTo>
                  <a:pt x="-65000" y="3624844"/>
                  <a:pt x="-2292" y="3631145"/>
                  <a:pt x="0" y="3437864"/>
                </a:cubicBezTo>
                <a:cubicBezTo>
                  <a:pt x="-20579" y="3213884"/>
                  <a:pt x="39" y="3106451"/>
                  <a:pt x="0" y="2978227"/>
                </a:cubicBezTo>
                <a:cubicBezTo>
                  <a:pt x="-16612" y="2839450"/>
                  <a:pt x="-4013" y="2557403"/>
                  <a:pt x="0" y="2417694"/>
                </a:cubicBezTo>
                <a:cubicBezTo>
                  <a:pt x="-29893" y="2227127"/>
                  <a:pt x="79165" y="2100325"/>
                  <a:pt x="0" y="1907608"/>
                </a:cubicBezTo>
                <a:cubicBezTo>
                  <a:pt x="-46437" y="1745596"/>
                  <a:pt x="68234" y="1677512"/>
                  <a:pt x="0" y="1498419"/>
                </a:cubicBezTo>
                <a:cubicBezTo>
                  <a:pt x="-56358" y="1314894"/>
                  <a:pt x="39404" y="897314"/>
                  <a:pt x="0" y="736094"/>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04/01/2023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04/01/2023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04/01/2023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04/01/2023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04/01/2023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04/01/2023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04/01/2023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04/01/2023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04/01/2023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2023/1/4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5.wdp"/><Relationship Id="rId18" Type="http://schemas.openxmlformats.org/officeDocument/2006/relationships/image" Target="../media/image9.png"/><Relationship Id="rId3" Type="http://schemas.openxmlformats.org/officeDocument/2006/relationships/slideLayout" Target="../slideLayouts/slideLayout1.xml"/><Relationship Id="rId21"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2.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1.png"/><Relationship Id="rId1" Type="http://schemas.microsoft.com/office/2007/relationships/media" Target="../media/media1.mp3"/><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0.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3.mp3"/><Relationship Id="rId7" Type="http://schemas.microsoft.com/office/2007/relationships/hdphoto" Target="../media/hdphoto14.wdp"/><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3.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5.xml"/><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4.png"/><Relationship Id="rId7" Type="http://schemas.openxmlformats.org/officeDocument/2006/relationships/image" Target="../media/image35.jpeg"/><Relationship Id="rId2" Type="http://schemas.openxmlformats.org/officeDocument/2006/relationships/slideLayout" Target="../slideLayouts/slideLayout12.xml"/><Relationship Id="rId1" Type="http://schemas.openxmlformats.org/officeDocument/2006/relationships/tags" Target="../tags/tag7.xml"/><Relationship Id="rId6" Type="http://schemas.microsoft.com/office/2007/relationships/hdphoto" Target="../media/hdphoto14.wdp"/><Relationship Id="rId5" Type="http://schemas.openxmlformats.org/officeDocument/2006/relationships/image" Target="../media/image30.png"/><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15.wdp"/><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1.png"/><Relationship Id="rId2" Type="http://schemas.microsoft.com/office/2007/relationships/media" Target="../media/media4.mp4"/><Relationship Id="rId1" Type="http://schemas.openxmlformats.org/officeDocument/2006/relationships/tags" Target="../tags/tag11.xml"/><Relationship Id="rId6" Type="http://schemas.microsoft.com/office/2007/relationships/hdphoto" Target="../media/hdphoto17.wdp"/><Relationship Id="rId5" Type="http://schemas.openxmlformats.org/officeDocument/2006/relationships/image" Target="../media/image40.png"/><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1.png"/><Relationship Id="rId5" Type="http://schemas.microsoft.com/office/2007/relationships/hdphoto" Target="../media/hdphoto14.wdp"/><Relationship Id="rId4" Type="http://schemas.openxmlformats.org/officeDocument/2006/relationships/image" Target="../media/image30.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Layout" Target="../slideLayouts/slideLayout25.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notesSlide" Target="../notesSlides/notesSlide9.xml"/><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8.png"/><Relationship Id="rId18" Type="http://schemas.openxmlformats.org/officeDocument/2006/relationships/image" Target="../media/image20.png"/><Relationship Id="rId26" Type="http://schemas.openxmlformats.org/officeDocument/2006/relationships/image" Target="../media/image10.png"/><Relationship Id="rId3" Type="http://schemas.microsoft.com/office/2007/relationships/hdphoto" Target="../media/hdphoto1.wdp"/><Relationship Id="rId21"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slide" Target="slide6.xml"/><Relationship Id="rId17" Type="http://schemas.microsoft.com/office/2007/relationships/hdphoto" Target="../media/hdphoto11.wdp"/><Relationship Id="rId25"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19.png"/><Relationship Id="rId20" Type="http://schemas.openxmlformats.org/officeDocument/2006/relationships/image" Target="../media/image21.gif"/><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23.png"/><Relationship Id="rId5" Type="http://schemas.microsoft.com/office/2007/relationships/hdphoto" Target="../media/hdphoto2.wdp"/><Relationship Id="rId15" Type="http://schemas.openxmlformats.org/officeDocument/2006/relationships/slide" Target="slide7.xml"/><Relationship Id="rId23" Type="http://schemas.openxmlformats.org/officeDocument/2006/relationships/image" Target="../media/image22.png"/><Relationship Id="rId10" Type="http://schemas.openxmlformats.org/officeDocument/2006/relationships/image" Target="../media/image17.png"/><Relationship Id="rId19" Type="http://schemas.microsoft.com/office/2007/relationships/hdphoto" Target="../media/hdphoto12.wdp"/><Relationship Id="rId4" Type="http://schemas.openxmlformats.org/officeDocument/2006/relationships/image" Target="../media/image3.png"/><Relationship Id="rId9" Type="http://schemas.openxmlformats.org/officeDocument/2006/relationships/slide" Target="slide5.xml"/><Relationship Id="rId14" Type="http://schemas.microsoft.com/office/2007/relationships/hdphoto" Target="../media/hdphoto10.wdp"/><Relationship Id="rId22" Type="http://schemas.microsoft.com/office/2007/relationships/hdphoto" Target="../media/hdphoto3.wdp"/><Relationship Id="rId27"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slide" Target="slide3.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28.png"/><Relationship Id="rId4" Type="http://schemas.microsoft.com/office/2007/relationships/hdphoto" Target="../media/hdphoto13.wdp"/></Relationships>
</file>

<file path=ppt/slides/_rels/slide9.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29.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22755" y="11333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16" name="Cloud 15">
            <a:extLst>
              <a:ext uri="{FF2B5EF4-FFF2-40B4-BE49-F238E27FC236}">
                <a16:creationId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6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871132" y="54543"/>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21891" y="40061"/>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550417" y="1705740"/>
            <a:ext cx="10235952" cy="2751715"/>
          </a:xfrm>
          <a:prstGeom prst="rect">
            <a:avLst/>
          </a:prstGeom>
        </p:spPr>
        <p:txBody>
          <a:bodyPr wrap="square">
            <a:spAutoFit/>
          </a:bodyPr>
          <a:lstStyle/>
          <a:p>
            <a:pPr algn="just" defTabSz="1219170">
              <a:lnSpc>
                <a:spcPct val="150000"/>
              </a:lnSpc>
              <a:buClr>
                <a:srgbClr val="000000"/>
              </a:buClr>
            </a:pPr>
            <a:r>
              <a:rPr lang="nl-NL" sz="4000" i="1">
                <a:latin typeface="Times New Roman" panose="02020603050405020304" pitchFamily="18" charset="0"/>
                <a:cs typeface="Times New Roman" panose="02020603050405020304" pitchFamily="18" charset="0"/>
              </a:rPr>
              <a:t>Tiếng hót dìu dặt của hoạ mi giục các loài chim dạo lên những khúc nhạc tưng bừng, ngợi ca núi sông đang đổi mới</a:t>
            </a:r>
            <a:r>
              <a:rPr lang="vi-VN" sz="40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40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6632440" y="189095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4487700" y="3748839"/>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8173697"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1562311" y="3748839"/>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871132" y="54543"/>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21891" y="40061"/>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a:t>
            </a:r>
            <a:r>
              <a:rPr lang="vi-VN" sz="2667"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cho rằng </a:t>
            </a: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20" name="Rectangle: Rounded Corners 19">
            <a:extLst>
              <a:ext uri="{FF2B5EF4-FFF2-40B4-BE49-F238E27FC236}">
                <a16:creationId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94436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116051" y="1496589"/>
            <a:ext cx="2796049" cy="836511"/>
          </a:xfrm>
          <a:prstGeom prst="rect">
            <a:avLst/>
          </a:prstGeom>
        </p:spPr>
        <p:txBody>
          <a:bodyPr wrap="square">
            <a:spAutoFit/>
          </a:bodyPr>
          <a:lstStyle/>
          <a:p>
            <a:pPr algn="just" defTabSz="1219170">
              <a:lnSpc>
                <a:spcPct val="150000"/>
              </a:lnSpc>
              <a:buClr>
                <a:srgbClr val="000000"/>
              </a:buClr>
            </a:pPr>
            <a:r>
              <a:rPr lang="vi-VN" sz="37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a:t>
            </a: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sáng</a:t>
            </a:r>
          </a:p>
        </p:txBody>
      </p:sp>
      <p:sp>
        <p:nvSpPr>
          <p:cNvPr id="24" name="Rectangle 23">
            <a:extLst>
              <a:ext uri="{FF2B5EF4-FFF2-40B4-BE49-F238E27FC236}">
                <a16:creationId xmlns:a16="http://schemas.microsoft.com/office/drawing/2014/main" id="{0DB3B055-88C0-4489-85E5-255792E07D74}"/>
              </a:ext>
            </a:extLst>
          </p:cNvPr>
          <p:cNvSpPr/>
          <p:nvPr/>
        </p:nvSpPr>
        <p:spPr>
          <a:xfrm>
            <a:off x="0" y="2489691"/>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9" name="TextBox 28">
            <a:extLst>
              <a:ext uri="{FF2B5EF4-FFF2-40B4-BE49-F238E27FC236}">
                <a16:creationId xmlns:a16="http://schemas.microsoft.com/office/drawing/2014/main" id="{3BCDD889-B037-48BC-924C-9A4CE9368C89}"/>
              </a:ext>
            </a:extLst>
          </p:cNvPr>
          <p:cNvSpPr txBox="1"/>
          <p:nvPr/>
        </p:nvSpPr>
        <p:spPr>
          <a:xfrm>
            <a:off x="2695404" y="1500787"/>
            <a:ext cx="9674352"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chiều</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nhất định.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1282834" y="2506157"/>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745" y="3480804"/>
            <a:ext cx="2927847"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95807" y="364375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20" name="TextBox 19">
            <a:extLst>
              <a:ext uri="{FF2B5EF4-FFF2-40B4-BE49-F238E27FC236}">
                <a16:creationId xmlns:a16="http://schemas.microsoft.com/office/drawing/2014/main" id="{93F76F04-F005-2249-AB34-1B3646D3C0E0}"/>
              </a:ext>
            </a:extLst>
          </p:cNvPr>
          <p:cNvSpPr txBox="1"/>
          <p:nvPr/>
        </p:nvSpPr>
        <p:spPr>
          <a:xfrm>
            <a:off x="2018609" y="3653120"/>
            <a:ext cx="96743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a:t>
            </a:r>
            <a:r>
              <a:rPr lang="vi-VN"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một cách</a:t>
            </a:r>
            <a:r>
              <a:rPr lang="en-US" sz="3733" kern="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nhịp nhàng và êm nhẹ.</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032"/>
                                        </p:tgtEl>
                                        <p:attrNameLst>
                                          <p:attrName>style.visibility</p:attrName>
                                        </p:attrNameLst>
                                      </p:cBhvr>
                                      <p:to>
                                        <p:strVal val="hidden"/>
                                      </p:to>
                                    </p:set>
                                  </p:childTnLst>
                                </p:cTn>
                              </p:par>
                              <p:par>
                                <p:cTn id="44" presetID="2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9" grpId="0"/>
      <p:bldP spid="30"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14700" y="959624"/>
            <a:ext cx="11588097" cy="6340310"/>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algn="just" defTabSz="1219170">
              <a:lnSpc>
                <a:spcPct val="123000"/>
              </a:lnSpc>
              <a:buClr>
                <a:srgbClr val="000000"/>
              </a:buClr>
            </a:pPr>
            <a:r>
              <a:rPr lang="en-VN" sz="2667"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78" y="1291948"/>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34111" y="2229743"/>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878" y="5238907"/>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42132" y="876572"/>
            <a:ext cx="11588097" cy="6340310"/>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9040874" y="5349464"/>
            <a:ext cx="2406355"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744771" y="3449187"/>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9106647" cy="889667"/>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05681" cy="707886"/>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en-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endParaRPr lang="en-US" sz="2800" dirty="0">
              <a:solidFill>
                <a:srgbClr val="008000"/>
              </a:solidFill>
              <a:latin typeface="Arial" panose="020B0604020202020204" pitchFamily="34" charset="0"/>
              <a:cs typeface="Arial" panose="020B0604020202020204" pitchFamily="34" charset="0"/>
            </a:endParaRPr>
          </a:p>
          <a:p>
            <a:pPr algn="ct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303782" y="2242095"/>
            <a:ext cx="11584436" cy="338522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2771148" y="2922471"/>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303782" y="387549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2968960" y="492530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2911824" y="555878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463960" y="490273"/>
            <a:ext cx="11584436" cy="4964949"/>
          </a:xfrm>
          <a:prstGeom prst="rect">
            <a:avLst/>
          </a:prstGeom>
          <a:noFill/>
        </p:spPr>
        <p:txBody>
          <a:bodyPr wrap="square" rtlCol="0">
            <a:spAutoFit/>
          </a:bodyPr>
          <a:lstStyle/>
          <a:p>
            <a:pPr algn="just" defTabSz="1219170">
              <a:lnSpc>
                <a:spcPct val="150000"/>
              </a:lnSpc>
              <a:buClr>
                <a:srgbClr val="000000"/>
              </a:buClr>
            </a:pPr>
            <a:r>
              <a:rPr lang="vi-VN" sz="36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p>
          <a:p>
            <a:pPr algn="just" defTabSz="1219170">
              <a:lnSpc>
                <a:spcPct val="150000"/>
              </a:lnSpc>
              <a:buClr>
                <a:srgbClr val="000000"/>
              </a:buClr>
            </a:pP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endPar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463960" y="2212578"/>
            <a:ext cx="11386295" cy="1354089"/>
          </a:xfrm>
          <a:prstGeom prst="rect">
            <a:avLst/>
          </a:prstGeom>
          <a:noFill/>
        </p:spPr>
        <p:txBody>
          <a:bodyPr wrap="square" rtlCol="0">
            <a:spAutoFit/>
          </a:bodyPr>
          <a:lstStyle/>
          <a:p>
            <a:pPr algn="just" defTabSz="1219170">
              <a:lnSpc>
                <a:spcPct val="150000"/>
              </a:lnSpc>
              <a:buClr>
                <a:srgbClr val="000000"/>
              </a:buClr>
            </a:pP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tiếng hót trong suốt của hoạ mi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chợt bừng</a:t>
            </a: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giấc</a:t>
            </a:r>
          </a:p>
          <a:p>
            <a:pPr algn="just" defTabSz="1219170">
              <a:lnSpc>
                <a:spcPct val="150000"/>
              </a:lnSpc>
              <a:buClr>
                <a:srgbClr val="000000"/>
              </a:buClr>
            </a:pP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xòe những cánh hoa đẹp, bày đủ các màu sắc xanh tươi.</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143604" y="4704710"/>
            <a:ext cx="11264080" cy="1354089"/>
          </a:xfrm>
          <a:prstGeom prst="rect">
            <a:avLst/>
          </a:prstGeom>
          <a:noFill/>
        </p:spPr>
        <p:txBody>
          <a:bodyPr wrap="square" rtlCol="0">
            <a:spAutoFit/>
          </a:bodyPr>
          <a:lstStyle/>
          <a:p>
            <a:pPr algn="just" defTabSz="1219170">
              <a:lnSpc>
                <a:spcPct val="150000"/>
              </a:lnSpc>
              <a:buClr>
                <a:srgbClr val="000000"/>
              </a:buClr>
            </a:pP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lên những khúc nhạc tưng bừng,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ngợi ca</a:t>
            </a:r>
            <a:r>
              <a:rPr lang="en-US"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núi sông đổi mới.</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1272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left)">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03B04-1B27-4AEE-4EAA-8F00790365B3}"/>
              </a:ext>
            </a:extLst>
          </p:cNvPr>
          <p:cNvSpPr txBox="1"/>
          <p:nvPr/>
        </p:nvSpPr>
        <p:spPr>
          <a:xfrm>
            <a:off x="1911927" y="768004"/>
            <a:ext cx="11445227" cy="809965"/>
          </a:xfrm>
          <a:prstGeom prst="rect">
            <a:avLst/>
          </a:prstGeom>
          <a:noFill/>
        </p:spPr>
        <p:txBody>
          <a:bodyPr wrap="square" rtlCol="0">
            <a:spAutoFit/>
          </a:bodyPr>
          <a:lstStyle/>
          <a:p>
            <a:pPr algn="just" defTabSz="1219170">
              <a:lnSpc>
                <a:spcPct val="150000"/>
              </a:lnSpc>
              <a:buClr>
                <a:srgbClr val="000000"/>
              </a:buClr>
            </a:pPr>
            <a:r>
              <a:rPr lang="nl-NL" sz="3600" b="1">
                <a:solidFill>
                  <a:schemeClr val="tx1">
                    <a:lumMod val="50000"/>
                  </a:schemeClr>
                </a:solidFill>
              </a:rPr>
              <a:t>Tìm trong bài đọc từ ngữ tả tiếng của hoạ mi hót.</a:t>
            </a:r>
            <a:endParaRPr lang="vi-VN" sz="36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004EDA28-9A11-BEA5-F250-61E40F64FCBE}"/>
              </a:ext>
            </a:extLst>
          </p:cNvPr>
          <p:cNvSpPr txBox="1"/>
          <p:nvPr/>
        </p:nvSpPr>
        <p:spPr>
          <a:xfrm>
            <a:off x="2026988" y="2706978"/>
            <a:ext cx="11790520" cy="889667"/>
          </a:xfrm>
          <a:prstGeom prst="rect">
            <a:avLst/>
          </a:prstGeom>
          <a:noFill/>
        </p:spPr>
        <p:txBody>
          <a:bodyPr wrap="square" rtlCol="0">
            <a:spAutoFit/>
          </a:bodyPr>
          <a:lstStyle/>
          <a:p>
            <a:pPr algn="just" defTabSz="1219170">
              <a:lnSpc>
                <a:spcPct val="150000"/>
              </a:lnSpc>
              <a:buClr>
                <a:srgbClr val="000000"/>
              </a:buClr>
            </a:pPr>
            <a:r>
              <a:rPr lang="en-US" sz="4000">
                <a:solidFill>
                  <a:srgbClr val="FF0000"/>
                </a:solidFill>
              </a:rPr>
              <a:t>Vang lừng, trong suốt, dìu dặt, kì diệu.</a:t>
            </a:r>
            <a:endParaRPr lang="vi-VN" sz="40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TextBox 4">
            <a:extLst>
              <a:ext uri="{FF2B5EF4-FFF2-40B4-BE49-F238E27FC236}">
                <a16:creationId xmlns:a16="http://schemas.microsoft.com/office/drawing/2014/main" id="{75EE53D8-7742-6531-6023-D7DBEED18BE0}"/>
              </a:ext>
            </a:extLst>
          </p:cNvPr>
          <p:cNvSpPr txBox="1"/>
          <p:nvPr/>
        </p:nvSpPr>
        <p:spPr>
          <a:xfrm>
            <a:off x="1496291" y="768004"/>
            <a:ext cx="415636" cy="1015663"/>
          </a:xfrm>
          <a:prstGeom prst="rect">
            <a:avLst/>
          </a:prstGeom>
          <a:noFill/>
        </p:spPr>
        <p:txBody>
          <a:bodyPr wrap="square">
            <a:spAutoFit/>
          </a:bodyPr>
          <a:lstStyle/>
          <a:p>
            <a:r>
              <a:rPr lang="en-US" sz="6000" b="1" kern="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471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412B2-40D5-3C4F-45B2-B54DAD2536B7}"/>
              </a:ext>
            </a:extLst>
          </p:cNvPr>
          <p:cNvSpPr txBox="1"/>
          <p:nvPr/>
        </p:nvSpPr>
        <p:spPr>
          <a:xfrm>
            <a:off x="1868874" y="831001"/>
            <a:ext cx="9847256" cy="889667"/>
          </a:xfrm>
          <a:prstGeom prst="rect">
            <a:avLst/>
          </a:prstGeom>
          <a:noFill/>
        </p:spPr>
        <p:txBody>
          <a:bodyPr wrap="square" rtlCol="0">
            <a:spAutoFit/>
          </a:bodyPr>
          <a:lstStyle/>
          <a:p>
            <a:pPr algn="just" defTabSz="1219170">
              <a:lnSpc>
                <a:spcPct val="150000"/>
              </a:lnSpc>
              <a:buClr>
                <a:srgbClr val="000000"/>
              </a:buClr>
            </a:pPr>
            <a:r>
              <a:rPr lang="nl-NL" sz="4000" b="1">
                <a:solidFill>
                  <a:schemeClr val="tx1">
                    <a:lumMod val="50000"/>
                  </a:schemeClr>
                </a:solidFill>
              </a:rPr>
              <a:t>Đặt một câu với từ ngữ vừa tìm được.</a:t>
            </a:r>
            <a:endParaRPr lang="vi-VN" sz="4000" kern="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F4520C00-BA18-2284-35AF-6DDF6D33AC92}"/>
              </a:ext>
            </a:extLst>
          </p:cNvPr>
          <p:cNvSpPr txBox="1"/>
          <p:nvPr/>
        </p:nvSpPr>
        <p:spPr>
          <a:xfrm>
            <a:off x="2328740" y="2056681"/>
            <a:ext cx="8506900" cy="1754326"/>
          </a:xfrm>
          <a:prstGeom prst="rect">
            <a:avLst/>
          </a:prstGeom>
          <a:noFill/>
        </p:spPr>
        <p:txBody>
          <a:bodyPr wrap="square" rtlCol="0">
            <a:spAutoFit/>
          </a:bodyPr>
          <a:lstStyle/>
          <a:p>
            <a:pPr fontAlgn="base"/>
            <a:r>
              <a:rPr lang="en-US" sz="3600">
                <a:solidFill>
                  <a:schemeClr val="tx2">
                    <a:lumMod val="75000"/>
                  </a:schemeClr>
                </a:solidFill>
              </a:rPr>
              <a:t>VD:</a:t>
            </a:r>
          </a:p>
          <a:p>
            <a:pPr fontAlgn="base"/>
            <a:r>
              <a:rPr lang="en-US" sz="3600">
                <a:solidFill>
                  <a:schemeClr val="tx2">
                    <a:lumMod val="75000"/>
                  </a:schemeClr>
                </a:solidFill>
              </a:rPr>
              <a:t>- Tiếng vỗ tay vang lừng.</a:t>
            </a:r>
          </a:p>
          <a:p>
            <a:r>
              <a:rPr lang="en-US" sz="3600">
                <a:solidFill>
                  <a:schemeClr val="tx2">
                    <a:lumMod val="75000"/>
                  </a:schemeClr>
                </a:solidFill>
              </a:rPr>
              <a:t>- Khả năng hồi phục của Nam thật kì diệu.</a:t>
            </a:r>
            <a:endParaRPr lang="vi-VN" sz="3600" kern="0"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3CCBA113-270E-9DA2-0EC5-BBFEB15E168E}"/>
              </a:ext>
            </a:extLst>
          </p:cNvPr>
          <p:cNvSpPr txBox="1"/>
          <p:nvPr/>
        </p:nvSpPr>
        <p:spPr>
          <a:xfrm>
            <a:off x="1182416" y="768004"/>
            <a:ext cx="844572" cy="1015663"/>
          </a:xfrm>
          <a:prstGeom prst="rect">
            <a:avLst/>
          </a:prstGeom>
          <a:noFill/>
        </p:spPr>
        <p:txBody>
          <a:bodyPr wrap="square">
            <a:spAutoFit/>
          </a:bodyPr>
          <a:lstStyle/>
          <a:p>
            <a:r>
              <a:rPr lang="en-US" sz="6000" b="1" kern="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a:t>
            </a:r>
            <a:endParaRPr lang="en-US" sz="6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02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5"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solidFill>
                  <a:srgbClr val="008000"/>
                </a:solidFill>
                <a:cs typeface="Arial" panose="020B0604020202020204" pitchFamily="34" charset="0"/>
              </a:rPr>
              <a:t>Tiết học</a:t>
            </a:r>
            <a:r>
              <a:rPr lang="vi-VN" sz="3200">
                <a:solidFill>
                  <a:srgbClr val="008000"/>
                </a:solidFill>
                <a:cs typeface="Arial" panose="020B0604020202020204" pitchFamily="34" charset="0"/>
              </a:rPr>
              <a:t> </a:t>
            </a:r>
            <a:r>
              <a:rPr lang="vi-VN" sz="3200" dirty="0">
                <a:solidFill>
                  <a:srgbClr val="008000"/>
                </a:solidFill>
                <a:cs typeface="Arial" panose="020B0604020202020204" pitchFamily="34" charset="0"/>
              </a:rPr>
              <a:t>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008000"/>
                </a:solidFill>
                <a:latin typeface="Arial" panose="020B0604020202020204" pitchFamily="34" charset="0"/>
                <a:cs typeface="Arial" panose="020B0604020202020204" pitchFamily="34" charset="0"/>
              </a:rPr>
              <a:t>Mùa</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nước</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nổi</a:t>
            </a:r>
            <a:endParaRPr lang="en-US" sz="36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solidFill>
                  <a:srgbClr val="008000"/>
                </a:solidFill>
                <a:latin typeface="Arial" panose="020B0604020202020204" pitchFamily="34" charset="0"/>
                <a:cs typeface="Arial" panose="020B0604020202020204" pitchFamily="34" charset="0"/>
              </a:rPr>
              <a:t>Cá ròng ròng là cá gì?</a:t>
            </a:r>
            <a:endParaRPr lang="pt-BR" sz="3200" dirty="0" err="1">
              <a:solidFill>
                <a:srgbClr val="008000"/>
              </a:solidFill>
              <a:latin typeface="Arial" panose="020B0604020202020204" pitchFamily="34" charset="0"/>
              <a:cs typeface="Arial" panose="020B0604020202020204" pitchFamily="34" charset="0"/>
            </a:endParaRPr>
          </a:p>
        </p:txBody>
      </p:sp>
      <p:sp>
        <p:nvSpPr>
          <p:cNvPr id="29" name="TextBox 28"/>
          <p:cNvSpPr txBox="1"/>
          <p:nvPr/>
        </p:nvSpPr>
        <p:spPr>
          <a:xfrm>
            <a:off x="4381499" y="4353922"/>
            <a:ext cx="3936877" cy="1384995"/>
          </a:xfrm>
          <a:prstGeom prst="rect">
            <a:avLst/>
          </a:prstGeom>
          <a:noFill/>
        </p:spPr>
        <p:txBody>
          <a:bodyPr wrap="square" rtlCol="0">
            <a:spAutoFit/>
          </a:bodyPr>
          <a:lstStyle/>
          <a:p>
            <a:pPr algn="ctr"/>
            <a:r>
              <a:rPr lang="vi-VN" sz="2800" dirty="0">
                <a:solidFill>
                  <a:srgbClr val="008000"/>
                </a:solidFill>
                <a:cs typeface="Arial" panose="020B0604020202020204" pitchFamily="34"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solidFill>
                  <a:srgbClr val="008000"/>
                </a:solidFill>
                <a:cs typeface="Arial" panose="020B0604020202020204" pitchFamily="34" charset="0"/>
              </a:rPr>
              <a:t>Vì sao người ta gọi là mùa nước nổi mà không gọi là mùa nước lũ? </a:t>
            </a:r>
          </a:p>
        </p:txBody>
      </p:sp>
      <p:sp>
        <p:nvSpPr>
          <p:cNvPr id="29" name="TextBox 28"/>
          <p:cNvSpPr txBox="1"/>
          <p:nvPr/>
        </p:nvSpPr>
        <p:spPr>
          <a:xfrm>
            <a:off x="4381500" y="4417061"/>
            <a:ext cx="3429000" cy="1200329"/>
          </a:xfrm>
          <a:prstGeom prst="rect">
            <a:avLst/>
          </a:prstGeom>
          <a:noFill/>
        </p:spPr>
        <p:txBody>
          <a:bodyPr wrap="square" rtlCol="0">
            <a:spAutoFit/>
          </a:bodyPr>
          <a:lstStyle/>
          <a:p>
            <a:pPr algn="ctr"/>
            <a:r>
              <a:rPr lang="vi-VN" sz="3600" dirty="0">
                <a:solidFill>
                  <a:srgbClr val="008000"/>
                </a:solidFill>
                <a:cs typeface="Arial" panose="020B0604020202020204" pitchFamily="34"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t>Đây</a:t>
            </a:r>
            <a:r>
              <a:rPr lang="en-US" sz="2800" dirty="0"/>
              <a:t> </a:t>
            </a:r>
            <a:r>
              <a:rPr lang="en-US" sz="2800" dirty="0" err="1"/>
              <a:t>là</a:t>
            </a:r>
            <a:r>
              <a:rPr lang="en-US" sz="2800" dirty="0"/>
              <a:t> </a:t>
            </a:r>
            <a:r>
              <a:rPr lang="en-US" sz="2800" dirty="0" err="1"/>
              <a:t>chim</a:t>
            </a:r>
            <a:r>
              <a:rPr lang="en-US" sz="2800" dirty="0"/>
              <a:t> </a:t>
            </a:r>
            <a:r>
              <a:rPr lang="en-US" sz="2800" dirty="0" err="1"/>
              <a:t>gì</a:t>
            </a:r>
            <a:r>
              <a:rPr lang="en-US" sz="2800" dirty="0"/>
              <a:t>?</a:t>
            </a:r>
          </a:p>
        </p:txBody>
      </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t>Chim</a:t>
            </a:r>
            <a:r>
              <a:rPr lang="en-US" sz="4400" dirty="0"/>
              <a:t> </a:t>
            </a:r>
            <a:r>
              <a:rPr lang="en-US" sz="4400" dirty="0" err="1"/>
              <a:t>họa</a:t>
            </a:r>
            <a:r>
              <a:rPr lang="en-US" sz="4400" dirty="0"/>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1820</Words>
  <Application>Microsoft Office PowerPoint</Application>
  <PresentationFormat>Widescreen</PresentationFormat>
  <Paragraphs>121</Paragraphs>
  <Slides>26</Slides>
  <Notes>9</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等线</vt:lpstr>
      <vt:lpstr>Arial</vt:lpstr>
      <vt:lpstr>Arial-Rounded</vt:lpstr>
      <vt:lpstr>Calibri</vt:lpstr>
      <vt:lpstr>Calibri Light</vt:lpstr>
      <vt:lpstr>Kalam</vt:lpstr>
      <vt:lpstr>Montserrat</vt:lpstr>
      <vt:lpstr>Segoe UI Black</vt:lpstr>
      <vt:lpstr>Times New Roman</vt:lpstr>
      <vt:lpstr>1_Office Theme</vt:lpstr>
      <vt:lpstr>1_Doodle Sketchbook by Slidesgo</vt:lpstr>
      <vt:lpstr>3_Office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hoa be</cp:lastModifiedBy>
  <cp:revision>19</cp:revision>
  <dcterms:created xsi:type="dcterms:W3CDTF">2021-07-31T14:28:31Z</dcterms:created>
  <dcterms:modified xsi:type="dcterms:W3CDTF">2023-01-04T05:12:51Z</dcterms:modified>
</cp:coreProperties>
</file>