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7" r:id="rId3"/>
  </p:sldMasterIdLst>
  <p:notesMasterIdLst>
    <p:notesMasterId r:id="rId12"/>
  </p:notesMasterIdLst>
  <p:sldIdLst>
    <p:sldId id="2007577146" r:id="rId4"/>
    <p:sldId id="317" r:id="rId5"/>
    <p:sldId id="361" r:id="rId6"/>
    <p:sldId id="362" r:id="rId7"/>
    <p:sldId id="2007577147" r:id="rId8"/>
    <p:sldId id="2007577148" r:id="rId9"/>
    <p:sldId id="283" r:id="rId10"/>
    <p:sldId id="200757714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042B16-FB9D-4FED-94FD-E92201194C73}" type="datetimeFigureOut">
              <a:rPr lang="en-US" smtClean="0"/>
              <a:t>05/01/2023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9E62C0-617D-49F3-B780-5A8B92978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938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85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636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763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91803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210565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45274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3919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10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691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B48A23-F086-E848-93F2-BE7280BF92FE}"/>
              </a:ext>
            </a:extLst>
          </p:cNvPr>
          <p:cNvSpPr/>
          <p:nvPr userDrawn="1"/>
        </p:nvSpPr>
        <p:spPr>
          <a:xfrm>
            <a:off x="8639426" y="6570742"/>
            <a:ext cx="2066591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67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en-VN" sz="1067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519019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4DFE0B-740D-4032-8B67-D1F8B4C6A3A6}"/>
              </a:ext>
            </a:extLst>
          </p:cNvPr>
          <p:cNvSpPr txBox="1"/>
          <p:nvPr userDrawn="1"/>
        </p:nvSpPr>
        <p:spPr>
          <a:xfrm>
            <a:off x="5249008" y="6581001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r>
              <a:rPr lang="en-US" sz="1200" i="1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37989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12" Type="http://schemas.openxmlformats.org/officeDocument/2006/relationships/image" Target="../media/image11.jpeg"/><Relationship Id="rId17" Type="http://schemas.openxmlformats.org/officeDocument/2006/relationships/image" Target="../media/image14.png"/><Relationship Id="rId2" Type="http://schemas.openxmlformats.org/officeDocument/2006/relationships/image" Target="../media/image5.png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0.jpeg"/><Relationship Id="rId5" Type="http://schemas.openxmlformats.org/officeDocument/2006/relationships/image" Target="../media/image7.png"/><Relationship Id="rId15" Type="http://schemas.openxmlformats.org/officeDocument/2006/relationships/image" Target="../media/image13.jpeg"/><Relationship Id="rId10" Type="http://schemas.openxmlformats.org/officeDocument/2006/relationships/image" Target="../media/image9.jpeg"/><Relationship Id="rId4" Type="http://schemas.openxmlformats.org/officeDocument/2006/relationships/image" Target="../media/image6.jpeg"/><Relationship Id="rId9" Type="http://schemas.microsoft.com/office/2007/relationships/hdphoto" Target="../media/hdphoto4.wdp"/><Relationship Id="rId1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7.png"/><Relationship Id="rId7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microsoft.com/office/2007/relationships/hdphoto" Target="../media/hdphoto7.wdp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9.wdp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0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6D312B-B1F8-48AB-A594-9103F69B891E}"/>
              </a:ext>
            </a:extLst>
          </p:cNvPr>
          <p:cNvSpPr txBox="1"/>
          <p:nvPr/>
        </p:nvSpPr>
        <p:spPr>
          <a:xfrm>
            <a:off x="1517577" y="2286389"/>
            <a:ext cx="9156846" cy="121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Luyện tập: Viết thiệp chúc Tết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C9B9DB9-E932-4719-BB9B-D5EF917A0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634" y="3760231"/>
            <a:ext cx="2647507" cy="264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927E2E-E2FD-4379-A8B3-428CCE49499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102" y="101115"/>
            <a:ext cx="1865304" cy="160788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9741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2147454" y="495015"/>
            <a:ext cx="928255" cy="853440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75709" y="603699"/>
            <a:ext cx="8127910" cy="560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 các tấm thiệp dưới đây và trả lời câu hỏi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BAE5E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AEF1E86-AC86-5241-A433-5DF5FCCAE24E}"/>
              </a:ext>
            </a:extLst>
          </p:cNvPr>
          <p:cNvGrpSpPr/>
          <p:nvPr/>
        </p:nvGrpSpPr>
        <p:grpSpPr>
          <a:xfrm>
            <a:off x="2721602" y="1348456"/>
            <a:ext cx="3032801" cy="4299712"/>
            <a:chOff x="1169642" y="844295"/>
            <a:chExt cx="2274601" cy="322478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B4ACBB0-E07D-B047-BC29-0A0A89267AAB}"/>
                </a:ext>
              </a:extLst>
            </p:cNvPr>
            <p:cNvSpPr/>
            <p:nvPr/>
          </p:nvSpPr>
          <p:spPr>
            <a:xfrm>
              <a:off x="1200886" y="1011990"/>
              <a:ext cx="2190013" cy="3057089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19466" name="Picture 10" descr="Decal trang trí cành đào xuân 7 PK608 - Đỏ - Shop VnExpress">
              <a:extLst>
                <a:ext uri="{FF2B5EF4-FFF2-40B4-BE49-F238E27FC236}">
                  <a16:creationId xmlns:a16="http://schemas.microsoft.com/office/drawing/2014/main" id="{A720F7BE-6529-8C47-A3F6-965B5EE59C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420" y="844295"/>
              <a:ext cx="1051931" cy="1051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68" name="Picture 12" descr="Hình ảnh Đèn Lồng Màu đỏ Xinh Đèn, Xinh, đỏ, Màu đỏ miễn phí tải tập tin  PNG PSDComment và Vector">
              <a:extLst>
                <a:ext uri="{FF2B5EF4-FFF2-40B4-BE49-F238E27FC236}">
                  <a16:creationId xmlns:a16="http://schemas.microsoft.com/office/drawing/2014/main" id="{8E72915F-9E0F-274B-A1E2-D228734F2B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60000" y1="81506" x2="60000" y2="815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4858" y="1535666"/>
              <a:ext cx="452255" cy="405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70" name="Picture 14" descr="Lantern PNG Images | Vector and PSD Files | Free Download on Pngtree">
              <a:extLst>
                <a:ext uri="{FF2B5EF4-FFF2-40B4-BE49-F238E27FC236}">
                  <a16:creationId xmlns:a16="http://schemas.microsoft.com/office/drawing/2014/main" id="{AB7DF7F8-6B74-F34B-867E-6E11C3CF29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389" b="90000" l="10000" r="90000">
                          <a14:foregroundMark x1="49167" y1="1389" x2="49167" y2="1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2" r="28388" b="11492"/>
            <a:stretch/>
          </p:blipFill>
          <p:spPr bwMode="auto">
            <a:xfrm>
              <a:off x="1844462" y="1401361"/>
              <a:ext cx="237323" cy="451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4" descr="Lantern PNG Images | Vector and PSD Files | Free Download on Pngtree">
              <a:extLst>
                <a:ext uri="{FF2B5EF4-FFF2-40B4-BE49-F238E27FC236}">
                  <a16:creationId xmlns:a16="http://schemas.microsoft.com/office/drawing/2014/main" id="{6E77C917-C9A3-0C42-A99A-431C5EEFCD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389" b="90000" l="10000" r="90000">
                          <a14:foregroundMark x1="49167" y1="1389" x2="49167" y2="1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2" r="28388" b="11492"/>
            <a:stretch/>
          </p:blipFill>
          <p:spPr bwMode="auto">
            <a:xfrm rot="20962763">
              <a:off x="2121419" y="1140795"/>
              <a:ext cx="162095" cy="308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72" name="Picture 16" descr="Fireworks Vector Illustration Royalty Free Cliparts, Vectors, And Stock  Illustration. Image 40818577.">
              <a:extLst>
                <a:ext uri="{FF2B5EF4-FFF2-40B4-BE49-F238E27FC236}">
                  <a16:creationId xmlns:a16="http://schemas.microsoft.com/office/drawing/2014/main" id="{A187BB3B-5D7D-DC4C-B12A-40FF42924E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1948" y="1401361"/>
              <a:ext cx="437529" cy="492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74" name="Picture 18" descr="Hình ảnh Pháo Bông Pháo Hoa, Pháo Hoa Vector, Sáng, Bắn Pháo Hoa miễn phí  tải tập tin PNG PSDComment và Vector">
              <a:extLst>
                <a:ext uri="{FF2B5EF4-FFF2-40B4-BE49-F238E27FC236}">
                  <a16:creationId xmlns:a16="http://schemas.microsoft.com/office/drawing/2014/main" id="{CC9B5D72-7E33-CD49-A575-32BCD5E063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26"/>
            <a:stretch/>
          </p:blipFill>
          <p:spPr bwMode="auto">
            <a:xfrm>
              <a:off x="1169642" y="1698131"/>
              <a:ext cx="431568" cy="405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76" name="Picture 20" descr="Vector Bánh Chưng, Dưa Hấu Đỏ, Cành Đào, Cành Mai Ngày Tết">
              <a:extLst>
                <a:ext uri="{FF2B5EF4-FFF2-40B4-BE49-F238E27FC236}">
                  <a16:creationId xmlns:a16="http://schemas.microsoft.com/office/drawing/2014/main" id="{23A9FE6E-60B0-E74B-A8C1-5E0C8FADFA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4838" b="8739"/>
            <a:stretch/>
          </p:blipFill>
          <p:spPr bwMode="auto">
            <a:xfrm>
              <a:off x="2579478" y="3476628"/>
              <a:ext cx="798576" cy="576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FC4F0A8-CC68-E445-B9F2-B2EFAEFD76DF}"/>
                </a:ext>
              </a:extLst>
            </p:cNvPr>
            <p:cNvSpPr txBox="1"/>
            <p:nvPr/>
          </p:nvSpPr>
          <p:spPr>
            <a:xfrm>
              <a:off x="1192277" y="2092215"/>
              <a:ext cx="2251966" cy="1425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DF3C7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Nhân dịp Tết Nguyên đán, cháu kính chúc ông bà luôn mạnh khoẻ và vui vẻ.</a:t>
              </a:r>
            </a:p>
            <a:p>
              <a:pPr marL="0" marR="0" lvl="0" indent="0" algn="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DF3C7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Cháu của ông bà</a:t>
              </a:r>
            </a:p>
            <a:p>
              <a:pPr marL="0" marR="0" lvl="0" indent="0" algn="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DF3C7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Lê Hiếu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EAD9442-3B9A-9341-B804-D3C7206B4685}"/>
              </a:ext>
            </a:extLst>
          </p:cNvPr>
          <p:cNvGrpSpPr/>
          <p:nvPr/>
        </p:nvGrpSpPr>
        <p:grpSpPr>
          <a:xfrm>
            <a:off x="6760696" y="1459533"/>
            <a:ext cx="3140888" cy="4188634"/>
            <a:chOff x="4194222" y="1080229"/>
            <a:chExt cx="2355666" cy="3141475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CCB8503-ECB7-D241-B2C4-F190B44C653D}"/>
                </a:ext>
              </a:extLst>
            </p:cNvPr>
            <p:cNvSpPr/>
            <p:nvPr/>
          </p:nvSpPr>
          <p:spPr>
            <a:xfrm>
              <a:off x="4194222" y="1163228"/>
              <a:ext cx="2190013" cy="3057089"/>
            </a:xfrm>
            <a:prstGeom prst="rect">
              <a:avLst/>
            </a:prstGeom>
            <a:solidFill>
              <a:srgbClr val="ED3D6C"/>
            </a:solidFill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19480" name="Picture 24" descr="Hình ảnh Vàng Thỏi Vàng Fortune, Màu Vàng., Nguyên Bảo, Tài Sản miễn phí  tải tập tin PNG PSDComment và Vector">
              <a:extLst>
                <a:ext uri="{FF2B5EF4-FFF2-40B4-BE49-F238E27FC236}">
                  <a16:creationId xmlns:a16="http://schemas.microsoft.com/office/drawing/2014/main" id="{37340985-A0EC-1F4A-9B1C-1D892E145D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3583" b="76250" l="50417" r="98417">
                          <a14:foregroundMark x1="55750" y1="63417" x2="55750" y2="63417"/>
                          <a14:foregroundMark x1="53833" y1="66833" x2="74583" y2="63083"/>
                          <a14:foregroundMark x1="70583" y1="75250" x2="80750" y2="73583"/>
                          <a14:foregroundMark x1="80750" y1="73583" x2="89667" y2="67000"/>
                          <a14:foregroundMark x1="89667" y1="67000" x2="91333" y2="61667"/>
                          <a14:foregroundMark x1="91333" y1="61500" x2="82083" y2="56417"/>
                          <a14:foregroundMark x1="82083" y1="56417" x2="61417" y2="54833"/>
                          <a14:foregroundMark x1="61417" y1="54833" x2="53667" y2="55667"/>
                          <a14:foregroundMark x1="52500" y1="55583" x2="53000" y2="49167"/>
                          <a14:foregroundMark x1="52667" y1="48167" x2="50417" y2="55417"/>
                          <a14:foregroundMark x1="75500" y1="51583" x2="85000" y2="51667"/>
                          <a14:foregroundMark x1="85000" y1="51667" x2="94750" y2="57667"/>
                          <a14:foregroundMark x1="81583" y1="48750" x2="78000" y2="48917"/>
                          <a14:foregroundMark x1="71333" y1="76333" x2="71333" y2="76333"/>
                          <a14:foregroundMark x1="93833" y1="35083" x2="87167" y2="27167"/>
                          <a14:foregroundMark x1="87167" y1="27167" x2="82000" y2="26500"/>
                          <a14:foregroundMark x1="82000" y1="26333" x2="98417" y2="25917"/>
                          <a14:foregroundMark x1="95333" y1="24333" x2="93833" y2="23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83" t="21766" b="21196"/>
            <a:stretch/>
          </p:blipFill>
          <p:spPr bwMode="auto">
            <a:xfrm rot="20752269" flipH="1">
              <a:off x="4290019" y="3484131"/>
              <a:ext cx="497328" cy="547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78" name="Picture 22" descr="Vector bánh chưng hình vẻ đẹp">
              <a:extLst>
                <a:ext uri="{FF2B5EF4-FFF2-40B4-BE49-F238E27FC236}">
                  <a16:creationId xmlns:a16="http://schemas.microsoft.com/office/drawing/2014/main" id="{1F1A987C-0629-D044-ADD5-A7ABBB15FF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84" b="21766"/>
            <a:stretch/>
          </p:blipFill>
          <p:spPr bwMode="auto">
            <a:xfrm>
              <a:off x="4194222" y="3841431"/>
              <a:ext cx="672456" cy="380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4" descr="Hình ảnh Vàng Thỏi Vàng Fortune, Màu Vàng., Nguyên Bảo, Tài Sản miễn phí  tải tập tin PNG PSDComment và Vector">
              <a:extLst>
                <a:ext uri="{FF2B5EF4-FFF2-40B4-BE49-F238E27FC236}">
                  <a16:creationId xmlns:a16="http://schemas.microsoft.com/office/drawing/2014/main" id="{D7C417D8-1A59-6446-BEA7-4839A60025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3583" b="76250" l="50417" r="98417">
                          <a14:foregroundMark x1="55750" y1="63417" x2="55750" y2="63417"/>
                          <a14:foregroundMark x1="53833" y1="66833" x2="74583" y2="63083"/>
                          <a14:foregroundMark x1="70583" y1="75250" x2="80750" y2="73583"/>
                          <a14:foregroundMark x1="80750" y1="73583" x2="89667" y2="67000"/>
                          <a14:foregroundMark x1="89667" y1="67000" x2="91333" y2="61667"/>
                          <a14:foregroundMark x1="91333" y1="61500" x2="82083" y2="56417"/>
                          <a14:foregroundMark x1="82083" y1="56417" x2="61417" y2="54833"/>
                          <a14:foregroundMark x1="61417" y1="54833" x2="53667" y2="55667"/>
                          <a14:foregroundMark x1="52500" y1="55583" x2="53000" y2="49167"/>
                          <a14:foregroundMark x1="52667" y1="48167" x2="50417" y2="55417"/>
                          <a14:foregroundMark x1="75500" y1="51583" x2="85000" y2="51667"/>
                          <a14:foregroundMark x1="85000" y1="51667" x2="94750" y2="57667"/>
                          <a14:foregroundMark x1="81583" y1="48750" x2="78000" y2="48917"/>
                          <a14:foregroundMark x1="71333" y1="76333" x2="71333" y2="76333"/>
                          <a14:foregroundMark x1="93833" y1="35083" x2="87167" y2="27167"/>
                          <a14:foregroundMark x1="87167" y1="27167" x2="82000" y2="26500"/>
                          <a14:foregroundMark x1="82000" y1="26333" x2="98417" y2="25917"/>
                          <a14:foregroundMark x1="95333" y1="24333" x2="93833" y2="23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83" t="21766" b="21196"/>
            <a:stretch/>
          </p:blipFill>
          <p:spPr bwMode="auto">
            <a:xfrm rot="21214890">
              <a:off x="5988089" y="3813754"/>
              <a:ext cx="355532" cy="391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82" name="Picture 26" descr="Tổng hợp ảnh Hoa Đào PNG">
              <a:extLst>
                <a:ext uri="{FF2B5EF4-FFF2-40B4-BE49-F238E27FC236}">
                  <a16:creationId xmlns:a16="http://schemas.microsoft.com/office/drawing/2014/main" id="{29EEAB3F-45B1-4D46-8363-C4C4D1D96C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4719" y="1080229"/>
              <a:ext cx="2185169" cy="1097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980F856-F59D-4C4F-B3CB-01BC102F761F}"/>
                </a:ext>
              </a:extLst>
            </p:cNvPr>
            <p:cNvSpPr txBox="1"/>
            <p:nvPr/>
          </p:nvSpPr>
          <p:spPr>
            <a:xfrm>
              <a:off x="4298086" y="2106323"/>
              <a:ext cx="1999663" cy="1652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Nhân dịp năm mới con chúc bố mẹ mọi điều tốt đẹp.</a:t>
              </a:r>
            </a:p>
            <a:p>
              <a:pPr marL="0" marR="0" lvl="0" indent="0" algn="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Con của bố mẹ</a:t>
              </a:r>
            </a:p>
            <a:p>
              <a:pPr marL="0" marR="0" lvl="0" indent="0" algn="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Phương Mai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1829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FADBFA-BDF0-3846-BE73-BDCDC874A722}"/>
              </a:ext>
            </a:extLst>
          </p:cNvPr>
          <p:cNvGrpSpPr/>
          <p:nvPr/>
        </p:nvGrpSpPr>
        <p:grpSpPr>
          <a:xfrm>
            <a:off x="1118587" y="541867"/>
            <a:ext cx="4710420" cy="5364217"/>
            <a:chOff x="1161764" y="844295"/>
            <a:chExt cx="2229135" cy="32483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E806A52-B8E8-D24C-8E99-52289BC215D1}"/>
                </a:ext>
              </a:extLst>
            </p:cNvPr>
            <p:cNvSpPr/>
            <p:nvPr/>
          </p:nvSpPr>
          <p:spPr>
            <a:xfrm>
              <a:off x="1200886" y="1011990"/>
              <a:ext cx="2190013" cy="3057089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4" name="Picture 10" descr="Decal trang trí cành đào xuân 7 PK608 - Đỏ - Shop VnExpress">
              <a:extLst>
                <a:ext uri="{FF2B5EF4-FFF2-40B4-BE49-F238E27FC236}">
                  <a16:creationId xmlns:a16="http://schemas.microsoft.com/office/drawing/2014/main" id="{7B367737-D000-164B-953E-DBE469F0B0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420" y="844295"/>
              <a:ext cx="1051931" cy="1051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2" descr="Hình ảnh Đèn Lồng Màu đỏ Xinh Đèn, Xinh, đỏ, Màu đỏ miễn phí tải tập tin  PNG PSDComment và Vector">
              <a:extLst>
                <a:ext uri="{FF2B5EF4-FFF2-40B4-BE49-F238E27FC236}">
                  <a16:creationId xmlns:a16="http://schemas.microsoft.com/office/drawing/2014/main" id="{7AC69A96-4C37-0F49-98AC-72C9674003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60000" y1="81506" x2="60000" y2="815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4858" y="1535666"/>
              <a:ext cx="452255" cy="405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4" descr="Lantern PNG Images | Vector and PSD Files | Free Download on Pngtree">
              <a:extLst>
                <a:ext uri="{FF2B5EF4-FFF2-40B4-BE49-F238E27FC236}">
                  <a16:creationId xmlns:a16="http://schemas.microsoft.com/office/drawing/2014/main" id="{5AE47FF5-14F4-A84E-9367-2B9A73192F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389" b="90000" l="10000" r="90000">
                          <a14:foregroundMark x1="49167" y1="1389" x2="49167" y2="1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2" r="28388" b="11492"/>
            <a:stretch/>
          </p:blipFill>
          <p:spPr bwMode="auto">
            <a:xfrm>
              <a:off x="1844462" y="1401361"/>
              <a:ext cx="237323" cy="451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4" descr="Lantern PNG Images | Vector and PSD Files | Free Download on Pngtree">
              <a:extLst>
                <a:ext uri="{FF2B5EF4-FFF2-40B4-BE49-F238E27FC236}">
                  <a16:creationId xmlns:a16="http://schemas.microsoft.com/office/drawing/2014/main" id="{045E0EF2-8F39-934C-9ECF-187D861E68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389" b="90000" l="10000" r="90000">
                          <a14:foregroundMark x1="49167" y1="1389" x2="49167" y2="1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2" r="28388" b="11492"/>
            <a:stretch/>
          </p:blipFill>
          <p:spPr bwMode="auto">
            <a:xfrm rot="20962763">
              <a:off x="2121419" y="1140795"/>
              <a:ext cx="162095" cy="308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6" descr="Fireworks Vector Illustration Royalty Free Cliparts, Vectors, And Stock  Illustration. Image 40818577.">
              <a:extLst>
                <a:ext uri="{FF2B5EF4-FFF2-40B4-BE49-F238E27FC236}">
                  <a16:creationId xmlns:a16="http://schemas.microsoft.com/office/drawing/2014/main" id="{FE2662A9-0F84-2140-8953-5E1DA468E2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1948" y="1401361"/>
              <a:ext cx="437529" cy="492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8" descr="Hình ảnh Pháo Bông Pháo Hoa, Pháo Hoa Vector, Sáng, Bắn Pháo Hoa miễn phí  tải tập tin PNG PSDComment và Vector">
              <a:extLst>
                <a:ext uri="{FF2B5EF4-FFF2-40B4-BE49-F238E27FC236}">
                  <a16:creationId xmlns:a16="http://schemas.microsoft.com/office/drawing/2014/main" id="{BBE66398-38E3-CF4D-B676-965A7369CC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26"/>
            <a:stretch/>
          </p:blipFill>
          <p:spPr bwMode="auto">
            <a:xfrm>
              <a:off x="1169642" y="1698131"/>
              <a:ext cx="431568" cy="405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0" descr="Vector Bánh Chưng, Dưa Hấu Đỏ, Cành Đào, Cành Mai Ngày Tết">
              <a:extLst>
                <a:ext uri="{FF2B5EF4-FFF2-40B4-BE49-F238E27FC236}">
                  <a16:creationId xmlns:a16="http://schemas.microsoft.com/office/drawing/2014/main" id="{A32EED56-DCEC-C24C-9F31-3B48057BB6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4838" b="8739"/>
            <a:stretch/>
          </p:blipFill>
          <p:spPr bwMode="auto">
            <a:xfrm>
              <a:off x="2579478" y="3476628"/>
              <a:ext cx="798576" cy="576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4D1AABB-D79E-C845-9780-0D82BB29828D}"/>
                </a:ext>
              </a:extLst>
            </p:cNvPr>
            <p:cNvSpPr txBox="1"/>
            <p:nvPr/>
          </p:nvSpPr>
          <p:spPr>
            <a:xfrm>
              <a:off x="1161764" y="1741768"/>
              <a:ext cx="2185777" cy="2350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DF3C7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Nhân dịp Tết Nguyên đán, cháu kính chúc ông bà luôn mạnh khoẻ và vui vẻ.</a:t>
              </a:r>
            </a:p>
            <a:p>
              <a:pPr marL="0" marR="0" lvl="0" indent="0" algn="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DF3C7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Cháu của ông bà</a:t>
              </a:r>
            </a:p>
            <a:p>
              <a:pPr marL="0" marR="0" lvl="0" indent="0" algn="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DF3C7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Lê Hiếu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548C345-A8D9-BE45-96F8-EB523D05489A}"/>
              </a:ext>
            </a:extLst>
          </p:cNvPr>
          <p:cNvSpPr txBox="1"/>
          <p:nvPr/>
        </p:nvSpPr>
        <p:spPr>
          <a:xfrm>
            <a:off x="5989219" y="731518"/>
            <a:ext cx="6040024" cy="4448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Mỗi tấm thiệp trên là của ai viết gửi đến ai?</a:t>
            </a: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Mỗi tấm thiệp đó được viết trong dịp nào?</a:t>
            </a: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Người viết chúc điều gì?</a:t>
            </a: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2E543E-2FCD-CF46-8C0F-C01D4EDEB1E0}"/>
              </a:ext>
            </a:extLst>
          </p:cNvPr>
          <p:cNvSpPr txBox="1"/>
          <p:nvPr/>
        </p:nvSpPr>
        <p:spPr>
          <a:xfrm>
            <a:off x="5989219" y="1481403"/>
            <a:ext cx="6025649" cy="576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itchFamily="2" charset="2"/>
              </a:rPr>
              <a:t> Thiệp của bạn Lê Hiếu viết cho ông bà.</a:t>
            </a: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196A06-EDB1-CF45-ADD4-713887D6FF96}"/>
              </a:ext>
            </a:extLst>
          </p:cNvPr>
          <p:cNvSpPr txBox="1"/>
          <p:nvPr/>
        </p:nvSpPr>
        <p:spPr>
          <a:xfrm>
            <a:off x="6003594" y="3176269"/>
            <a:ext cx="5519622" cy="576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itchFamily="2" charset="2"/>
              </a:rPr>
              <a:t> Thiệp được viết trong dịp Tết.</a:t>
            </a: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575FC4-0353-5F48-8604-574A092BBAD5}"/>
              </a:ext>
            </a:extLst>
          </p:cNvPr>
          <p:cNvSpPr txBox="1"/>
          <p:nvPr/>
        </p:nvSpPr>
        <p:spPr>
          <a:xfrm>
            <a:off x="6096000" y="4716358"/>
            <a:ext cx="5649158" cy="112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itchFamily="2" charset="2"/>
              </a:rPr>
              <a:t> Người viết chúc ông bà mạnh khoẻ, vui vẻ.</a:t>
            </a: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202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1E7AF98-DC58-9C40-BA2D-572FCA43FC52}"/>
              </a:ext>
            </a:extLst>
          </p:cNvPr>
          <p:cNvGrpSpPr/>
          <p:nvPr/>
        </p:nvGrpSpPr>
        <p:grpSpPr>
          <a:xfrm>
            <a:off x="1315966" y="636693"/>
            <a:ext cx="4006493" cy="5323047"/>
            <a:chOff x="4194222" y="1080229"/>
            <a:chExt cx="2355666" cy="314147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C04CA0C-2753-964E-B33E-EB280EB77FA8}"/>
                </a:ext>
              </a:extLst>
            </p:cNvPr>
            <p:cNvSpPr/>
            <p:nvPr/>
          </p:nvSpPr>
          <p:spPr>
            <a:xfrm>
              <a:off x="4194222" y="1163228"/>
              <a:ext cx="2190013" cy="3057089"/>
            </a:xfrm>
            <a:prstGeom prst="rect">
              <a:avLst/>
            </a:prstGeom>
            <a:solidFill>
              <a:srgbClr val="ED3D6C"/>
            </a:solidFill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4" name="Picture 24" descr="Hình ảnh Vàng Thỏi Vàng Fortune, Màu Vàng., Nguyên Bảo, Tài Sản miễn phí  tải tập tin PNG PSDComment và Vector">
              <a:extLst>
                <a:ext uri="{FF2B5EF4-FFF2-40B4-BE49-F238E27FC236}">
                  <a16:creationId xmlns:a16="http://schemas.microsoft.com/office/drawing/2014/main" id="{A021B1E1-DC84-7544-8575-B4B17EF981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3583" b="76250" l="50417" r="98417">
                          <a14:foregroundMark x1="55750" y1="63417" x2="55750" y2="63417"/>
                          <a14:foregroundMark x1="53833" y1="66833" x2="74583" y2="63083"/>
                          <a14:foregroundMark x1="70583" y1="75250" x2="80750" y2="73583"/>
                          <a14:foregroundMark x1="80750" y1="73583" x2="89667" y2="67000"/>
                          <a14:foregroundMark x1="89667" y1="67000" x2="91333" y2="61667"/>
                          <a14:foregroundMark x1="91333" y1="61500" x2="82083" y2="56417"/>
                          <a14:foregroundMark x1="82083" y1="56417" x2="61417" y2="54833"/>
                          <a14:foregroundMark x1="61417" y1="54833" x2="53667" y2="55667"/>
                          <a14:foregroundMark x1="52500" y1="55583" x2="53000" y2="49167"/>
                          <a14:foregroundMark x1="52667" y1="48167" x2="50417" y2="55417"/>
                          <a14:foregroundMark x1="75500" y1="51583" x2="85000" y2="51667"/>
                          <a14:foregroundMark x1="85000" y1="51667" x2="94750" y2="57667"/>
                          <a14:foregroundMark x1="81583" y1="48750" x2="78000" y2="48917"/>
                          <a14:foregroundMark x1="71333" y1="76333" x2="71333" y2="76333"/>
                          <a14:foregroundMark x1="93833" y1="35083" x2="87167" y2="27167"/>
                          <a14:foregroundMark x1="87167" y1="27167" x2="82000" y2="26500"/>
                          <a14:foregroundMark x1="82000" y1="26333" x2="98417" y2="25917"/>
                          <a14:foregroundMark x1="95333" y1="24333" x2="93833" y2="23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83" t="21766" b="21196"/>
            <a:stretch/>
          </p:blipFill>
          <p:spPr bwMode="auto">
            <a:xfrm rot="20752269" flipH="1">
              <a:off x="4290019" y="3484131"/>
              <a:ext cx="497328" cy="547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2" descr="Vector bánh chưng hình vẻ đẹp">
              <a:extLst>
                <a:ext uri="{FF2B5EF4-FFF2-40B4-BE49-F238E27FC236}">
                  <a16:creationId xmlns:a16="http://schemas.microsoft.com/office/drawing/2014/main" id="{34CEDC87-186F-F34B-BEB7-65C7FC5A13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84" b="21766"/>
            <a:stretch/>
          </p:blipFill>
          <p:spPr bwMode="auto">
            <a:xfrm>
              <a:off x="4194222" y="3841431"/>
              <a:ext cx="672456" cy="380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4" descr="Hình ảnh Vàng Thỏi Vàng Fortune, Màu Vàng., Nguyên Bảo, Tài Sản miễn phí  tải tập tin PNG PSDComment và Vector">
              <a:extLst>
                <a:ext uri="{FF2B5EF4-FFF2-40B4-BE49-F238E27FC236}">
                  <a16:creationId xmlns:a16="http://schemas.microsoft.com/office/drawing/2014/main" id="{B0EA5F56-5CF1-5641-8654-444ECF8F34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83" b="76250" l="50417" r="98417">
                          <a14:foregroundMark x1="55750" y1="63417" x2="55750" y2="63417"/>
                          <a14:foregroundMark x1="53833" y1="66833" x2="74583" y2="63083"/>
                          <a14:foregroundMark x1="70583" y1="75250" x2="80750" y2="73583"/>
                          <a14:foregroundMark x1="80750" y1="73583" x2="89667" y2="67000"/>
                          <a14:foregroundMark x1="89667" y1="67000" x2="91333" y2="61667"/>
                          <a14:foregroundMark x1="91333" y1="61500" x2="82083" y2="56417"/>
                          <a14:foregroundMark x1="82083" y1="56417" x2="61417" y2="54833"/>
                          <a14:foregroundMark x1="61417" y1="54833" x2="53667" y2="55667"/>
                          <a14:foregroundMark x1="52500" y1="55583" x2="53000" y2="49167"/>
                          <a14:foregroundMark x1="52667" y1="48167" x2="50417" y2="55417"/>
                          <a14:foregroundMark x1="75500" y1="51583" x2="85000" y2="51667"/>
                          <a14:foregroundMark x1="85000" y1="51667" x2="94750" y2="57667"/>
                          <a14:foregroundMark x1="81583" y1="48750" x2="78000" y2="48917"/>
                          <a14:foregroundMark x1="71333" y1="76333" x2="71333" y2="76333"/>
                          <a14:foregroundMark x1="93833" y1="35083" x2="87167" y2="27167"/>
                          <a14:foregroundMark x1="87167" y1="27167" x2="82000" y2="26500"/>
                          <a14:foregroundMark x1="82000" y1="26333" x2="98417" y2="25917"/>
                          <a14:foregroundMark x1="95333" y1="24333" x2="93833" y2="23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83" t="21766" b="21196"/>
            <a:stretch/>
          </p:blipFill>
          <p:spPr bwMode="auto">
            <a:xfrm rot="21214890">
              <a:off x="5988089" y="3813754"/>
              <a:ext cx="355532" cy="391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6" descr="Tổng hợp ảnh Hoa Đào PNG">
              <a:extLst>
                <a:ext uri="{FF2B5EF4-FFF2-40B4-BE49-F238E27FC236}">
                  <a16:creationId xmlns:a16="http://schemas.microsoft.com/office/drawing/2014/main" id="{71EF4806-1B5C-0241-80C3-D494D2DA0F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4719" y="1080229"/>
              <a:ext cx="2185169" cy="1097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F6E0DF-A217-E049-AFBF-DC86CA9C209F}"/>
                </a:ext>
              </a:extLst>
            </p:cNvPr>
            <p:cNvSpPr txBox="1"/>
            <p:nvPr/>
          </p:nvSpPr>
          <p:spPr>
            <a:xfrm>
              <a:off x="4289397" y="2050443"/>
              <a:ext cx="1999663" cy="1655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Nhân dịp năm mới con chúc bố mẹ mọi điều tốt đẹp.</a:t>
              </a:r>
            </a:p>
            <a:p>
              <a:pPr marL="0" marR="0" lvl="0" indent="0" algn="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Con của bố mẹ</a:t>
              </a:r>
            </a:p>
            <a:p>
              <a:pPr marL="0" marR="0" lvl="0" indent="0" algn="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Phương Mai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482E249-2B13-244D-9D9F-2D5C01548D84}"/>
              </a:ext>
            </a:extLst>
          </p:cNvPr>
          <p:cNvSpPr txBox="1"/>
          <p:nvPr/>
        </p:nvSpPr>
        <p:spPr>
          <a:xfrm>
            <a:off x="6165326" y="731518"/>
            <a:ext cx="4090253" cy="445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1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Mỗi tấm thiệp trên là của ai viết gửi đến ai?</a:t>
            </a: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21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21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1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Mỗi tấm thiệp đó được viết trong dịp nào?</a:t>
            </a: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21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1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Người viết chúc điều gì?</a:t>
            </a:r>
            <a:endParaRPr kumimoji="0" lang="en-VN" sz="21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21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F52EA1-CE00-214E-910F-836CAC3DBB1A}"/>
              </a:ext>
            </a:extLst>
          </p:cNvPr>
          <p:cNvSpPr txBox="1"/>
          <p:nvPr/>
        </p:nvSpPr>
        <p:spPr>
          <a:xfrm>
            <a:off x="6165326" y="1671621"/>
            <a:ext cx="4558899" cy="1009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1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itchFamily="2" charset="2"/>
              </a:rPr>
              <a:t> Thiệp của bạn Phương Mai viết cho bố mẹ.</a:t>
            </a:r>
            <a:endParaRPr kumimoji="0" lang="en-VN" sz="2133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C176D1-8121-CB45-AC13-7B273D3ABD5E}"/>
              </a:ext>
            </a:extLst>
          </p:cNvPr>
          <p:cNvSpPr txBox="1"/>
          <p:nvPr/>
        </p:nvSpPr>
        <p:spPr>
          <a:xfrm>
            <a:off x="6179700" y="3629030"/>
            <a:ext cx="3949277" cy="522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1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itchFamily="2" charset="2"/>
              </a:rPr>
              <a:t> Thiệp được viết trong dịp Tết.</a:t>
            </a:r>
            <a:endParaRPr kumimoji="0" lang="en-VN" sz="2133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7BCDF5-FFEA-9841-9A67-2D2FBF1A04BD}"/>
              </a:ext>
            </a:extLst>
          </p:cNvPr>
          <p:cNvSpPr txBox="1"/>
          <p:nvPr/>
        </p:nvSpPr>
        <p:spPr>
          <a:xfrm>
            <a:off x="6165325" y="4811661"/>
            <a:ext cx="4558899" cy="1007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1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itchFamily="2" charset="2"/>
              </a:rPr>
              <a:t> Người viết chúc bố mẹ mọi điều tốt đẹp.</a:t>
            </a:r>
            <a:endParaRPr kumimoji="0" lang="en-VN" sz="2133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013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37F3797-CE18-4A1D-9926-791474924172}"/>
              </a:ext>
            </a:extLst>
          </p:cNvPr>
          <p:cNvSpPr txBox="1"/>
          <p:nvPr/>
        </p:nvSpPr>
        <p:spPr>
          <a:xfrm>
            <a:off x="177554" y="330488"/>
            <a:ext cx="8993080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 hãy viết một tấm thiệp chúc Tết gửi cho một người bạn hoặc người thân ở xa.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B0E459-33D5-3C0C-129E-28AECC545BBA}"/>
              </a:ext>
            </a:extLst>
          </p:cNvPr>
          <p:cNvSpPr txBox="1"/>
          <p:nvPr/>
        </p:nvSpPr>
        <p:spPr>
          <a:xfrm>
            <a:off x="676184" y="2000969"/>
            <a:ext cx="10341004" cy="365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000" b="1" ker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Thảo luận nhóm trả lời câu hỏi:</a:t>
            </a: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+ Bạn sẽ viết tấm thiệp chúc Tết ai ?</a:t>
            </a: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000" b="1" ker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+ Em sẽ chúc như thế nào?</a:t>
            </a: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+ Em cảm thấy thế nào khi làm việc đó?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34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DE03AA-E160-6C96-67D0-EBE9380E8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605" y="0"/>
            <a:ext cx="100667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77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3C0946B-8596-41AE-826C-CB1D0F7A13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6484912" y="-1276"/>
            <a:ext cx="5707087" cy="343027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D39A166-ECA0-478D-BA06-395C2FA9FF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0" y="1388297"/>
            <a:ext cx="6502323" cy="546970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F36C5B-544C-4465-BF68-E96543FA8E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7240153" y="1880886"/>
            <a:ext cx="4951846" cy="501691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3DA95A3-DE1C-4F5B-AB72-03CDB6FF8C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1" y="0"/>
            <a:ext cx="5689678" cy="3761772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F16612A4-CAB9-4A66-ABD4-F8503C3C5F37}"/>
              </a:ext>
            </a:extLst>
          </p:cNvPr>
          <p:cNvGrpSpPr/>
          <p:nvPr/>
        </p:nvGrpSpPr>
        <p:grpSpPr>
          <a:xfrm>
            <a:off x="2364936" y="2051505"/>
            <a:ext cx="7917564" cy="2665450"/>
            <a:chOff x="2364936" y="2051505"/>
            <a:chExt cx="7917564" cy="2665450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5B917BA8-C6A6-433D-9077-EF5F564C1CE1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5F6365CF-F53D-43C6-BCE7-BF3FCA52DEDA}"/>
                </a:ext>
              </a:extLst>
            </p:cNvPr>
            <p:cNvSpPr/>
            <p:nvPr/>
          </p:nvSpPr>
          <p:spPr>
            <a:xfrm>
              <a:off x="2580968" y="2280784"/>
              <a:ext cx="7497097" cy="2251888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4EBA1B63-E0F8-43FE-8861-35B86B1DB06D}"/>
                </a:ext>
              </a:extLst>
            </p:cNvPr>
            <p:cNvSpPr/>
            <p:nvPr/>
          </p:nvSpPr>
          <p:spPr>
            <a:xfrm>
              <a:off x="2364936" y="2051505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E9B24768-1EB9-4F89-84F2-F9E780B90DC9}"/>
                </a:ext>
              </a:extLst>
            </p:cNvPr>
            <p:cNvSpPr/>
            <p:nvPr/>
          </p:nvSpPr>
          <p:spPr>
            <a:xfrm>
              <a:off x="9987533" y="4395364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C32C0BDC-400A-4396-AE9E-FD83351A6C72}"/>
              </a:ext>
            </a:extLst>
          </p:cNvPr>
          <p:cNvSpPr/>
          <p:nvPr/>
        </p:nvSpPr>
        <p:spPr>
          <a:xfrm>
            <a:off x="2653830" y="2580792"/>
            <a:ext cx="736611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Củng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cố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bài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học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A26D3D"/>
              </a:solidFill>
              <a:effectLst/>
              <a:uLnTx/>
              <a:uFillTx/>
              <a:latin typeface="Arial" panose="020B0604020202020204" pitchFamily="34" charset="0"/>
              <a:ea typeface="小单纯体" panose="02010601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1834BFB7-EDB9-42CF-91DA-47612E2802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879" b="98908" l="26886" r="479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96" t="83312" r="51923" b="344"/>
          <a:stretch/>
        </p:blipFill>
        <p:spPr>
          <a:xfrm>
            <a:off x="4058140" y="1308122"/>
            <a:ext cx="1040692" cy="1141913"/>
          </a:xfrm>
          <a:prstGeom prst="rect">
            <a:avLst/>
          </a:prstGeom>
          <a:effectLst>
            <a:outerShdw blurRad="50800" dist="38100" dir="27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7EA54EA-08A6-4F5B-A051-45EB7EFD4E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879" b="98908" l="26886" r="479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96" t="83312" r="51923" b="344"/>
          <a:stretch/>
        </p:blipFill>
        <p:spPr>
          <a:xfrm>
            <a:off x="7830157" y="4231852"/>
            <a:ext cx="783500" cy="859705"/>
          </a:xfrm>
          <a:prstGeom prst="rect">
            <a:avLst/>
          </a:prstGeom>
          <a:effectLst>
            <a:outerShdw blurRad="50800" dist="38100" dir="2700000" sx="104000" sy="104000" algn="tl" rotWithShape="0">
              <a:prstClr val="black">
                <a:alpha val="3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925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A782555-E932-492A-AF40-6A6DCA1328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8996032" y="0"/>
            <a:ext cx="3195968" cy="192095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08EFA79-4A60-475B-9D9C-0D22E7CEC4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-9748" y="0"/>
            <a:ext cx="3186219" cy="21065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B72E5C8-3A7C-49F6-8AFA-9C7B6B682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0" y="3794967"/>
            <a:ext cx="3961708" cy="306303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7E0B756-4E9C-4D6B-A07C-1C0F24BCE6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9418966" y="4048530"/>
            <a:ext cx="2773034" cy="280947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E0DD14E7-2DA3-416A-A02D-B1FE574EB50B}"/>
              </a:ext>
            </a:extLst>
          </p:cNvPr>
          <p:cNvGrpSpPr/>
          <p:nvPr/>
        </p:nvGrpSpPr>
        <p:grpSpPr>
          <a:xfrm>
            <a:off x="757803" y="1631894"/>
            <a:ext cx="10676394" cy="3594211"/>
            <a:chOff x="2364936" y="2051505"/>
            <a:chExt cx="7917564" cy="2665450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97EF31D-0906-4E93-856E-FB0B7E553560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ACF40AE-4493-4B3D-960D-1A90D63A9428}"/>
                </a:ext>
              </a:extLst>
            </p:cNvPr>
            <p:cNvSpPr/>
            <p:nvPr/>
          </p:nvSpPr>
          <p:spPr>
            <a:xfrm>
              <a:off x="2580968" y="2280784"/>
              <a:ext cx="7497097" cy="2251888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6C76500-9C8A-42F6-9A0C-AF1F67B42B4F}"/>
                </a:ext>
              </a:extLst>
            </p:cNvPr>
            <p:cNvSpPr/>
            <p:nvPr/>
          </p:nvSpPr>
          <p:spPr>
            <a:xfrm>
              <a:off x="2364936" y="2051505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798C677-93DB-496B-BB9D-C39F40B69718}"/>
                </a:ext>
              </a:extLst>
            </p:cNvPr>
            <p:cNvSpPr/>
            <p:nvPr/>
          </p:nvSpPr>
          <p:spPr>
            <a:xfrm>
              <a:off x="9987533" y="4395364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5A63B608-23EF-4F26-B83A-98934782C019}"/>
              </a:ext>
            </a:extLst>
          </p:cNvPr>
          <p:cNvSpPr txBox="1"/>
          <p:nvPr/>
        </p:nvSpPr>
        <p:spPr>
          <a:xfrm>
            <a:off x="2339598" y="2405920"/>
            <a:ext cx="84201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en-US" altLang="zh-CN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altLang="zh-CN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altLang="zh-CN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đọc một bài thơ hoặc một câu chuyện về ngày Tết.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B5E10A56-CAD3-4A72-9B46-5576422FB7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7" t="26498" r="72450" b="67088"/>
          <a:stretch/>
        </p:blipFill>
        <p:spPr>
          <a:xfrm>
            <a:off x="7577731" y="5037174"/>
            <a:ext cx="1616597" cy="120452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49701490-7986-458B-93BD-0D31ADDB7E7C}"/>
              </a:ext>
            </a:extLst>
          </p:cNvPr>
          <p:cNvGrpSpPr/>
          <p:nvPr/>
        </p:nvGrpSpPr>
        <p:grpSpPr>
          <a:xfrm>
            <a:off x="91627" y="1007572"/>
            <a:ext cx="2644727" cy="4631866"/>
            <a:chOff x="1794768" y="1421343"/>
            <a:chExt cx="2024065" cy="354486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092DCF09-A8D9-4C10-9CC4-384CB2BB7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1794768" y="2842025"/>
              <a:ext cx="1204652" cy="212418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CCF4C5AB-5233-4AE7-A1FD-7810AD1B6F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2550691" y="2739370"/>
              <a:ext cx="989583" cy="174494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A5E9C73B-783D-4462-B02B-E4B83A85B1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2130119" y="1782289"/>
              <a:ext cx="1204652" cy="2124182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35098846-14D1-4193-A37D-4CC2959D7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37" t="26498" r="72450" b="67088"/>
            <a:stretch/>
          </p:blipFill>
          <p:spPr>
            <a:xfrm>
              <a:off x="2202236" y="1421343"/>
              <a:ext cx="1616597" cy="1204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954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322</Words>
  <Application>Microsoft Office PowerPoint</Application>
  <PresentationFormat>Widescreen</PresentationFormat>
  <Paragraphs>42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DengXian</vt:lpstr>
      <vt:lpstr>Arial</vt:lpstr>
      <vt:lpstr>Arial-Rounded</vt:lpstr>
      <vt:lpstr>Calibri</vt:lpstr>
      <vt:lpstr>Kalam</vt:lpstr>
      <vt:lpstr>Montserrat</vt:lpstr>
      <vt:lpstr>UTM Avo</vt:lpstr>
      <vt:lpstr>小单纯体</vt:lpstr>
      <vt:lpstr>1_Office Theme</vt:lpstr>
      <vt:lpstr>Doodle Sketchbook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hoa be</cp:lastModifiedBy>
  <cp:revision>8</cp:revision>
  <dcterms:created xsi:type="dcterms:W3CDTF">2021-08-01T01:32:24Z</dcterms:created>
  <dcterms:modified xsi:type="dcterms:W3CDTF">2023-01-05T05:14:10Z</dcterms:modified>
</cp:coreProperties>
</file>