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9" r:id="rId2"/>
    <p:sldId id="309" r:id="rId3"/>
    <p:sldId id="270" r:id="rId4"/>
    <p:sldId id="272" r:id="rId5"/>
    <p:sldId id="271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9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B2224-5C6C-4B7C-910F-3CC4D5D9FE7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97E31-7CB9-40F7-8BDE-F8D86E06C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98AB-61C6-4794-8557-CEB36D45E4F6}" type="datetime1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6421-AB11-4CE0-A499-CD061D4E46B5}" type="datetime1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6BE1-394D-4022-A3B3-F96AA003356A}" type="datetime1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794F-F2AA-4AF5-9EB1-3299E3B87E61}" type="datetime1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36F9-5F96-406A-9882-4938E68FFE3A}" type="datetime1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5752-2391-4243-8569-477BE3288B08}" type="datetime1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E1D4-2B26-44BF-A4E6-2F16CA6A04F8}" type="datetime1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3505-0007-4A3F-B2D5-A5CEE6A4E6DC}" type="datetime1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F56E-9EE4-4B84-A9DD-0C4C9A7F67F7}" type="datetime1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A4752-1309-45CA-9AFF-61546FA10740}" type="datetime1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416-ED44-4DD9-AFD4-1D9A04EFEB51}" type="datetime1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534C-C681-4CCC-8D49-265E5DC3EDBD}" type="datetime1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CHU THỊ SOA - Đà Nẵng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433234" y="1644416"/>
            <a:ext cx="9920565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189. VIẾT ĐOẠN VĂN TẢ MỘT ĐỒ VẬT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402cd816">
            <a:extLst>
              <a:ext uri="{FF2B5EF4-FFF2-40B4-BE49-F238E27FC236}">
                <a16:creationId xmlns:a16="http://schemas.microsoft.com/office/drawing/2014/main" xmlns="" id="{5BC623B8-B372-4C90-B287-0404C430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70571" y="4095087"/>
            <a:ext cx="2721428" cy="27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402cd816">
            <a:extLst>
              <a:ext uri="{FF2B5EF4-FFF2-40B4-BE49-F238E27FC236}">
                <a16:creationId xmlns:a16="http://schemas.microsoft.com/office/drawing/2014/main" xmlns="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348" y="4343401"/>
            <a:ext cx="2452437" cy="24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90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9" y="105591"/>
            <a:ext cx="6522857" cy="557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4" y="668381"/>
            <a:ext cx="12002718" cy="3015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551693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</a:rPr>
              <a:t>Cái nón</a:t>
            </a:r>
            <a:endParaRPr lang="en-US" sz="3600"/>
          </a:p>
        </p:txBody>
      </p:sp>
      <p:sp>
        <p:nvSpPr>
          <p:cNvPr id="6" name="Rectangle 5"/>
          <p:cNvSpPr/>
          <p:nvPr/>
        </p:nvSpPr>
        <p:spPr>
          <a:xfrm>
            <a:off x="2092958" y="3591583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 (dù)</a:t>
            </a:r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4153792" y="3669959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mũ, khăn</a:t>
            </a:r>
            <a:endParaRPr lang="en-US" sz="3600"/>
          </a:p>
        </p:txBody>
      </p:sp>
      <p:sp>
        <p:nvSpPr>
          <p:cNvPr id="8" name="Rectangle 7"/>
          <p:cNvSpPr/>
          <p:nvPr/>
        </p:nvSpPr>
        <p:spPr>
          <a:xfrm>
            <a:off x="6258707" y="3683725"/>
            <a:ext cx="1550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 mưa</a:t>
            </a:r>
            <a:endParaRPr lang="en-US" sz="3600"/>
          </a:p>
        </p:txBody>
      </p:sp>
      <p:sp>
        <p:nvSpPr>
          <p:cNvPr id="9" name="Rectangle 8"/>
          <p:cNvSpPr/>
          <p:nvPr/>
        </p:nvSpPr>
        <p:spPr>
          <a:xfrm>
            <a:off x="8138074" y="3683725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 điện</a:t>
            </a:r>
            <a:endParaRPr lang="en-US" sz="3600"/>
          </a:p>
        </p:txBody>
      </p:sp>
      <p:sp>
        <p:nvSpPr>
          <p:cNvPr id="10" name="Rectangle 9"/>
          <p:cNvSpPr/>
          <p:nvPr/>
        </p:nvSpPr>
        <p:spPr>
          <a:xfrm>
            <a:off x="10135149" y="3669958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 giấy</a:t>
            </a:r>
            <a:endParaRPr lang="en-US" sz="3600"/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994"/>
            <a:ext cx="12192000" cy="24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37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045027"/>
            <a:ext cx="12002718" cy="30153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9634" y="193767"/>
            <a:ext cx="11138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 1 - 2 đồ vật yêu thích và nói về đặc điểm, công dụng của chúng. </a:t>
            </a:r>
            <a:endParaRPr lang="en-US" sz="3600"/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994"/>
            <a:ext cx="12192000" cy="24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81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42" y="-1"/>
            <a:ext cx="8126685" cy="50130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256" y="5117517"/>
            <a:ext cx="11930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 có hình chóp được dùng để che mưa, che nắng; mũ được đan bằng len dùng để đội đầu vào mùa lạnh;…</a:t>
            </a:r>
            <a:endParaRPr lang="en-US" sz="4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6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03" y="257720"/>
            <a:ext cx="12041696" cy="591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14" y="1619793"/>
            <a:ext cx="11820985" cy="44021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58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[IM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CHU THỊ SOA - Đà Nẵng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2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94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85</cp:revision>
  <dcterms:created xsi:type="dcterms:W3CDTF">2021-04-06T13:29:12Z</dcterms:created>
  <dcterms:modified xsi:type="dcterms:W3CDTF">2023-01-05T22:40:33Z</dcterms:modified>
</cp:coreProperties>
</file>