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462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Bảo Thành</cp:lastModifiedBy>
  <cp:revision>27</cp:revision>
  <dcterms:created xsi:type="dcterms:W3CDTF">2023-10-10T03:59:24Z</dcterms:created>
  <dcterms:modified xsi:type="dcterms:W3CDTF">2025-06-02T12:08:50Z</dcterms:modified>
</cp:coreProperties>
</file>