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73" r:id="rId4"/>
    <p:sldId id="270" r:id="rId5"/>
    <p:sldId id="260" r:id="rId6"/>
    <p:sldId id="276" r:id="rId7"/>
    <p:sldId id="269" r:id="rId8"/>
    <p:sldId id="261" r:id="rId9"/>
    <p:sldId id="271" r:id="rId10"/>
    <p:sldId id="272" r:id="rId11"/>
    <p:sldId id="262" r:id="rId12"/>
    <p:sldId id="263" r:id="rId13"/>
    <p:sldId id="264" r:id="rId14"/>
    <p:sldId id="275" r:id="rId15"/>
    <p:sldId id="265" r:id="rId16"/>
    <p:sldId id="268" r:id="rId1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96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5E850-E412-4BDB-8133-0D516B2CD36B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9468-CE94-4622-9727-BAC4B07D2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724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5E850-E412-4BDB-8133-0D516B2CD36B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9468-CE94-4622-9727-BAC4B07D2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225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5E850-E412-4BDB-8133-0D516B2CD36B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9468-CE94-4622-9727-BAC4B07D2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507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5E850-E412-4BDB-8133-0D516B2CD36B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9468-CE94-4622-9727-BAC4B07D2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12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5E850-E412-4BDB-8133-0D516B2CD36B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9468-CE94-4622-9727-BAC4B07D2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136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5E850-E412-4BDB-8133-0D516B2CD36B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9468-CE94-4622-9727-BAC4B07D2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54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5E850-E412-4BDB-8133-0D516B2CD36B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9468-CE94-4622-9727-BAC4B07D2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984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5E850-E412-4BDB-8133-0D516B2CD36B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9468-CE94-4622-9727-BAC4B07D2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31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5E850-E412-4BDB-8133-0D516B2CD36B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9468-CE94-4622-9727-BAC4B07D2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0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5E850-E412-4BDB-8133-0D516B2CD36B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9468-CE94-4622-9727-BAC4B07D2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716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5E850-E412-4BDB-8133-0D516B2CD36B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9468-CE94-4622-9727-BAC4B07D2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852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5E850-E412-4BDB-8133-0D516B2CD36B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E9468-CE94-4622-9727-BAC4B07D2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9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9712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43279"/>
            <a:ext cx="3714750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34175"/>
            <a:ext cx="3514725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600200" y="1809750"/>
            <a:ext cx="579119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8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KHỞI ĐỘNG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46"/>
            <a:ext cx="9153389" cy="5150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524000" y="209550"/>
            <a:ext cx="6509888" cy="1054388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21330791"/>
              </a:avLst>
            </a:prstTxWarp>
            <a:spAutoFit/>
          </a:bodyPr>
          <a:lstStyle/>
          <a:p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“HỘP QUÀ BÍ MẬT”</a:t>
            </a:r>
          </a:p>
        </p:txBody>
      </p:sp>
    </p:spTree>
    <p:extLst>
      <p:ext uri="{BB962C8B-B14F-4D97-AF65-F5344CB8AC3E}">
        <p14:creationId xmlns:p14="http://schemas.microsoft.com/office/powerpoint/2010/main" val="80391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00151"/>
            <a:ext cx="8229600" cy="339447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5" y="0"/>
            <a:ext cx="9148014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53690" y="305686"/>
            <a:ext cx="6841360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hiếm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65879" y="4316484"/>
            <a:ext cx="1508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đẫy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Java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59265" y="2465095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mai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70025" y="4329331"/>
            <a:ext cx="145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kè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bông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09726" y="4320651"/>
            <a:ext cx="1377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Điên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điển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rắn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Thú quý hiếm được giải cứu ở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99" y="1000969"/>
            <a:ext cx="2218907" cy="332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ú quý hiếm được giải cứu ở Việt N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276" y="1000969"/>
            <a:ext cx="2243013" cy="149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hú quý hiếm được giải cứu ở Việt Na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0" t="25076" r="8237"/>
          <a:stretch/>
        </p:blipFill>
        <p:spPr bwMode="auto">
          <a:xfrm>
            <a:off x="3310130" y="2865205"/>
            <a:ext cx="1176492" cy="145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hú quý hiếm được giải cứu ở Việt Na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61" y="2859117"/>
            <a:ext cx="108585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559136" y="4329331"/>
            <a:ext cx="1560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Vượn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má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6" name="Picture 10" descr="Thú quý hiếm được giải cứu ở Việt Na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893" y="992289"/>
            <a:ext cx="2218907" cy="332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57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9" grpId="0"/>
      <p:bldP spid="21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4348"/>
            <a:ext cx="8229600" cy="339447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5" y="0"/>
            <a:ext cx="9148014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742950"/>
            <a:ext cx="8797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1158448"/>
            <a:ext cx="74676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22964" y="1676327"/>
            <a:ext cx="6926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6333" y="2137992"/>
            <a:ext cx="8619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Leo,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bay,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mồi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,….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57200" y="1573947"/>
            <a:ext cx="48006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33416" y="2631817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800" y="3093482"/>
            <a:ext cx="8619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Leo 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" y="3555147"/>
            <a:ext cx="8619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-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múa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1733" y="4036094"/>
            <a:ext cx="8619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5880393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5" y="0"/>
            <a:ext cx="9148014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1115020"/>
            <a:ext cx="861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7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7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i="1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7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7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7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7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700" b="1" i="1" dirty="0">
                <a:latin typeface="Times New Roman" pitchFamily="18" charset="0"/>
                <a:cs typeface="Times New Roman" pitchFamily="18" charset="0"/>
              </a:rPr>
              <a:t> than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16779" y="2038350"/>
            <a:ext cx="50698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vòi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dài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LcPeriod"/>
            </a:pP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trèo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cau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LcPeriod"/>
            </a:pP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gió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LcPeriod"/>
            </a:pP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quá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85859" y="2190750"/>
            <a:ext cx="228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477000" y="2571750"/>
            <a:ext cx="228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248400" y="3028950"/>
            <a:ext cx="228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322079" y="3409950"/>
            <a:ext cx="228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039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5" y="0"/>
            <a:ext cx="9148014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31" y="3209108"/>
            <a:ext cx="80010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424" y="1248833"/>
            <a:ext cx="442913" cy="38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4839">
            <a:off x="1741133" y="1924596"/>
            <a:ext cx="764726" cy="1132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43885" y="279026"/>
            <a:ext cx="4485523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32217" y="1211931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62400" y="1211931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tả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06337" y="2259954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36520" y="2259954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89404" y="3516437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19586" y="3516437"/>
            <a:ext cx="3852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xúc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03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5" y="0"/>
            <a:ext cx="9148014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1115020"/>
            <a:ext cx="861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7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7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i="1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7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7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7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7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700" b="1" i="1" dirty="0">
                <a:latin typeface="Times New Roman" pitchFamily="18" charset="0"/>
                <a:cs typeface="Times New Roman" pitchFamily="18" charset="0"/>
              </a:rPr>
              <a:t> than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16779" y="2038350"/>
            <a:ext cx="50698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vòi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>
              <a:buAutoNum type="alphaLcPeriod"/>
            </a:pP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trèo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cau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AutoNum type="alphaLcPeriod"/>
            </a:pP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>
              <a:buAutoNum type="alphaLcPeriod"/>
            </a:pP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7" name="Rectangle 6"/>
          <p:cNvSpPr/>
          <p:nvPr/>
        </p:nvSpPr>
        <p:spPr>
          <a:xfrm>
            <a:off x="6085859" y="2190750"/>
            <a:ext cx="228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477000" y="2647950"/>
            <a:ext cx="228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282267" y="3028950"/>
            <a:ext cx="228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375400" y="3409950"/>
            <a:ext cx="228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7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5189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29636" y="93643"/>
            <a:ext cx="91651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HP001 5 hàng" pitchFamily="34" charset="0"/>
              </a:rPr>
              <a:t>Viết</a:t>
            </a:r>
            <a:r>
              <a:rPr lang="en-US" sz="2800" b="1" dirty="0">
                <a:latin typeface="HP001 5 hàng" pitchFamily="34" charset="0"/>
              </a:rPr>
              <a:t> </a:t>
            </a:r>
            <a:r>
              <a:rPr lang="en-US" sz="2800" b="1" dirty="0" err="1">
                <a:latin typeface="HP001 5 hàng" pitchFamily="34" charset="0"/>
              </a:rPr>
              <a:t>những</a:t>
            </a:r>
            <a:r>
              <a:rPr lang="en-US" sz="2800" b="1" dirty="0">
                <a:latin typeface="HP001 5 hàng" pitchFamily="34" charset="0"/>
              </a:rPr>
              <a:t> </a:t>
            </a:r>
            <a:r>
              <a:rPr lang="en-US" sz="2800" b="1" dirty="0" err="1">
                <a:latin typeface="HP001 5 hàng" pitchFamily="34" charset="0"/>
              </a:rPr>
              <a:t>từ</a:t>
            </a:r>
            <a:r>
              <a:rPr lang="en-US" sz="2800" b="1" dirty="0">
                <a:latin typeface="HP001 5 hàng" pitchFamily="34" charset="0"/>
              </a:rPr>
              <a:t> </a:t>
            </a:r>
            <a:r>
              <a:rPr lang="en-US" sz="2800" b="1" dirty="0" err="1">
                <a:latin typeface="HP001 5 hàng" pitchFamily="34" charset="0"/>
              </a:rPr>
              <a:t>ngữ</a:t>
            </a:r>
            <a:r>
              <a:rPr lang="en-US" sz="2800" b="1" dirty="0">
                <a:latin typeface="HP001 5 hàng" pitchFamily="34" charset="0"/>
              </a:rPr>
              <a:t> </a:t>
            </a:r>
            <a:r>
              <a:rPr lang="en-US" sz="2800" b="1" dirty="0" err="1">
                <a:latin typeface="HP001 5 hàng" pitchFamily="34" charset="0"/>
              </a:rPr>
              <a:t>chỉ</a:t>
            </a:r>
            <a:r>
              <a:rPr lang="en-US" sz="2800" b="1" dirty="0">
                <a:latin typeface="HP001 5 hàng" pitchFamily="34" charset="0"/>
              </a:rPr>
              <a:t> </a:t>
            </a:r>
            <a:r>
              <a:rPr lang="en-US" sz="2800" b="1" dirty="0" err="1">
                <a:latin typeface="HP001 5 hàng" pitchFamily="34" charset="0"/>
              </a:rPr>
              <a:t>hoạt</a:t>
            </a:r>
            <a:r>
              <a:rPr lang="en-US" sz="2800" b="1" dirty="0">
                <a:latin typeface="HP001 5 hàng" pitchFamily="34" charset="0"/>
              </a:rPr>
              <a:t> </a:t>
            </a:r>
            <a:r>
              <a:rPr lang="en-US" sz="2800" b="1" dirty="0" err="1">
                <a:latin typeface="HP001 5 hàng" pitchFamily="34" charset="0"/>
              </a:rPr>
              <a:t>động</a:t>
            </a:r>
            <a:r>
              <a:rPr lang="en-US" sz="2800" b="1" dirty="0">
                <a:latin typeface="HP001 5 hàng" pitchFamily="34" charset="0"/>
              </a:rPr>
              <a:t> </a:t>
            </a:r>
            <a:r>
              <a:rPr lang="en-US" sz="2800" b="1" dirty="0" err="1">
                <a:latin typeface="HP001 5 hàng" pitchFamily="34" charset="0"/>
              </a:rPr>
              <a:t>của</a:t>
            </a:r>
            <a:r>
              <a:rPr lang="en-US" sz="2800" b="1" dirty="0">
                <a:latin typeface="HP001 5 hàng" pitchFamily="34" charset="0"/>
              </a:rPr>
              <a:t> </a:t>
            </a:r>
            <a:r>
              <a:rPr lang="en-US" sz="2800" b="1" dirty="0" err="1">
                <a:latin typeface="HP001 5 hàng" pitchFamily="34" charset="0"/>
              </a:rPr>
              <a:t>các</a:t>
            </a:r>
            <a:r>
              <a:rPr lang="en-US" sz="2800" b="1" dirty="0">
                <a:latin typeface="HP001 5 hàng" pitchFamily="34" charset="0"/>
              </a:rPr>
              <a:t> con </a:t>
            </a:r>
            <a:r>
              <a:rPr lang="en-US" sz="2800" b="1" dirty="0" err="1">
                <a:latin typeface="HP001 5 hàng" pitchFamily="34" charset="0"/>
              </a:rPr>
              <a:t>vật</a:t>
            </a:r>
            <a:r>
              <a:rPr lang="en-US" sz="2800" b="1" dirty="0">
                <a:latin typeface="HP001 5 hàng" pitchFamily="34" charset="0"/>
              </a:rPr>
              <a:t> </a:t>
            </a:r>
            <a:r>
              <a:rPr lang="en-US" sz="2800" b="1" dirty="0" err="1">
                <a:latin typeface="HP001 5 hàng" pitchFamily="34" charset="0"/>
              </a:rPr>
              <a:t>sống</a:t>
            </a:r>
            <a:r>
              <a:rPr lang="en-US" sz="2800" b="1" dirty="0">
                <a:latin typeface="HP001 5 hàng" pitchFamily="34" charset="0"/>
              </a:rPr>
              <a:t> </a:t>
            </a:r>
          </a:p>
          <a:p>
            <a:pPr algn="ctr"/>
            <a:r>
              <a:rPr lang="en-US" sz="2800" b="1" dirty="0" err="1">
                <a:latin typeface="HP001 5 hàng" pitchFamily="34" charset="0"/>
              </a:rPr>
              <a:t>trong</a:t>
            </a:r>
            <a:r>
              <a:rPr lang="en-US" sz="2800" b="1" dirty="0">
                <a:latin typeface="HP001 5 hàng" pitchFamily="34" charset="0"/>
              </a:rPr>
              <a:t> </a:t>
            </a:r>
            <a:r>
              <a:rPr lang="en-US" sz="2800" b="1" dirty="0" err="1">
                <a:latin typeface="HP001 5 hàng" pitchFamily="34" charset="0"/>
              </a:rPr>
              <a:t>rừng</a:t>
            </a:r>
            <a:r>
              <a:rPr lang="en-US" sz="2800" b="1" dirty="0">
                <a:latin typeface="HP001 5 hàng" pitchFamily="34" charset="0"/>
              </a:rPr>
              <a:t>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Đồng hồ đếm ngược 3 phút gây sốc 3 Minut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2575" y="1200150"/>
            <a:ext cx="6038850" cy="33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3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100000">
                <p:cTn id="1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83"/>
            <a:ext cx="9146316" cy="5120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039346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9200" y="1171366"/>
            <a:ext cx="7560083" cy="280076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muông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than</a:t>
            </a:r>
          </a:p>
        </p:txBody>
      </p:sp>
    </p:spTree>
    <p:extLst>
      <p:ext uri="{BB962C8B-B14F-4D97-AF65-F5344CB8AC3E}">
        <p14:creationId xmlns:p14="http://schemas.microsoft.com/office/powerpoint/2010/main" val="240155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57418" cy="513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7232" y="2220982"/>
            <a:ext cx="67633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muông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thú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463816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5" y="0"/>
            <a:ext cx="9148014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59" y="742950"/>
            <a:ext cx="8368201" cy="412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03659" y="4705350"/>
            <a:ext cx="282141" cy="161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281285"/>
            <a:ext cx="5624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03106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5" y="0"/>
            <a:ext cx="9148014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285749"/>
            <a:ext cx="8504166" cy="4500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4798" y="4624552"/>
            <a:ext cx="282141" cy="161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628268">
            <a:off x="309506" y="2034900"/>
            <a:ext cx="1931954" cy="8588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04798" y="2724150"/>
            <a:ext cx="1025987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</a:rPr>
              <a:t>Kì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nhông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120671" y="1785123"/>
            <a:ext cx="3317549" cy="20848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19978874">
            <a:off x="2586504" y="3257550"/>
            <a:ext cx="489749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</a:rPr>
              <a:t>Voi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4401005" y="1712142"/>
            <a:ext cx="3317549" cy="20848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rot="19978874">
            <a:off x="4695258" y="1874924"/>
            <a:ext cx="662361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</a:rPr>
              <a:t>Công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562600" y="3562350"/>
            <a:ext cx="1658774" cy="8511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9978874">
            <a:off x="6119334" y="4202719"/>
            <a:ext cx="445956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</a:rPr>
              <a:t>Gà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6624844" y="1208423"/>
            <a:ext cx="596529" cy="6580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 rot="19978874">
            <a:off x="5917281" y="792064"/>
            <a:ext cx="1415131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</a:rPr>
              <a:t>Chim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gõ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kiến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7718554" y="373827"/>
            <a:ext cx="1219200" cy="13757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 rot="19978874">
            <a:off x="8261018" y="1604719"/>
            <a:ext cx="49084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</a:rPr>
              <a:t>Khỉ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73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4" grpId="0" animBg="1"/>
      <p:bldP spid="14" grpId="1" animBg="1"/>
      <p:bldP spid="17" grpId="0" animBg="1"/>
      <p:bldP spid="21" grpId="0" animBg="1"/>
      <p:bldP spid="21" grpId="1" animBg="1"/>
      <p:bldP spid="22" grpId="0" animBg="1"/>
      <p:bldP spid="29" grpId="0" animBg="1"/>
      <p:bldP spid="29" grpId="1" animBg="1"/>
      <p:bldP spid="30" grpId="0" animBg="1"/>
      <p:bldP spid="31" grpId="0" animBg="1"/>
      <p:bldP spid="31" grpId="1" animBg="1"/>
      <p:bldP spid="34" grpId="0" animBg="1"/>
      <p:bldP spid="35" grpId="0" animBg="1"/>
      <p:bldP spid="35" grpId="1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B2095-01C9-A888-3D7E-AACE1E775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79DCA-8209-39D0-1AC2-9E2CCCC28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28750"/>
            <a:ext cx="4419600" cy="343257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8" name="cac_ban_oi_vua_roi_cac_ban_da_quan_sat_va_neu_ea4573e9-d21f-4bc0-bad5-1fcc134edd6d (1)">
            <a:hlinkClick r:id="" action="ppaction://media"/>
            <a:extLst>
              <a:ext uri="{FF2B5EF4-FFF2-40B4-BE49-F238E27FC236}">
                <a16:creationId xmlns:a16="http://schemas.microsoft.com/office/drawing/2014/main" id="{65172C6F-B4CA-2CF2-31D9-99680E791A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24600" y="1200150"/>
            <a:ext cx="2057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824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2" t="23153" r="60910" b="59070"/>
          <a:stretch/>
        </p:blipFill>
        <p:spPr bwMode="auto">
          <a:xfrm>
            <a:off x="2902688" y="1219643"/>
            <a:ext cx="4945912" cy="219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4388924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5" y="0"/>
            <a:ext cx="9148014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285750"/>
            <a:ext cx="7683514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dã</a:t>
            </a:r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339"/>
            <a:ext cx="2495745" cy="162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838340"/>
            <a:ext cx="2043141" cy="162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Mỹ cấm buôn bán ngà voi châu Ph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838340"/>
            <a:ext cx="2895600" cy="163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98696" y="2419350"/>
            <a:ext cx="3751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voi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5" name="Picture 7" descr="Bắt lô hàng sừng tê giác trị giá 20 tỉ đồng - YouTub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5" t="14153" r="9659" b="13346"/>
          <a:stretch/>
        </p:blipFill>
        <p:spPr bwMode="auto">
          <a:xfrm>
            <a:off x="547577" y="2952750"/>
            <a:ext cx="2419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Ngộ độc sừng tê giác: cảnh tỉnh cho những ai còn tin đây là thần dược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9" t="8028" r="15073" b="1468"/>
          <a:stretch/>
        </p:blipFill>
        <p:spPr bwMode="auto">
          <a:xfrm>
            <a:off x="6507010" y="2952750"/>
            <a:ext cx="2073464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272400" y="4576047"/>
            <a:ext cx="2542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Sừng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tê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thuốc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95400" y="4552950"/>
            <a:ext cx="4224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sừng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tê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Phát hiện hơn 16 kg sừng tê giác, ngà voi vận chuyển qua đường hàng không |  baotintuc.v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7" y="3012336"/>
            <a:ext cx="285750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64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00151"/>
            <a:ext cx="8229600" cy="339447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5" y="0"/>
            <a:ext cx="9148014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53690" y="305686"/>
            <a:ext cx="6841360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hiếm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32674" y="4376112"/>
            <a:ext cx="10743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Culi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Thú quý hiếm được giải cứu ở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71550"/>
            <a:ext cx="2215682" cy="332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ú quý hiếm được giải cứu ở Việt N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138" y="976099"/>
            <a:ext cx="2492642" cy="166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178138" y="2571750"/>
            <a:ext cx="25448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Vooc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Thú quý hiếm được giải cứu ở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971550"/>
            <a:ext cx="2492642" cy="332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596649" y="4327116"/>
            <a:ext cx="1186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ngựa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6" name="Picture 8" descr="Thú quý hiếm được giải cứu ở Việt Na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249" y="2971860"/>
            <a:ext cx="2492642" cy="166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838864" y="4576167"/>
            <a:ext cx="1223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Tê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tê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Java</a:t>
            </a:r>
          </a:p>
        </p:txBody>
      </p:sp>
    </p:spTree>
    <p:extLst>
      <p:ext uri="{BB962C8B-B14F-4D97-AF65-F5344CB8AC3E}">
        <p14:creationId xmlns:p14="http://schemas.microsoft.com/office/powerpoint/2010/main" val="235152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7" grpId="0"/>
      <p:bldP spid="19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1761</TotalTime>
  <Words>364</Words>
  <Application>Microsoft Office PowerPoint</Application>
  <PresentationFormat>On-screen Show (16:9)</PresentationFormat>
  <Paragraphs>56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HP001 5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Long</dc:creator>
  <cp:lastModifiedBy>Administrator</cp:lastModifiedBy>
  <cp:revision>12</cp:revision>
  <dcterms:created xsi:type="dcterms:W3CDTF">2024-02-28T03:09:52Z</dcterms:created>
  <dcterms:modified xsi:type="dcterms:W3CDTF">2025-02-22T06:45:51Z</dcterms:modified>
</cp:coreProperties>
</file>