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</p:sldMasterIdLst>
  <p:sldIdLst>
    <p:sldId id="303" r:id="rId3"/>
    <p:sldId id="292" r:id="rId4"/>
    <p:sldId id="294" r:id="rId5"/>
    <p:sldId id="295" r:id="rId6"/>
    <p:sldId id="297" r:id="rId7"/>
    <p:sldId id="298" r:id="rId8"/>
    <p:sldId id="299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F4044-1D54-40AE-88E4-1BD405CFD89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A55A9-32F6-4761-84D4-07D28B77E87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8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8904-F413-4A82-BFEF-F44C154BE2F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2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9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78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52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8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06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03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63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EAF45-0199-46F9-906F-470EF330BE4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83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27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47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639D4-3D59-4F28-BAC7-D8EA618CEBE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6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1DC73-53BC-4E5C-AC93-36851A3DF3A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60D934-BDA1-4C57-9E91-04583AFDE09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A1515-06E1-4A0B-AB90-E9A635DDE7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9E920-6A6A-4494-A332-74A87A8D9D6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F1AD4-92D8-4608-A83D-F61E3432B61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6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DE4A2-3CC8-4B38-A898-9CE76799B54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2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4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331D5-564E-4D86-A909-3888B283A46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C4C5-7EF0-1F49-335E-AE30333A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UTHU">
            <a:hlinkClick r:id="" action="ppaction://media"/>
            <a:extLst>
              <a:ext uri="{FF2B5EF4-FFF2-40B4-BE49-F238E27FC236}">
                <a16:creationId xmlns:a16="http://schemas.microsoft.com/office/drawing/2014/main" id="{92594F81-2321-3B1E-5A99-21CA48AE89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487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886700" cy="815604"/>
          </a:xfrm>
        </p:spPr>
        <p:txBody>
          <a:bodyPr>
            <a:normAutofit fontScale="90000"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tranh và thực hiện các yêu cầu: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64529" y="577050"/>
            <a:ext cx="2068497" cy="88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82575" y="577050"/>
            <a:ext cx="327438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34718" y="4758432"/>
            <a:ext cx="8062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Tìm từ ngữ chỉ sự vật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Tìm từ ngữ chỉ hoạt động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Sắp xếp các hoạt động theo trình tự của các việc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bánh chưng.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91" y="784352"/>
            <a:ext cx="1666875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62" y="784352"/>
            <a:ext cx="1885950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78" y="815605"/>
            <a:ext cx="2047875" cy="1762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343" y="2757784"/>
            <a:ext cx="2505075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576" y="2970411"/>
            <a:ext cx="2369371" cy="166687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027503" y="5184559"/>
            <a:ext cx="1296140" cy="17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51970" y="6063449"/>
            <a:ext cx="3215381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27503" y="5618826"/>
            <a:ext cx="1838644" cy="5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95319" y="6047170"/>
            <a:ext cx="1108044" cy="73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031090" y="6445188"/>
            <a:ext cx="2289376" cy="887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886700" cy="815604"/>
          </a:xfrm>
        </p:spPr>
        <p:txBody>
          <a:bodyPr>
            <a:normAutofit fontScale="90000"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tranh và thực hiện các yêu cầu: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64529" y="577050"/>
            <a:ext cx="2068497" cy="88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82575" y="577050"/>
            <a:ext cx="327438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34718" y="4758433"/>
            <a:ext cx="806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Từ ngữ chỉ sự vật: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91" y="784352"/>
            <a:ext cx="1666875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62" y="784352"/>
            <a:ext cx="1885950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78" y="815605"/>
            <a:ext cx="2047875" cy="1762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343" y="2757784"/>
            <a:ext cx="2505075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576" y="2970411"/>
            <a:ext cx="2369371" cy="1666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34718" y="4758432"/>
            <a:ext cx="8062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lá dong, gạo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chậu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…..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94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886700" cy="815604"/>
          </a:xfrm>
        </p:spPr>
        <p:txBody>
          <a:bodyPr>
            <a:normAutofit fontScale="90000"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tranh và thực hiện các yêu cầu: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64529" y="577050"/>
            <a:ext cx="2068497" cy="88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82575" y="577050"/>
            <a:ext cx="327438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34718" y="4758433"/>
            <a:ext cx="806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b.Từ ngữ chỉ hoạt động: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91" y="784352"/>
            <a:ext cx="1666875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62" y="784352"/>
            <a:ext cx="1885950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78" y="815605"/>
            <a:ext cx="2047875" cy="1762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343" y="2757784"/>
            <a:ext cx="2505075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576" y="2970411"/>
            <a:ext cx="2369371" cy="1666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34718" y="4758432"/>
            <a:ext cx="8062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886700" cy="815604"/>
          </a:xfrm>
        </p:spPr>
        <p:txBody>
          <a:bodyPr>
            <a:normAutofit fontScale="90000"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tranh và thực hiện các yêu cầu: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64529" y="577050"/>
            <a:ext cx="2068497" cy="88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82575" y="577050"/>
            <a:ext cx="327438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60" y="1497430"/>
            <a:ext cx="1447791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55" y="1529092"/>
            <a:ext cx="1416670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31" y="1535529"/>
            <a:ext cx="1728973" cy="1762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764" y="1392653"/>
            <a:ext cx="1730794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956" y="1529784"/>
            <a:ext cx="1697053" cy="1666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2459" y="627076"/>
            <a:ext cx="8623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Sắp xếp các hoạt động theo trình tự của các việc</a:t>
            </a:r>
          </a:p>
          <a:p>
            <a:pPr lvl="0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bánh chưng.</a:t>
            </a:r>
          </a:p>
        </p:txBody>
      </p:sp>
    </p:spTree>
    <p:extLst>
      <p:ext uri="{BB962C8B-B14F-4D97-AF65-F5344CB8AC3E}">
        <p14:creationId xmlns:p14="http://schemas.microsoft.com/office/powerpoint/2010/main" val="30267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3776 0.3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38837 0.347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37916 0.336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217 0.327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0.59584 0.2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886700" cy="815604"/>
          </a:xfrm>
        </p:spPr>
        <p:txBody>
          <a:bodyPr>
            <a:normAutofit fontScale="90000"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tranh và thực hiện các yêu cầu: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64529" y="577050"/>
            <a:ext cx="2068497" cy="88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82575" y="577050"/>
            <a:ext cx="327438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34" y="1880940"/>
            <a:ext cx="1538144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436" y="1804740"/>
            <a:ext cx="1430046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6" y="2078290"/>
            <a:ext cx="1763050" cy="1762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68" y="2006851"/>
            <a:ext cx="1763051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1993" y="1994403"/>
            <a:ext cx="1742788" cy="16668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42459" y="627076"/>
            <a:ext cx="8623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Sắp xếp các hoạt động theo trình tự của các việc</a:t>
            </a:r>
          </a:p>
          <a:p>
            <a:pPr lvl="0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bánh chưng.</a:t>
            </a:r>
          </a:p>
        </p:txBody>
      </p:sp>
      <p:sp>
        <p:nvSpPr>
          <p:cNvPr id="3" name="Oval 2"/>
          <p:cNvSpPr/>
          <p:nvPr/>
        </p:nvSpPr>
        <p:spPr>
          <a:xfrm>
            <a:off x="1579752" y="2006852"/>
            <a:ext cx="412072" cy="5429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692740" y="2006852"/>
            <a:ext cx="412072" cy="5429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754351" y="1922383"/>
            <a:ext cx="412072" cy="5429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7008357" y="1806827"/>
            <a:ext cx="412072" cy="5429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8779105" y="1722940"/>
            <a:ext cx="412072" cy="5429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0907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ảnh mẹ già GÓI BÁNH CHƯNG ngày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3817936"/>
            <a:ext cx="2786061" cy="2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ình ảnh gói bánh chưng ngập tràn mạng xã hội - Bếp Ev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ảnh gói bánh chưng ngập tràn mạng xã hội - Bếp Eva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ảnh gói bánh chưng ngập tràn mạng xã hội - Bếp Eva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ảnh bánh chưng ngày tết đẹp nhất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ướng dẫn chi tiết làm bánh chưng bằng hình ảnh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762" y="341311"/>
            <a:ext cx="2828925" cy="2792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6" y="3817937"/>
            <a:ext cx="2679700" cy="2820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26" y="341312"/>
            <a:ext cx="2613025" cy="2820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550" y="3817937"/>
            <a:ext cx="2660557" cy="2820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75" y="312737"/>
            <a:ext cx="2508250" cy="27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EDA47-2221-410E-848B-253D41517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489" y="221758"/>
            <a:ext cx="7366743" cy="8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Bài </a:t>
            </a:r>
            <a:r>
              <a:rPr lang="vi-VN" sz="2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2.</a:t>
            </a:r>
            <a:r>
              <a:rPr lang="vi-V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vi-VN" sz="2600">
                <a:latin typeface="Times New Roman" panose="02020603050405020304" pitchFamily="18" charset="0"/>
              </a:rPr>
              <a:t>Hỏi </a:t>
            </a:r>
            <a:r>
              <a:rPr lang="en-US" sz="2600" dirty="0">
                <a:latin typeface="Times New Roman" panose="02020603050405020304" pitchFamily="18" charset="0"/>
              </a:rPr>
              <a:t>-</a:t>
            </a:r>
            <a:r>
              <a:rPr lang="vi-VN" sz="2600" dirty="0">
                <a:latin typeface="Times New Roman" panose="02020603050405020304" pitchFamily="18" charset="0"/>
              </a:rPr>
              <a:t> đáp về việc thường làm trong dịp Tết</a:t>
            </a:r>
            <a:r>
              <a:rPr lang="vi-VN" sz="2600">
                <a:latin typeface="Times New Roman" panose="02020603050405020304" pitchFamily="18" charset="0"/>
              </a:rPr>
              <a:t>. </a:t>
            </a:r>
            <a:r>
              <a:rPr lang="en-US" sz="2600">
                <a:latin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en-US" sz="2600">
                <a:latin typeface="Times New Roman" panose="02020603050405020304" pitchFamily="18" charset="0"/>
              </a:rPr>
              <a:t>               </a:t>
            </a:r>
            <a:r>
              <a:rPr lang="vi-VN" sz="2600">
                <a:latin typeface="Times New Roman" panose="02020603050405020304" pitchFamily="18" charset="0"/>
              </a:rPr>
              <a:t>Viết </a:t>
            </a:r>
            <a:r>
              <a:rPr lang="vi-VN" sz="2600" dirty="0">
                <a:latin typeface="Times New Roman" panose="02020603050405020304" pitchFamily="18" charset="0"/>
              </a:rPr>
              <a:t>vào vở một câu hỏi và một câu trả lời.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9EDA47-2221-410E-848B-253D41517CFD}"/>
              </a:ext>
            </a:extLst>
          </p:cNvPr>
          <p:cNvSpPr txBox="1">
            <a:spLocks/>
          </p:cNvSpPr>
          <p:nvPr/>
        </p:nvSpPr>
        <p:spPr>
          <a:xfrm>
            <a:off x="2620738" y="1106335"/>
            <a:ext cx="5122820" cy="483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M: </a:t>
            </a: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</a:rPr>
              <a:t>-  Bạn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9EDA47-2221-410E-848B-253D41517CFD}"/>
              </a:ext>
            </a:extLst>
          </p:cNvPr>
          <p:cNvSpPr txBox="1">
            <a:spLocks/>
          </p:cNvSpPr>
          <p:nvPr/>
        </p:nvSpPr>
        <p:spPr>
          <a:xfrm>
            <a:off x="2620738" y="1590314"/>
            <a:ext cx="7556868" cy="483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prstClr val="black"/>
                </a:solidFill>
                <a:latin typeface="Times New Roman" panose="02020603050405020304" pitchFamily="18" charset="0"/>
              </a:rPr>
              <a:t>họ</a:t>
            </a: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</a:rPr>
              <a:t> hàng.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43251" y="533401"/>
            <a:ext cx="1190625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991100" y="542926"/>
            <a:ext cx="3790950" cy="285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09926" y="971551"/>
            <a:ext cx="134302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91075" y="1000125"/>
            <a:ext cx="1543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10375" y="971550"/>
            <a:ext cx="188595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504" y="2125147"/>
            <a:ext cx="3484176" cy="2072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31" y="4485467"/>
            <a:ext cx="3512345" cy="2100263"/>
          </a:xfrm>
          <a:prstGeom prst="rect">
            <a:avLst/>
          </a:prstGeom>
        </p:spPr>
      </p:pic>
      <p:sp>
        <p:nvSpPr>
          <p:cNvPr id="11" name="AutoShape 2" descr="CẢM XÚC XUÂN: Phiên chợ Tết cuối năm | Thời sự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99" y="2125147"/>
            <a:ext cx="3484176" cy="2148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4485467"/>
            <a:ext cx="346373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258</Words>
  <Application>Microsoft Office PowerPoint</Application>
  <PresentationFormat>Widescreen</PresentationFormat>
  <Paragraphs>26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Default Design</vt:lpstr>
      <vt:lpstr>Office Theme</vt:lpstr>
      <vt:lpstr>PowerPoint Presentation</vt:lpstr>
      <vt:lpstr>Bài 1: Quan sát tranh và thực hiện các yêu cầu:</vt:lpstr>
      <vt:lpstr>Bài 1: Quan sát tranh và thực hiện các yêu cầu:</vt:lpstr>
      <vt:lpstr>Bài 1: Quan sát tranh và thực hiện các yêu cầu:</vt:lpstr>
      <vt:lpstr>Bài 1: Quan sát tranh và thực hiện các yêu cầu:</vt:lpstr>
      <vt:lpstr>Bài 1: Quan sát tranh và thực hiện các yêu cầu: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Administrator</cp:lastModifiedBy>
  <cp:revision>45</cp:revision>
  <cp:lastPrinted>2022-02-09T12:54:12Z</cp:lastPrinted>
  <dcterms:created xsi:type="dcterms:W3CDTF">2021-07-08T01:33:34Z</dcterms:created>
  <dcterms:modified xsi:type="dcterms:W3CDTF">2025-02-04T02:13:19Z</dcterms:modified>
</cp:coreProperties>
</file>