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5"/>
  </p:notesMasterIdLst>
  <p:sldIdLst>
    <p:sldId id="256" r:id="rId3"/>
    <p:sldId id="304" r:id="rId4"/>
    <p:sldId id="257" r:id="rId5"/>
    <p:sldId id="277" r:id="rId6"/>
    <p:sldId id="278" r:id="rId7"/>
    <p:sldId id="279" r:id="rId8"/>
    <p:sldId id="280" r:id="rId9"/>
    <p:sldId id="329" r:id="rId10"/>
    <p:sldId id="282" r:id="rId11"/>
    <p:sldId id="262" r:id="rId12"/>
    <p:sldId id="314" r:id="rId13"/>
    <p:sldId id="312" r:id="rId14"/>
    <p:sldId id="330" r:id="rId15"/>
    <p:sldId id="317" r:id="rId16"/>
    <p:sldId id="316" r:id="rId17"/>
    <p:sldId id="311" r:id="rId18"/>
    <p:sldId id="320" r:id="rId19"/>
    <p:sldId id="321" r:id="rId20"/>
    <p:sldId id="331" r:id="rId21"/>
    <p:sldId id="332" r:id="rId22"/>
    <p:sldId id="333" r:id="rId23"/>
    <p:sldId id="281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84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2315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93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1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5" r:id="rId2"/>
    <p:sldLayoutId id="2147483710" r:id="rId3"/>
    <p:sldLayoutId id="214748369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8.png"/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microsoft.com/office/2007/relationships/hdphoto" Target="../media/hdphoto4.wdp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55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54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53.png"/><Relationship Id="rId5" Type="http://schemas.openxmlformats.org/officeDocument/2006/relationships/control" Target="../activeX/activeX4.xml"/><Relationship Id="rId10" Type="http://schemas.openxmlformats.org/officeDocument/2006/relationships/image" Target="../media/image52.png"/><Relationship Id="rId4" Type="http://schemas.openxmlformats.org/officeDocument/2006/relationships/control" Target="../activeX/activeX3.xml"/><Relationship Id="rId9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58.wmf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54.png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53.png"/><Relationship Id="rId5" Type="http://schemas.openxmlformats.org/officeDocument/2006/relationships/control" Target="../activeX/activeX10.xml"/><Relationship Id="rId10" Type="http://schemas.openxmlformats.org/officeDocument/2006/relationships/image" Target="../media/image52.png"/><Relationship Id="rId4" Type="http://schemas.openxmlformats.org/officeDocument/2006/relationships/control" Target="../activeX/activeX9.xml"/><Relationship Id="rId9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control" Target="../activeX/activeX14.xml"/><Relationship Id="rId7" Type="http://schemas.openxmlformats.org/officeDocument/2006/relationships/control" Target="../activeX/activeX18.xml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7.xml"/><Relationship Id="rId11" Type="http://schemas.openxmlformats.org/officeDocument/2006/relationships/image" Target="../media/image62.wmf"/><Relationship Id="rId5" Type="http://schemas.openxmlformats.org/officeDocument/2006/relationships/control" Target="../activeX/activeX16.xml"/><Relationship Id="rId10" Type="http://schemas.openxmlformats.org/officeDocument/2006/relationships/image" Target="../media/image61.png"/><Relationship Id="rId4" Type="http://schemas.openxmlformats.org/officeDocument/2006/relationships/control" Target="../activeX/activeX15.xml"/><Relationship Id="rId9" Type="http://schemas.openxmlformats.org/officeDocument/2006/relationships/image" Target="../media/image6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gif"/><Relationship Id="rId4" Type="http://schemas.openxmlformats.org/officeDocument/2006/relationships/image" Target="../media/image63.jpg"/><Relationship Id="rId9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4.gif"/><Relationship Id="rId12" Type="http://schemas.openxmlformats.org/officeDocument/2006/relationships/image" Target="../media/image3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3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4.gif"/><Relationship Id="rId12" Type="http://schemas.openxmlformats.org/officeDocument/2006/relationships/image" Target="../media/image3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3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4.gif"/><Relationship Id="rId12" Type="http://schemas.openxmlformats.org/officeDocument/2006/relationships/image" Target="../media/image3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3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4.gif"/><Relationship Id="rId12" Type="http://schemas.openxmlformats.org/officeDocument/2006/relationships/image" Target="../media/image3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3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7.png"/><Relationship Id="rId5" Type="http://schemas.openxmlformats.org/officeDocument/2006/relationships/image" Target="../media/image13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image" Target="../media/image16.GIF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27.gif"/><Relationship Id="rId5" Type="http://schemas.openxmlformats.org/officeDocument/2006/relationships/image" Target="../media/image23.gif"/><Relationship Id="rId10" Type="http://schemas.openxmlformats.org/officeDocument/2006/relationships/image" Target="../media/image26.gif"/><Relationship Id="rId4" Type="http://schemas.openxmlformats.org/officeDocument/2006/relationships/image" Target="../media/image22.jpg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9.gif"/><Relationship Id="rId4" Type="http://schemas.openxmlformats.org/officeDocument/2006/relationships/image" Target="../media/image28.jpg"/><Relationship Id="rId9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239199-E55A-4E07-BBAD-3BFB76DD5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144" y="883693"/>
            <a:ext cx="10300296" cy="5090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xmlns="" id="{E03A5407-0C34-4B8C-910D-D39121D0F49B}"/>
              </a:ext>
            </a:extLst>
          </p:cNvPr>
          <p:cNvSpPr/>
          <p:nvPr/>
        </p:nvSpPr>
        <p:spPr>
          <a:xfrm>
            <a:off x="1119736" y="1105467"/>
            <a:ext cx="750008" cy="735007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2552672" y="191544"/>
            <a:ext cx="6753027" cy="799110"/>
            <a:chOff x="1208564" y="356727"/>
            <a:chExt cx="3286854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390127" y="390474"/>
              <a:ext cx="310529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037D465-11FB-42B6-BA6B-186663350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82" b="74257" l="70320" r="88402">
                        <a14:foregroundMark x1="81918" y1="42970" x2="81918" y2="42970"/>
                        <a14:foregroundMark x1="84384" y1="72871" x2="84384" y2="72871"/>
                        <a14:foregroundMark x1="84018" y1="72871" x2="84018" y2="72871"/>
                        <a14:foregroundMark x1="83562" y1="72475" x2="83562" y2="72475"/>
                        <a14:foregroundMark x1="77900" y1="72871" x2="77900" y2="72871"/>
                        <a14:foregroundMark x1="77169" y1="74257" x2="77169" y2="74257"/>
                      </a14:backgroundRemoval>
                    </a14:imgEffect>
                  </a14:imgLayer>
                </a14:imgProps>
              </a:ext>
            </a:extLst>
          </a:blip>
          <a:srcRect l="68088" t="16153" r="9110" b="21112"/>
          <a:stretch/>
        </p:blipFill>
        <p:spPr>
          <a:xfrm>
            <a:off x="8905640" y="1514902"/>
            <a:ext cx="3021167" cy="4107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49808C0-BABB-47C1-887B-2F89F3D48E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82" b="73069" l="11507" r="30320">
                        <a14:foregroundMark x1="21096" y1="71287" x2="21096" y2="71287"/>
                        <a14:foregroundMark x1="20822" y1="70495" x2="20822" y2="70495"/>
                        <a14:foregroundMark x1="20822" y1="72673" x2="20822" y2="72673"/>
                        <a14:foregroundMark x1="17534" y1="72673" x2="17534" y2="72673"/>
                        <a14:foregroundMark x1="17626" y1="69505" x2="17626" y2="69505"/>
                        <a14:foregroundMark x1="17443" y1="73267" x2="17443" y2="73267"/>
                        <a14:foregroundMark x1="22831" y1="49703" x2="22831" y2="49703"/>
                        <a14:foregroundMark x1="22831" y1="45941" x2="23105" y2="48911"/>
                        <a14:foregroundMark x1="24018" y1="49307" x2="20091" y2="47723"/>
                        <a14:foregroundMark x1="20091" y1="47723" x2="21461" y2="46535"/>
                        <a14:foregroundMark x1="17991" y1="46139" x2="23014" y2="46139"/>
                        <a14:foregroundMark x1="23014" y1="46139" x2="18630" y2="43366"/>
                        <a14:foregroundMark x1="18630" y1="43366" x2="18265" y2="51287"/>
                        <a14:foregroundMark x1="18265" y1="51287" x2="23105" y2="52277"/>
                        <a14:foregroundMark x1="23105" y1="52277" x2="26027" y2="47921"/>
                        <a14:foregroundMark x1="26027" y1="47921" x2="26027" y2="43168"/>
                        <a14:foregroundMark x1="11507" y1="32673" x2="11507" y2="32673"/>
                        <a14:foregroundMark x1="15160" y1="46733" x2="15160" y2="46733"/>
                        <a14:foregroundMark x1="15616" y1="61584" x2="15616" y2="61584"/>
                        <a14:foregroundMark x1="15799" y1="65941" x2="15799" y2="65941"/>
                      </a14:backgroundRemoval>
                    </a14:imgEffect>
                  </a14:imgLayer>
                </a14:imgProps>
              </a:ext>
            </a:extLst>
          </a:blip>
          <a:srcRect l="9535" t="16153" r="67364" b="21112"/>
          <a:stretch/>
        </p:blipFill>
        <p:spPr>
          <a:xfrm>
            <a:off x="389112" y="1517478"/>
            <a:ext cx="3060776" cy="4107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52A65B-72EF-4900-B26C-93B9D181A5FA}"/>
              </a:ext>
            </a:extLst>
          </p:cNvPr>
          <p:cNvSpPr/>
          <p:nvPr/>
        </p:nvSpPr>
        <p:spPr>
          <a:xfrm rot="21171660">
            <a:off x="3024710" y="2111100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9 + 1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64AC91B-6764-4B0F-8CEB-DE90C45129A9}"/>
              </a:ext>
            </a:extLst>
          </p:cNvPr>
          <p:cNvSpPr/>
          <p:nvPr/>
        </p:nvSpPr>
        <p:spPr>
          <a:xfrm rot="270364">
            <a:off x="5434083" y="2036358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8 + 2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91790FC0-C38F-4AD5-B5DB-578A27EAF4CF}"/>
              </a:ext>
            </a:extLst>
          </p:cNvPr>
          <p:cNvSpPr/>
          <p:nvPr/>
        </p:nvSpPr>
        <p:spPr>
          <a:xfrm rot="171883">
            <a:off x="7799695" y="2007739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7 + 3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F748A2B-8079-4D15-ADFF-43E3E40A6442}"/>
              </a:ext>
            </a:extLst>
          </p:cNvPr>
          <p:cNvSpPr/>
          <p:nvPr/>
        </p:nvSpPr>
        <p:spPr>
          <a:xfrm>
            <a:off x="2945952" y="3519846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4 + 6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0204856-9BC1-41D3-B5A0-47460638916E}"/>
              </a:ext>
            </a:extLst>
          </p:cNvPr>
          <p:cNvSpPr/>
          <p:nvPr/>
        </p:nvSpPr>
        <p:spPr>
          <a:xfrm rot="173918">
            <a:off x="5532992" y="3635128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5 + 5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51DBA31D-62B5-40BD-AFC4-A6852D39186E}"/>
              </a:ext>
            </a:extLst>
          </p:cNvPr>
          <p:cNvSpPr/>
          <p:nvPr/>
        </p:nvSpPr>
        <p:spPr>
          <a:xfrm>
            <a:off x="7971835" y="3635128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1 + 9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EFB351DB-601F-4550-A36C-845030DFA6A4}"/>
              </a:ext>
            </a:extLst>
          </p:cNvPr>
          <p:cNvSpPr/>
          <p:nvPr/>
        </p:nvSpPr>
        <p:spPr>
          <a:xfrm>
            <a:off x="1606800" y="1232546"/>
            <a:ext cx="1535009" cy="825690"/>
          </a:xfrm>
          <a:prstGeom prst="wedgeEllipseCallou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 "/>
              </a:rPr>
              <a:t>6 + 4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xmlns="" id="{63D49DF6-6C5A-44CA-AAE7-11E0725C5670}"/>
              </a:ext>
            </a:extLst>
          </p:cNvPr>
          <p:cNvSpPr/>
          <p:nvPr/>
        </p:nvSpPr>
        <p:spPr>
          <a:xfrm>
            <a:off x="9383545" y="1124895"/>
            <a:ext cx="1535009" cy="825690"/>
          </a:xfrm>
          <a:prstGeom prst="wedgeEllipseCallout">
            <a:avLst>
              <a:gd name="adj1" fmla="val 11175"/>
              <a:gd name="adj2" fmla="val 6580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 "/>
              </a:rPr>
              <a:t>10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3010758-3724-4EB7-B279-A77C79B5746F}"/>
              </a:ext>
            </a:extLst>
          </p:cNvPr>
          <p:cNvGrpSpPr/>
          <p:nvPr/>
        </p:nvGrpSpPr>
        <p:grpSpPr>
          <a:xfrm rot="577334">
            <a:off x="6412160" y="1599798"/>
            <a:ext cx="1367526" cy="2296932"/>
            <a:chOff x="5328643" y="6016191"/>
            <a:chExt cx="1367526" cy="229693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F657E11-8341-4924-B9CC-E569FD253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724" b="80920" l="40553" r="65668">
                          <a14:foregroundMark x1="56221" y1="11954" x2="56221" y2="11954"/>
                          <a14:foregroundMark x1="65668" y1="23678" x2="65668" y2="23678"/>
                          <a14:foregroundMark x1="54147" y1="44598" x2="54147" y2="44598"/>
                          <a14:foregroundMark x1="52765" y1="46437" x2="53456" y2="51264"/>
                          <a14:foregroundMark x1="55530" y1="51724" x2="52535" y2="61839"/>
                          <a14:foregroundMark x1="52535" y1="61839" x2="52995" y2="80460"/>
                        </a14:backgroundRemoval>
                      </a14:imgEffect>
                    </a14:imgLayer>
                  </a14:imgProps>
                </a:ext>
              </a:extLst>
            </a:blip>
            <a:srcRect l="37655" t="4697" r="31387" b="34767"/>
            <a:stretch/>
          </p:blipFill>
          <p:spPr>
            <a:xfrm>
              <a:off x="5328643" y="6016191"/>
              <a:ext cx="1171895" cy="22969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F92D57F-0BE7-4AE6-95F7-E840987CF737}"/>
                </a:ext>
              </a:extLst>
            </p:cNvPr>
            <p:cNvSpPr txBox="1"/>
            <p:nvPr/>
          </p:nvSpPr>
          <p:spPr>
            <a:xfrm>
              <a:off x="5576698" y="6450368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FA79163-1C83-4002-BFD0-0DAF90FB2762}"/>
              </a:ext>
            </a:extLst>
          </p:cNvPr>
          <p:cNvGrpSpPr/>
          <p:nvPr/>
        </p:nvGrpSpPr>
        <p:grpSpPr>
          <a:xfrm rot="1124947">
            <a:off x="3982408" y="2974906"/>
            <a:ext cx="1359840" cy="1999249"/>
            <a:chOff x="10284462" y="6855692"/>
            <a:chExt cx="1359840" cy="199924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6CE26313-8C42-4331-B603-E32EF00AB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1826" r="17475" b="10761"/>
            <a:stretch/>
          </p:blipFill>
          <p:spPr>
            <a:xfrm>
              <a:off x="10284462" y="6855692"/>
              <a:ext cx="1359840" cy="199924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5A8C7975-1E5E-46EA-A920-CB59FCD90D28}"/>
                </a:ext>
              </a:extLst>
            </p:cNvPr>
            <p:cNvSpPr txBox="1"/>
            <p:nvPr/>
          </p:nvSpPr>
          <p:spPr>
            <a:xfrm>
              <a:off x="10523914" y="7359824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717EE1B4-D201-433B-98D8-F974EC0C7E83}"/>
              </a:ext>
            </a:extLst>
          </p:cNvPr>
          <p:cNvGrpSpPr/>
          <p:nvPr/>
        </p:nvGrpSpPr>
        <p:grpSpPr>
          <a:xfrm>
            <a:off x="3809314" y="1571579"/>
            <a:ext cx="1728286" cy="1959996"/>
            <a:chOff x="13097023" y="6006593"/>
            <a:chExt cx="1728286" cy="195999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7B5F8DDE-74B4-4C26-AEFB-EF9F61669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28921"/>
            <a:stretch/>
          </p:blipFill>
          <p:spPr>
            <a:xfrm>
              <a:off x="13097023" y="6006593"/>
              <a:ext cx="1728286" cy="195999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48861A82-2F2F-4E85-B4C1-9EBA7810E2C1}"/>
                </a:ext>
              </a:extLst>
            </p:cNvPr>
            <p:cNvSpPr txBox="1"/>
            <p:nvPr/>
          </p:nvSpPr>
          <p:spPr>
            <a:xfrm>
              <a:off x="13604631" y="6308452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1E66381B-7CF1-4ACF-BAC4-DC67EC5B3AFB}"/>
              </a:ext>
            </a:extLst>
          </p:cNvPr>
          <p:cNvGrpSpPr/>
          <p:nvPr/>
        </p:nvGrpSpPr>
        <p:grpSpPr>
          <a:xfrm rot="500095">
            <a:off x="6471782" y="3238554"/>
            <a:ext cx="1414398" cy="2023887"/>
            <a:chOff x="6774260" y="5572222"/>
            <a:chExt cx="1674383" cy="241878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39BB25C6-E5C5-44D4-BC72-BD6610604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4612"/>
            <a:stretch/>
          </p:blipFill>
          <p:spPr>
            <a:xfrm>
              <a:off x="6774260" y="5572222"/>
              <a:ext cx="1674383" cy="2418787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0B1BD884-7AEB-43BE-AC40-C1925516E2B9}"/>
                </a:ext>
              </a:extLst>
            </p:cNvPr>
            <p:cNvSpPr txBox="1"/>
            <p:nvPr/>
          </p:nvSpPr>
          <p:spPr>
            <a:xfrm>
              <a:off x="7204335" y="6016190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506BC4E-464F-4FFA-93BE-EDC1781DDA53}"/>
              </a:ext>
            </a:extLst>
          </p:cNvPr>
          <p:cNvGrpSpPr/>
          <p:nvPr/>
        </p:nvGrpSpPr>
        <p:grpSpPr>
          <a:xfrm rot="430458">
            <a:off x="8859558" y="1715235"/>
            <a:ext cx="1236646" cy="1884561"/>
            <a:chOff x="8323806" y="6849702"/>
            <a:chExt cx="1349338" cy="199924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97F95E60-7FDE-4A0C-8F79-1305F22A9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579"/>
            <a:stretch/>
          </p:blipFill>
          <p:spPr>
            <a:xfrm>
              <a:off x="8323806" y="6849702"/>
              <a:ext cx="1148889" cy="199924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0FE867CB-2030-4801-94F1-C540F27AD3ED}"/>
                </a:ext>
              </a:extLst>
            </p:cNvPr>
            <p:cNvSpPr txBox="1"/>
            <p:nvPr/>
          </p:nvSpPr>
          <p:spPr>
            <a:xfrm>
              <a:off x="8553673" y="7228708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278342E-5C58-4450-BD01-0AD3D8C6CF1B}"/>
              </a:ext>
            </a:extLst>
          </p:cNvPr>
          <p:cNvGrpSpPr/>
          <p:nvPr/>
        </p:nvGrpSpPr>
        <p:grpSpPr>
          <a:xfrm rot="428994">
            <a:off x="8747993" y="3334136"/>
            <a:ext cx="1556118" cy="2088108"/>
            <a:chOff x="3361307" y="4759715"/>
            <a:chExt cx="1603697" cy="24472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26444FEB-8699-4F1D-9CA6-AEA14DB4F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286" b="90000" l="9483" r="89943">
                          <a14:foregroundMark x1="62356" y1="6143" x2="62356" y2="6143"/>
                          <a14:foregroundMark x1="52586" y1="4286" x2="52586" y2="4286"/>
                          <a14:foregroundMark x1="53161" y1="46429" x2="44253" y2="52429"/>
                          <a14:foregroundMark x1="44253" y1="52429" x2="41379" y2="61286"/>
                          <a14:foregroundMark x1="41379" y1="61286" x2="43678" y2="68429"/>
                          <a14:foregroundMark x1="43678" y1="68429" x2="46839" y2="71000"/>
                          <a14:foregroundMark x1="43678" y1="57714" x2="50862" y2="87429"/>
                        </a14:backgroundRemoval>
                      </a14:imgEffect>
                    </a14:imgLayer>
                  </a14:imgProps>
                </a:ext>
              </a:extLst>
            </a:blip>
            <a:srcRect b="29476"/>
            <a:stretch/>
          </p:blipFill>
          <p:spPr>
            <a:xfrm>
              <a:off x="3361307" y="4759715"/>
              <a:ext cx="1567984" cy="244727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09A57A2D-93C7-404F-B9FB-BDB4E33801FD}"/>
                </a:ext>
              </a:extLst>
            </p:cNvPr>
            <p:cNvSpPr txBox="1"/>
            <p:nvPr/>
          </p:nvSpPr>
          <p:spPr>
            <a:xfrm>
              <a:off x="3845533" y="5134244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5016353" y="113317"/>
            <a:ext cx="2159294" cy="799110"/>
            <a:chOff x="1208564" y="356727"/>
            <a:chExt cx="1050978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79918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b,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2729CE-5A1C-457B-921E-83BF145A2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59" t="18979" r="10357" b="11099"/>
          <a:stretch/>
        </p:blipFill>
        <p:spPr>
          <a:xfrm>
            <a:off x="8998607" y="1669857"/>
            <a:ext cx="2218182" cy="351828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C7A4D05-D2A6-4515-9581-CF1F2F0A5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5" t="20632" r="53200" b="13744"/>
          <a:stretch/>
        </p:blipFill>
        <p:spPr>
          <a:xfrm>
            <a:off x="1024758" y="1590546"/>
            <a:ext cx="2168637" cy="367690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E60DF2-B5A0-4853-AEE2-81AF7BF73ADB}"/>
              </a:ext>
            </a:extLst>
          </p:cNvPr>
          <p:cNvSpPr txBox="1"/>
          <p:nvPr/>
        </p:nvSpPr>
        <p:spPr>
          <a:xfrm>
            <a:off x="4572001" y="2036575"/>
            <a:ext cx="383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9  +         =  10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512372F-2DCE-4575-99FE-46D9F23561AB}"/>
              </a:ext>
            </a:extLst>
          </p:cNvPr>
          <p:cNvSpPr/>
          <p:nvPr/>
        </p:nvSpPr>
        <p:spPr>
          <a:xfrm>
            <a:off x="5806390" y="2067352"/>
            <a:ext cx="662649" cy="64633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E3C5BB5-746D-4A84-A14F-84469AAB92EE}"/>
              </a:ext>
            </a:extLst>
          </p:cNvPr>
          <p:cNvSpPr txBox="1"/>
          <p:nvPr/>
        </p:nvSpPr>
        <p:spPr>
          <a:xfrm>
            <a:off x="4572001" y="2946196"/>
            <a:ext cx="383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8  +         =  10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C9E21C78-DBE0-4B14-8915-BBD687C65DEE}"/>
              </a:ext>
            </a:extLst>
          </p:cNvPr>
          <p:cNvSpPr/>
          <p:nvPr/>
        </p:nvSpPr>
        <p:spPr>
          <a:xfrm>
            <a:off x="5806390" y="2949677"/>
            <a:ext cx="662649" cy="64633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9FB006E-6184-47E3-BD10-D3075BFDE8D9}"/>
              </a:ext>
            </a:extLst>
          </p:cNvPr>
          <p:cNvSpPr txBox="1"/>
          <p:nvPr/>
        </p:nvSpPr>
        <p:spPr>
          <a:xfrm>
            <a:off x="4572001" y="3868609"/>
            <a:ext cx="383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7  +         =  10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842FE1DB-34A2-47D1-AECB-574C266F812A}"/>
              </a:ext>
            </a:extLst>
          </p:cNvPr>
          <p:cNvSpPr/>
          <p:nvPr/>
        </p:nvSpPr>
        <p:spPr>
          <a:xfrm>
            <a:off x="5806390" y="3899386"/>
            <a:ext cx="662649" cy="64633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3D7292D6-1E04-43F5-A9E5-53F361B2B010}"/>
              </a:ext>
            </a:extLst>
          </p:cNvPr>
          <p:cNvSpPr/>
          <p:nvPr/>
        </p:nvSpPr>
        <p:spPr>
          <a:xfrm>
            <a:off x="5805619" y="2067351"/>
            <a:ext cx="662649" cy="646331"/>
          </a:xfrm>
          <a:prstGeom prst="roundRect">
            <a:avLst/>
          </a:prstGeom>
          <a:solidFill>
            <a:srgbClr val="68CB0F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C4419DD7-FA3D-484F-873D-AAA8DF2855F8}"/>
              </a:ext>
            </a:extLst>
          </p:cNvPr>
          <p:cNvSpPr/>
          <p:nvPr/>
        </p:nvSpPr>
        <p:spPr>
          <a:xfrm>
            <a:off x="5806390" y="2973491"/>
            <a:ext cx="662649" cy="646331"/>
          </a:xfrm>
          <a:prstGeom prst="roundRect">
            <a:avLst/>
          </a:prstGeom>
          <a:solidFill>
            <a:srgbClr val="68CB0F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BA12B7C0-1006-4BFD-B925-54D660225FC8}"/>
              </a:ext>
            </a:extLst>
          </p:cNvPr>
          <p:cNvSpPr/>
          <p:nvPr/>
        </p:nvSpPr>
        <p:spPr>
          <a:xfrm>
            <a:off x="5805619" y="3901127"/>
            <a:ext cx="666311" cy="646331"/>
          </a:xfrm>
          <a:prstGeom prst="roundRect">
            <a:avLst/>
          </a:prstGeom>
          <a:solidFill>
            <a:srgbClr val="68CB0F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92245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853093A-79A7-4305-B59D-E7E29E1AF1F6}"/>
              </a:ext>
            </a:extLst>
          </p:cNvPr>
          <p:cNvGrpSpPr/>
          <p:nvPr/>
        </p:nvGrpSpPr>
        <p:grpSpPr>
          <a:xfrm>
            <a:off x="4720049" y="727466"/>
            <a:ext cx="2159294" cy="799110"/>
            <a:chOff x="1208564" y="356727"/>
            <a:chExt cx="1050978" cy="7222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87B2ACEC-3591-47BE-892C-C0EF2D96E65B}"/>
                </a:ext>
              </a:extLst>
            </p:cNvPr>
            <p:cNvSpPr/>
            <p:nvPr/>
          </p:nvSpPr>
          <p:spPr>
            <a:xfrm>
              <a:off x="1460361" y="439173"/>
              <a:ext cx="79918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8FCE65D-F391-4E34-A4E4-87EE7B1D5D8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0AF854B-5422-48C6-B182-67E74A4C5253}"/>
              </a:ext>
            </a:extLst>
          </p:cNvPr>
          <p:cNvGrpSpPr/>
          <p:nvPr/>
        </p:nvGrpSpPr>
        <p:grpSpPr>
          <a:xfrm>
            <a:off x="989352" y="2178010"/>
            <a:ext cx="3613760" cy="2190337"/>
            <a:chOff x="1046305" y="1346583"/>
            <a:chExt cx="3613760" cy="21903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DC186A2-6D02-4DC6-B7C6-D77BEA8E5213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2" name="Rounded Rectangle 36">
                <a:extLst>
                  <a:ext uri="{FF2B5EF4-FFF2-40B4-BE49-F238E27FC236}">
                    <a16:creationId xmlns:a16="http://schemas.microsoft.com/office/drawing/2014/main" xmlns="" id="{6B0199BF-5A37-4284-9619-08DE2B6947AA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F436FCB9-9E2A-47A9-BAEF-BC496FC0F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xmlns="" id="{BE9D2386-A612-4051-838E-10D3FA30C71F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+ 1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+ 5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ADE4D27-2A4A-4F46-AE74-5B812E24DD1C}"/>
              </a:ext>
            </a:extLst>
          </p:cNvPr>
          <p:cNvGrpSpPr/>
          <p:nvPr/>
        </p:nvGrpSpPr>
        <p:grpSpPr>
          <a:xfrm>
            <a:off x="4443126" y="1909825"/>
            <a:ext cx="3267891" cy="2443467"/>
            <a:chOff x="6007005" y="1086391"/>
            <a:chExt cx="3267891" cy="24434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49A4C8BB-F4E0-42CE-8B84-17DBEDF8C5BA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17" name="Rounded Rectangle 33">
                <a:extLst>
                  <a:ext uri="{FF2B5EF4-FFF2-40B4-BE49-F238E27FC236}">
                    <a16:creationId xmlns:a16="http://schemas.microsoft.com/office/drawing/2014/main" xmlns="" id="{03B749CA-DF97-4C38-AD27-412D025D4401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CEA143E4-11F0-4184-9656-A33586077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xmlns="" id="{E291288F-A504-4053-A2EC-8B7B3A45C90C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+ 7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D15412B-7F07-424C-8862-966CC65721F5}"/>
              </a:ext>
            </a:extLst>
          </p:cNvPr>
          <p:cNvGrpSpPr/>
          <p:nvPr/>
        </p:nvGrpSpPr>
        <p:grpSpPr>
          <a:xfrm>
            <a:off x="8067246" y="2043579"/>
            <a:ext cx="3205805" cy="2324768"/>
            <a:chOff x="3658265" y="3795250"/>
            <a:chExt cx="3205805" cy="23247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5DE5C02D-99BD-4C1C-A5EC-913696B6EE0C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xmlns="" id="{FD9B1CCA-AB4C-4C33-8D4D-C4997E129788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53E8A8F2-D366-4E15-8EA5-B04BA411B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xmlns="" id="{936C57D1-2E10-4FAD-AD56-D30DF9B07B05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+ 3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26" name="TextBox4" r:id="rId2" imgW="609480" imgH="542880"/>
        </mc:Choice>
        <mc:Fallback>
          <p:control name="TextBox4" r:id="rId2" imgW="609480" imgH="542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55988" y="2860675"/>
                  <a:ext cx="612775" cy="546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1" r:id="rId3" imgW="609480" imgH="542880"/>
        </mc:Choice>
        <mc:Fallback>
          <p:control name="TextBox1" r:id="rId3" imgW="609480" imgH="5428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55988" y="3549650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2" r:id="rId4" imgW="609480" imgH="542880"/>
        </mc:Choice>
        <mc:Fallback>
          <p:control name="TextBox2" r:id="rId4" imgW="609480" imgH="5428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1175" y="2863850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3" r:id="rId5" imgW="609480" imgH="542880"/>
        </mc:Choice>
        <mc:Fallback>
          <p:control name="TextBox3" r:id="rId5" imgW="609480" imgH="5428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1650" y="3535363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5" r:id="rId6" imgW="609480" imgH="542880"/>
        </mc:Choice>
        <mc:Fallback>
          <p:control name="TextBox5" r:id="rId6" imgW="609480" imgH="5428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79075" y="2808288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6" r:id="rId7" imgW="609480" imgH="542880"/>
        </mc:Choice>
        <mc:Fallback>
          <p:control name="TextBox6" r:id="rId7" imgW="609480" imgH="5428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79075" y="3486150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02428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D92DBA6-9FE4-4DCF-9871-5CF320C2017F}"/>
              </a:ext>
            </a:extLst>
          </p:cNvPr>
          <p:cNvGrpSpPr/>
          <p:nvPr/>
        </p:nvGrpSpPr>
        <p:grpSpPr>
          <a:xfrm>
            <a:off x="4399097" y="419869"/>
            <a:ext cx="2990969" cy="799110"/>
            <a:chOff x="1208564" y="356727"/>
            <a:chExt cx="1455773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3C46639-2FFA-499B-9141-6AEC5B873E14}"/>
              </a:ext>
            </a:extLst>
          </p:cNvPr>
          <p:cNvGrpSpPr/>
          <p:nvPr/>
        </p:nvGrpSpPr>
        <p:grpSpPr>
          <a:xfrm>
            <a:off x="3970618" y="3877268"/>
            <a:ext cx="4640171" cy="2190337"/>
            <a:chOff x="1046305" y="1346583"/>
            <a:chExt cx="3613760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xmlns="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xmlns="" id="{69EBF55D-D7DF-4D9A-96FC-C58D1B440A8D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+ 3 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+ 3 + 5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1BFBA67-448F-4B29-A1E4-13C63A21F36E}"/>
              </a:ext>
            </a:extLst>
          </p:cNvPr>
          <p:cNvGrpSpPr/>
          <p:nvPr/>
        </p:nvGrpSpPr>
        <p:grpSpPr>
          <a:xfrm>
            <a:off x="886552" y="1218979"/>
            <a:ext cx="4427584" cy="2759988"/>
            <a:chOff x="6007005" y="1086391"/>
            <a:chExt cx="3267891" cy="27599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xmlns="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xmlns="" id="{48FCFB55-380A-4CC4-9AE0-337E40671013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+ 1  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+ 1 + 4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535FEDA-52A6-4500-965A-2979B802EB89}"/>
              </a:ext>
            </a:extLst>
          </p:cNvPr>
          <p:cNvGrpSpPr/>
          <p:nvPr/>
        </p:nvGrpSpPr>
        <p:grpSpPr>
          <a:xfrm>
            <a:off x="6589905" y="1310203"/>
            <a:ext cx="4447750" cy="2324768"/>
            <a:chOff x="3658265" y="3795250"/>
            <a:chExt cx="3205805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xmlns="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xmlns="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+ 2 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+ 2 + 3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074" name="TextBox4" r:id="rId2" imgW="723960" imgH="457200"/>
        </mc:Choice>
        <mc:Fallback>
          <p:control name="TextBox4" r:id="rId2" imgW="723960" imgH="4572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92575" y="2181225"/>
                  <a:ext cx="725488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5" name="TextBox1" r:id="rId3" imgW="723960" imgH="457200"/>
        </mc:Choice>
        <mc:Fallback>
          <p:control name="TextBox1" r:id="rId3" imgW="72396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92575" y="2836863"/>
                  <a:ext cx="725488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6" name="TextBox2" r:id="rId4" imgW="723960" imgH="457200"/>
        </mc:Choice>
        <mc:Fallback>
          <p:control name="TextBox2" r:id="rId4" imgW="72396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32938" y="2089150"/>
                  <a:ext cx="723900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7" name="TextBox3" r:id="rId5" imgW="723960" imgH="457200"/>
        </mc:Choice>
        <mc:Fallback>
          <p:control name="TextBox3" r:id="rId5" imgW="72396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32938" y="2773363"/>
                  <a:ext cx="723900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8" name="TextBox5" r:id="rId6" imgW="723960" imgH="457200"/>
        </mc:Choice>
        <mc:Fallback>
          <p:control name="TextBox5" r:id="rId6" imgW="723960" imgH="457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9100" y="4579938"/>
                  <a:ext cx="723900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9" name="TextBox6" r:id="rId7" imgW="723960" imgH="457200"/>
        </mc:Choice>
        <mc:Fallback>
          <p:control name="TextBox6" r:id="rId7" imgW="723960" imgH="45720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9100" y="5249863"/>
                  <a:ext cx="723900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4683914" y="125883"/>
            <a:ext cx="2276445" cy="799110"/>
            <a:chOff x="1208564" y="356727"/>
            <a:chExt cx="1107998" cy="72221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85620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803A4E-07AA-447F-8E52-903818A6A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778" y="1070443"/>
            <a:ext cx="10512444" cy="5221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071B76B-723D-4FB5-9A63-22FAC7AA7608}"/>
              </a:ext>
            </a:extLst>
          </p:cNvPr>
          <p:cNvGrpSpPr/>
          <p:nvPr/>
        </p:nvGrpSpPr>
        <p:grpSpPr>
          <a:xfrm>
            <a:off x="2884995" y="2959433"/>
            <a:ext cx="977320" cy="612071"/>
            <a:chOff x="2912291" y="2945785"/>
            <a:chExt cx="977320" cy="61207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C6ED667E-4D17-4016-9670-FF2C1BDA2BB7}"/>
                </a:ext>
              </a:extLst>
            </p:cNvPr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72156C7-EE77-4900-A6B4-1F4395CC0671}"/>
                </a:ext>
              </a:extLst>
            </p:cNvPr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690F274-6F5D-44A3-86A0-288D3E95388F}"/>
              </a:ext>
            </a:extLst>
          </p:cNvPr>
          <p:cNvGrpSpPr/>
          <p:nvPr/>
        </p:nvGrpSpPr>
        <p:grpSpPr>
          <a:xfrm>
            <a:off x="4388523" y="2959433"/>
            <a:ext cx="977320" cy="612071"/>
            <a:chOff x="2912291" y="2945785"/>
            <a:chExt cx="977320" cy="61207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DA2C5361-20A5-4496-9184-8D6BF85F9814}"/>
                </a:ext>
              </a:extLst>
            </p:cNvPr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06B1C4D-69BA-4B4F-A02F-54E793EA5C87}"/>
                </a:ext>
              </a:extLst>
            </p:cNvPr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17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6B9F6C4-9319-49AF-924B-F338D52FCA75}"/>
              </a:ext>
            </a:extLst>
          </p:cNvPr>
          <p:cNvGrpSpPr/>
          <p:nvPr/>
        </p:nvGrpSpPr>
        <p:grpSpPr>
          <a:xfrm>
            <a:off x="5851107" y="2977846"/>
            <a:ext cx="977320" cy="612071"/>
            <a:chOff x="2912291" y="2945785"/>
            <a:chExt cx="977320" cy="61207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6A425720-6A25-4D77-8132-8CBA28D539AF}"/>
                </a:ext>
              </a:extLst>
            </p:cNvPr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537BB06-C0D4-4348-B617-CE2BE4788BE0}"/>
                </a:ext>
              </a:extLst>
            </p:cNvPr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6D8CD79-4F41-402C-932F-1E44847E3AE6}"/>
              </a:ext>
            </a:extLst>
          </p:cNvPr>
          <p:cNvGrpSpPr/>
          <p:nvPr/>
        </p:nvGrpSpPr>
        <p:grpSpPr>
          <a:xfrm>
            <a:off x="7354635" y="2977846"/>
            <a:ext cx="977320" cy="612071"/>
            <a:chOff x="2912291" y="2945785"/>
            <a:chExt cx="977320" cy="61207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F13CF72-3915-468F-AE45-AC3630C8AE59}"/>
                </a:ext>
              </a:extLst>
            </p:cNvPr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67C95CA-001E-48B8-9F0C-8C83C0A9FA44}"/>
                </a:ext>
              </a:extLst>
            </p:cNvPr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19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D7F16A2-9EE1-4375-BA22-113B779457A9}"/>
              </a:ext>
            </a:extLst>
          </p:cNvPr>
          <p:cNvGrpSpPr/>
          <p:nvPr/>
        </p:nvGrpSpPr>
        <p:grpSpPr>
          <a:xfrm>
            <a:off x="8823824" y="2975911"/>
            <a:ext cx="977320" cy="612071"/>
            <a:chOff x="2912291" y="2945785"/>
            <a:chExt cx="977320" cy="61207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FC6F1260-C66B-444D-81C8-5EDF39EA1A9C}"/>
                </a:ext>
              </a:extLst>
            </p:cNvPr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E0109FA-17A8-40AD-8C15-5D34A00CA2C8}"/>
                </a:ext>
              </a:extLst>
            </p:cNvPr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18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050" name="TextBox4" r:id="rId2" imgW="723960" imgH="466560"/>
        </mc:Choice>
        <mc:Fallback>
          <p:control name="TextBox4" r:id="rId2" imgW="723960" imgH="46656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0800" y="3730625"/>
                  <a:ext cx="720725" cy="468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1" r:id="rId3" imgW="723960" imgH="466560"/>
        </mc:Choice>
        <mc:Fallback>
          <p:control name="TextBox1" r:id="rId3" imgW="723960" imgH="4665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1913" y="4395788"/>
                  <a:ext cx="719137" cy="466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2" name="TextBox2" r:id="rId4" imgW="723960" imgH="466560"/>
        </mc:Choice>
        <mc:Fallback>
          <p:control name="TextBox2" r:id="rId4" imgW="723960" imgH="4665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45275" y="3730625"/>
                  <a:ext cx="719138" cy="468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3" name="TextBox3" r:id="rId5" imgW="723960" imgH="466560"/>
        </mc:Choice>
        <mc:Fallback>
          <p:control name="TextBox3" r:id="rId5" imgW="723960" imgH="46656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35750" y="4402138"/>
                  <a:ext cx="720725" cy="468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4" name="TextBox5" r:id="rId6" imgW="723960" imgH="466560"/>
        </mc:Choice>
        <mc:Fallback>
          <p:control name="TextBox5" r:id="rId6" imgW="723960" imgH="46656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31175" y="3732213"/>
                  <a:ext cx="720725" cy="468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" name="TextBox6" r:id="rId7" imgW="723960" imgH="466560"/>
        </mc:Choice>
        <mc:Fallback>
          <p:control name="TextBox6" r:id="rId7" imgW="723960" imgH="46656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24825" y="4387850"/>
                  <a:ext cx="719138" cy="468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12564" y="492369"/>
            <a:ext cx="6579436" cy="2533396"/>
            <a:chOff x="5318212" y="-59103"/>
            <a:chExt cx="657943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2" y="1118609"/>
              <a:ext cx="515440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 + 3 = ?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1" animBg="1"/>
      <p:bldP spid="18" grpId="1" animBg="1"/>
      <p:bldP spid="21" grpId="1" animBg="1"/>
      <p:bldP spid="2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23701" y="20654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9 + 1 + 5 = ? 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22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9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62" y="1523983"/>
            <a:ext cx="6339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cộng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không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151FC5-C77C-4009-9CDC-5EBB2436F9AD}"/>
              </a:ext>
            </a:extLst>
          </p:cNvPr>
          <p:cNvSpPr txBox="1"/>
          <p:nvPr/>
        </p:nvSpPr>
        <p:spPr>
          <a:xfrm>
            <a:off x="3642359" y="2164092"/>
            <a:ext cx="4008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8 + 2 + 5 = ?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49137" y="58043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6 + 4 = ? 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4811901" y="5136031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61324" y="5142853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407022" y="3816863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4701" y="3763828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56039" y="4175214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29921" y="4636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1667 L 0.79674 -0.0057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72404" y="-791615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2" y="1308804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4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445782"/>
            <a:ext cx="12310556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19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97" y="5747164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6582277" y="2762092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270260" y="12328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454435" y="123283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638610" y="120709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0B625B-8E94-4997-A127-B8CA137D0F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7499" y="3435417"/>
            <a:ext cx="792554" cy="1119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0DD1EE-E8F5-4C41-BD88-DEC19ECD0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166863" y="3663349"/>
            <a:ext cx="917521" cy="721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E6F0C0B-7200-48E6-BD97-88005428F4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551061" y="3899480"/>
            <a:ext cx="822168" cy="646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63F631-092D-4638-903C-3CEA709DED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0344" y="3242335"/>
            <a:ext cx="802552" cy="802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D4C8EA7-4D8E-4395-AA00-4DB71CD02D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2293" y="3537847"/>
            <a:ext cx="802552" cy="802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08CE033-AAAD-4BD5-86A6-B67BC748FF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3310575"/>
            <a:ext cx="802552" cy="802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D96004-A4B5-48C3-9882-097EB4A2EB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4949" y="274291"/>
            <a:ext cx="1993565" cy="670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75352 0.0175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9" y="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74 0.0125 L 1.79961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87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670C5B-1F27-4B2B-B102-15E89FC99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802" y="3172720"/>
            <a:ext cx="962025" cy="9525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552728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4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9900"/>
                </a:solidFill>
              </a:rPr>
              <a:t>32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0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9900"/>
                </a:solidFill>
              </a:rPr>
              <a:t>33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A8CCFF3-590A-4873-9C42-F8B58EA0B05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161"/>
            <a:ext cx="12192000" cy="14006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B490C65-6204-47E5-A664-85009E0F80E1}"/>
              </a:ext>
            </a:extLst>
          </p:cNvPr>
          <p:cNvGrpSpPr/>
          <p:nvPr/>
        </p:nvGrpSpPr>
        <p:grpSpPr>
          <a:xfrm>
            <a:off x="-7227684" y="2832003"/>
            <a:ext cx="7227684" cy="2610214"/>
            <a:chOff x="-2756848" y="2525313"/>
            <a:chExt cx="7227684" cy="2610214"/>
          </a:xfrm>
        </p:grpSpPr>
        <p:grpSp>
          <p:nvGrpSpPr>
            <p:cNvPr id="34" name="Group 33"/>
            <p:cNvGrpSpPr/>
            <p:nvPr/>
          </p:nvGrpSpPr>
          <p:grpSpPr>
            <a:xfrm>
              <a:off x="-2756848" y="2525313"/>
              <a:ext cx="7227684" cy="2610214"/>
              <a:chOff x="551154" y="2911551"/>
              <a:chExt cx="7227684" cy="261021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8490" y="2911551"/>
                <a:ext cx="6980348" cy="2610214"/>
              </a:xfrm>
              <a:prstGeom prst="rect">
                <a:avLst/>
              </a:prstGeom>
            </p:spPr>
          </p:pic>
          <p:sp>
            <p:nvSpPr>
              <p:cNvPr id="36" name="Rounded Rectangle 35"/>
              <p:cNvSpPr/>
              <p:nvPr/>
            </p:nvSpPr>
            <p:spPr>
              <a:xfrm>
                <a:off x="551154" y="2963328"/>
                <a:ext cx="1542198" cy="99963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2233336" y="3252268"/>
                <a:ext cx="856302" cy="71631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0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9136" y="2963328"/>
                <a:ext cx="1542198" cy="99963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21" name="Rounded Rectangle 36">
              <a:extLst>
                <a:ext uri="{FF2B5EF4-FFF2-40B4-BE49-F238E27FC236}">
                  <a16:creationId xmlns:a16="http://schemas.microsoft.com/office/drawing/2014/main" xmlns="" id="{CA61C642-6696-4FBA-A0F5-944C7C132D94}"/>
                </a:ext>
              </a:extLst>
            </p:cNvPr>
            <p:cNvSpPr/>
            <p:nvPr/>
          </p:nvSpPr>
          <p:spPr>
            <a:xfrm>
              <a:off x="1620017" y="2844476"/>
              <a:ext cx="901378" cy="7322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2" name="Rounded Rectangle 37">
              <a:extLst>
                <a:ext uri="{FF2B5EF4-FFF2-40B4-BE49-F238E27FC236}">
                  <a16:creationId xmlns:a16="http://schemas.microsoft.com/office/drawing/2014/main" xmlns="" id="{FC728C24-4FD4-4B2E-A690-7FE3C4DA90E6}"/>
                </a:ext>
              </a:extLst>
            </p:cNvPr>
            <p:cNvSpPr/>
            <p:nvPr/>
          </p:nvSpPr>
          <p:spPr>
            <a:xfrm>
              <a:off x="2725016" y="2577090"/>
              <a:ext cx="1542198" cy="99963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4752516-3DB5-4B73-858B-71D42CCDF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456006" y="5682170"/>
            <a:ext cx="998955" cy="920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DDE35E4-6B3D-4F56-BEDE-86D03DAC3A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11" y="6006964"/>
            <a:ext cx="750200" cy="520972"/>
          </a:xfrm>
          <a:prstGeom prst="rect">
            <a:avLst/>
          </a:prstGeom>
        </p:spPr>
      </p:pic>
      <p:pic>
        <p:nvPicPr>
          <p:cNvPr id="28" name="Picture 27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470E7007-BDCF-4FCD-BB81-3B9B1CBB73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02" y="5894998"/>
            <a:ext cx="831507" cy="632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E60A8A-CBD3-4BD4-BE1A-F151295CAD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7514" y="5188194"/>
            <a:ext cx="1935370" cy="193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79635 0.0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18" y="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635 0.00949 L 1.59036 0.003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0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0B6ADF-33B1-4C2A-83FF-13D2DCE0F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093" y="-233928"/>
            <a:ext cx="1352883" cy="12683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6782938" y="2759164"/>
            <a:ext cx="7102137" cy="2683690"/>
            <a:chOff x="676701" y="2838075"/>
            <a:chExt cx="7102137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676701" y="2838075"/>
              <a:ext cx="162861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460591" y="2911551"/>
              <a:ext cx="131180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62861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A275571-002C-400C-9072-032A55297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2854"/>
            <a:ext cx="12192001" cy="1400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78C723-BFEB-492D-A845-8DC283659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65885" y="52511"/>
            <a:ext cx="2910323" cy="2116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58EC59-809C-4AB8-81DE-5535F00FBE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5664" y="0"/>
            <a:ext cx="1143048" cy="203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7651 -0.0011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5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51 -0.00116 L 1.84791 0.0245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41" y="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1F173D-E0C4-4D86-B734-378B80080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43200" y="130957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938758" y="130481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40979" y="13048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8F1961-A2C2-478D-A69F-0F381C64AE50}"/>
              </a:ext>
            </a:extLst>
          </p:cNvPr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-7158001" y="3017264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FAB10D-2A40-4A81-AF95-9311AFC5CB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2500" y="2727327"/>
            <a:ext cx="1274461" cy="96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C87D09-EB09-44B3-B379-82321F16FC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0.74583 -0.0078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92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584 -0.00787 L 1.79961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75" y="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338</Words>
  <Application>Microsoft Office PowerPoint</Application>
  <PresentationFormat>Custom</PresentationFormat>
  <Paragraphs>121</Paragraphs>
  <Slides>22</Slides>
  <Notes>6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Windows User</cp:lastModifiedBy>
  <cp:revision>223</cp:revision>
  <dcterms:created xsi:type="dcterms:W3CDTF">2021-02-20T02:56:00Z</dcterms:created>
  <dcterms:modified xsi:type="dcterms:W3CDTF">2021-09-16T11:57:51Z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