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840607 w 11301984"/>
              <a:gd name="connsiteY2" fmla="*/ 0 h 6581775"/>
              <a:gd name="connsiteX3" fmla="*/ 2226974 w 11301984"/>
              <a:gd name="connsiteY3" fmla="*/ 0 h 6581775"/>
              <a:gd name="connsiteX4" fmla="*/ 2986387 w 11301984"/>
              <a:gd name="connsiteY4" fmla="*/ 0 h 6581775"/>
              <a:gd name="connsiteX5" fmla="*/ 3466016 w 11301984"/>
              <a:gd name="connsiteY5" fmla="*/ 0 h 6581775"/>
              <a:gd name="connsiteX6" fmla="*/ 4318689 w 11301984"/>
              <a:gd name="connsiteY6" fmla="*/ 0 h 6581775"/>
              <a:gd name="connsiteX7" fmla="*/ 5171363 w 11301984"/>
              <a:gd name="connsiteY7" fmla="*/ 0 h 6581775"/>
              <a:gd name="connsiteX8" fmla="*/ 5650992 w 11301984"/>
              <a:gd name="connsiteY8" fmla="*/ 0 h 6581775"/>
              <a:gd name="connsiteX9" fmla="*/ 6317143 w 11301984"/>
              <a:gd name="connsiteY9" fmla="*/ 0 h 6581775"/>
              <a:gd name="connsiteX10" fmla="*/ 7169817 w 11301984"/>
              <a:gd name="connsiteY10" fmla="*/ 0 h 6581775"/>
              <a:gd name="connsiteX11" fmla="*/ 7649446 w 11301984"/>
              <a:gd name="connsiteY11" fmla="*/ 0 h 6581775"/>
              <a:gd name="connsiteX12" fmla="*/ 8222336 w 11301984"/>
              <a:gd name="connsiteY12" fmla="*/ 0 h 6581775"/>
              <a:gd name="connsiteX13" fmla="*/ 9075010 w 11301984"/>
              <a:gd name="connsiteY13" fmla="*/ 0 h 6581775"/>
              <a:gd name="connsiteX14" fmla="*/ 9647900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47342 h 6581775"/>
              <a:gd name="connsiteX19" fmla="*/ 11301984 w 11301984"/>
              <a:gd name="connsiteY19" fmla="*/ 3334765 h 6581775"/>
              <a:gd name="connsiteX20" fmla="*/ 11301984 w 11301984"/>
              <a:gd name="connsiteY20" fmla="*/ 3934432 h 6581775"/>
              <a:gd name="connsiteX21" fmla="*/ 11301984 w 11301984"/>
              <a:gd name="connsiteY21" fmla="*/ 4621855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461377 w 11301984"/>
              <a:gd name="connsiteY24" fmla="*/ 6581775 h 6581775"/>
              <a:gd name="connsiteX25" fmla="*/ 8608704 w 11301984"/>
              <a:gd name="connsiteY25" fmla="*/ 6581775 h 6581775"/>
              <a:gd name="connsiteX26" fmla="*/ 7849291 w 11301984"/>
              <a:gd name="connsiteY26" fmla="*/ 6581775 h 6581775"/>
              <a:gd name="connsiteX27" fmla="*/ 7089879 w 11301984"/>
              <a:gd name="connsiteY27" fmla="*/ 6581775 h 6581775"/>
              <a:gd name="connsiteX28" fmla="*/ 6237205 w 11301984"/>
              <a:gd name="connsiteY28" fmla="*/ 6581775 h 6581775"/>
              <a:gd name="connsiteX29" fmla="*/ 5571054 w 11301984"/>
              <a:gd name="connsiteY29" fmla="*/ 6581775 h 6581775"/>
              <a:gd name="connsiteX30" fmla="*/ 5184686 w 11301984"/>
              <a:gd name="connsiteY30" fmla="*/ 6581775 h 6581775"/>
              <a:gd name="connsiteX31" fmla="*/ 4518535 w 11301984"/>
              <a:gd name="connsiteY31" fmla="*/ 6581775 h 6581775"/>
              <a:gd name="connsiteX32" fmla="*/ 3665861 w 11301984"/>
              <a:gd name="connsiteY32" fmla="*/ 6581775 h 6581775"/>
              <a:gd name="connsiteX33" fmla="*/ 2999710 w 11301984"/>
              <a:gd name="connsiteY33" fmla="*/ 6581775 h 6581775"/>
              <a:gd name="connsiteX34" fmla="*/ 2613342 w 11301984"/>
              <a:gd name="connsiteY34" fmla="*/ 6581775 h 6581775"/>
              <a:gd name="connsiteX35" fmla="*/ 2226974 w 11301984"/>
              <a:gd name="connsiteY35" fmla="*/ 6581775 h 6581775"/>
              <a:gd name="connsiteX36" fmla="*/ 1560823 w 11301984"/>
              <a:gd name="connsiteY36" fmla="*/ 6581775 h 6581775"/>
              <a:gd name="connsiteX37" fmla="*/ 987933 w 11301984"/>
              <a:gd name="connsiteY37" fmla="*/ 6581775 h 6581775"/>
              <a:gd name="connsiteX38" fmla="*/ 0 w 11301984"/>
              <a:gd name="connsiteY38" fmla="*/ 5484791 h 6581775"/>
              <a:gd name="connsiteX39" fmla="*/ 0 w 11301984"/>
              <a:gd name="connsiteY39" fmla="*/ 4797367 h 6581775"/>
              <a:gd name="connsiteX40" fmla="*/ 0 w 11301984"/>
              <a:gd name="connsiteY40" fmla="*/ 4197700 h 6581775"/>
              <a:gd name="connsiteX41" fmla="*/ 0 w 11301984"/>
              <a:gd name="connsiteY41" fmla="*/ 3378643 h 6581775"/>
              <a:gd name="connsiteX42" fmla="*/ 0 w 11301984"/>
              <a:gd name="connsiteY42" fmla="*/ 2735098 h 6581775"/>
              <a:gd name="connsiteX43" fmla="*/ 0 w 11301984"/>
              <a:gd name="connsiteY43" fmla="*/ 2091553 h 6581775"/>
              <a:gd name="connsiteX44" fmla="*/ 0 w 11301984"/>
              <a:gd name="connsiteY44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144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#9Slide02 Noi dung dai</vt:lpstr>
      <vt:lpstr>#9Slide02 Tieu de dai</vt:lpstr>
      <vt:lpstr>Arial</vt:lpstr>
      <vt:lpstr>Calibri</vt:lpstr>
      <vt:lpstr>Calibri Light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</cp:revision>
  <dcterms:created xsi:type="dcterms:W3CDTF">2024-01-08T13:06:35Z</dcterms:created>
  <dcterms:modified xsi:type="dcterms:W3CDTF">2025-06-02T11:15:16Z</dcterms:modified>
</cp:coreProperties>
</file>