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ppt/activeX/activeX23.xml" ContentType="application/vnd.ms-office.activeX+xml"/>
  <Override PartName="/ppt/activeX/activeX24.xml" ContentType="application/vnd.ms-office.activeX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5"/>
  </p:notesMasterIdLst>
  <p:sldIdLst>
    <p:sldId id="256" r:id="rId3"/>
    <p:sldId id="304" r:id="rId4"/>
    <p:sldId id="257" r:id="rId5"/>
    <p:sldId id="261" r:id="rId6"/>
    <p:sldId id="342" r:id="rId7"/>
    <p:sldId id="344" r:id="rId8"/>
    <p:sldId id="346" r:id="rId9"/>
    <p:sldId id="354" r:id="rId10"/>
    <p:sldId id="343" r:id="rId11"/>
    <p:sldId id="345" r:id="rId12"/>
    <p:sldId id="262" r:id="rId13"/>
    <p:sldId id="362" r:id="rId14"/>
    <p:sldId id="356" r:id="rId15"/>
    <p:sldId id="363" r:id="rId16"/>
    <p:sldId id="364" r:id="rId17"/>
    <p:sldId id="365" r:id="rId18"/>
    <p:sldId id="366" r:id="rId19"/>
    <p:sldId id="367" r:id="rId20"/>
    <p:sldId id="368" r:id="rId21"/>
    <p:sldId id="369" r:id="rId22"/>
    <p:sldId id="370" r:id="rId23"/>
    <p:sldId id="281" r:id="rId24"/>
  </p:sldIdLst>
  <p:sldSz cx="12192000" cy="6858000"/>
  <p:notesSz cx="6858000" cy="9144000"/>
  <p:custDataLst>
    <p:tags r:id="rId2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4543"/>
    <a:srgbClr val="FF00FF"/>
    <a:srgbClr val="006600"/>
    <a:srgbClr val="51B416"/>
    <a:srgbClr val="00FF00"/>
    <a:srgbClr val="F8CBAD"/>
    <a:srgbClr val="E6B9B8"/>
    <a:srgbClr val="92D050"/>
    <a:srgbClr val="00CC00"/>
    <a:srgbClr val="68CB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18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24.xml.rels><?xml version="1.0" encoding="UTF-8" standalone="yes"?>
<Relationships xmlns="http://schemas.openxmlformats.org/package/2006/relationships"><Relationship Id="rId1" Type="http://schemas.microsoft.com/office/2006/relationships/activeXControlBinary" Target="activeX24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95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control" Target="../activeX/activeX13.xml"/><Relationship Id="rId18" Type="http://schemas.openxmlformats.org/officeDocument/2006/relationships/control" Target="../activeX/activeX18.xml"/><Relationship Id="rId26" Type="http://schemas.openxmlformats.org/officeDocument/2006/relationships/image" Target="../media/image18.wmf"/><Relationship Id="rId39" Type="http://schemas.openxmlformats.org/officeDocument/2006/relationships/image" Target="../media/image31.wmf"/><Relationship Id="rId21" Type="http://schemas.openxmlformats.org/officeDocument/2006/relationships/image" Target="../media/image13.jpg"/><Relationship Id="rId34" Type="http://schemas.openxmlformats.org/officeDocument/2006/relationships/image" Target="../media/image26.wmf"/><Relationship Id="rId7" Type="http://schemas.openxmlformats.org/officeDocument/2006/relationships/control" Target="../activeX/activeX7.xml"/><Relationship Id="rId2" Type="http://schemas.openxmlformats.org/officeDocument/2006/relationships/control" Target="../activeX/activeX2.xml"/><Relationship Id="rId16" Type="http://schemas.openxmlformats.org/officeDocument/2006/relationships/control" Target="../activeX/activeX16.xml"/><Relationship Id="rId20" Type="http://schemas.openxmlformats.org/officeDocument/2006/relationships/slideLayout" Target="../slideLayouts/slideLayout12.xml"/><Relationship Id="rId29" Type="http://schemas.openxmlformats.org/officeDocument/2006/relationships/image" Target="../media/image21.wmf"/><Relationship Id="rId41" Type="http://schemas.openxmlformats.org/officeDocument/2006/relationships/image" Target="../media/image33.wmf"/><Relationship Id="rId1" Type="http://schemas.openxmlformats.org/officeDocument/2006/relationships/control" Target="../activeX/activeX1.xml"/><Relationship Id="rId6" Type="http://schemas.openxmlformats.org/officeDocument/2006/relationships/control" Target="../activeX/activeX6.xml"/><Relationship Id="rId11" Type="http://schemas.openxmlformats.org/officeDocument/2006/relationships/control" Target="../activeX/activeX11.xml"/><Relationship Id="rId24" Type="http://schemas.openxmlformats.org/officeDocument/2006/relationships/image" Target="../media/image16.wmf"/><Relationship Id="rId32" Type="http://schemas.openxmlformats.org/officeDocument/2006/relationships/image" Target="../media/image24.wmf"/><Relationship Id="rId37" Type="http://schemas.openxmlformats.org/officeDocument/2006/relationships/image" Target="../media/image29.wmf"/><Relationship Id="rId40" Type="http://schemas.openxmlformats.org/officeDocument/2006/relationships/image" Target="../media/image32.wmf"/><Relationship Id="rId5" Type="http://schemas.openxmlformats.org/officeDocument/2006/relationships/control" Target="../activeX/activeX5.xml"/><Relationship Id="rId15" Type="http://schemas.openxmlformats.org/officeDocument/2006/relationships/control" Target="../activeX/activeX15.xml"/><Relationship Id="rId23" Type="http://schemas.openxmlformats.org/officeDocument/2006/relationships/image" Target="../media/image15.wmf"/><Relationship Id="rId28" Type="http://schemas.openxmlformats.org/officeDocument/2006/relationships/image" Target="../media/image20.wmf"/><Relationship Id="rId36" Type="http://schemas.openxmlformats.org/officeDocument/2006/relationships/image" Target="../media/image28.wmf"/><Relationship Id="rId10" Type="http://schemas.openxmlformats.org/officeDocument/2006/relationships/control" Target="../activeX/activeX10.xml"/><Relationship Id="rId19" Type="http://schemas.openxmlformats.org/officeDocument/2006/relationships/control" Target="../activeX/activeX19.xml"/><Relationship Id="rId31" Type="http://schemas.openxmlformats.org/officeDocument/2006/relationships/image" Target="../media/image23.wmf"/><Relationship Id="rId4" Type="http://schemas.openxmlformats.org/officeDocument/2006/relationships/control" Target="../activeX/activeX4.xml"/><Relationship Id="rId9" Type="http://schemas.openxmlformats.org/officeDocument/2006/relationships/control" Target="../activeX/activeX9.xml"/><Relationship Id="rId14" Type="http://schemas.openxmlformats.org/officeDocument/2006/relationships/control" Target="../activeX/activeX14.xml"/><Relationship Id="rId22" Type="http://schemas.openxmlformats.org/officeDocument/2006/relationships/image" Target="../media/image14.png"/><Relationship Id="rId27" Type="http://schemas.openxmlformats.org/officeDocument/2006/relationships/image" Target="../media/image19.wmf"/><Relationship Id="rId30" Type="http://schemas.openxmlformats.org/officeDocument/2006/relationships/image" Target="../media/image22.wmf"/><Relationship Id="rId35" Type="http://schemas.openxmlformats.org/officeDocument/2006/relationships/image" Target="../media/image27.wmf"/><Relationship Id="rId8" Type="http://schemas.openxmlformats.org/officeDocument/2006/relationships/control" Target="../activeX/activeX8.xml"/><Relationship Id="rId3" Type="http://schemas.openxmlformats.org/officeDocument/2006/relationships/control" Target="../activeX/activeX3.xml"/><Relationship Id="rId12" Type="http://schemas.openxmlformats.org/officeDocument/2006/relationships/control" Target="../activeX/activeX12.xml"/><Relationship Id="rId17" Type="http://schemas.openxmlformats.org/officeDocument/2006/relationships/control" Target="../activeX/activeX17.xml"/><Relationship Id="rId25" Type="http://schemas.openxmlformats.org/officeDocument/2006/relationships/image" Target="../media/image17.wmf"/><Relationship Id="rId33" Type="http://schemas.openxmlformats.org/officeDocument/2006/relationships/image" Target="../media/image25.wmf"/><Relationship Id="rId38" Type="http://schemas.openxmlformats.org/officeDocument/2006/relationships/image" Target="../media/image30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control" Target="../activeX/activeX22.xml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38.wmf"/><Relationship Id="rId2" Type="http://schemas.openxmlformats.org/officeDocument/2006/relationships/control" Target="../activeX/activeX21.xml"/><Relationship Id="rId1" Type="http://schemas.openxmlformats.org/officeDocument/2006/relationships/control" Target="../activeX/activeX20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37.wmf"/><Relationship Id="rId5" Type="http://schemas.openxmlformats.org/officeDocument/2006/relationships/control" Target="../activeX/activeX24.xml"/><Relationship Id="rId10" Type="http://schemas.openxmlformats.org/officeDocument/2006/relationships/image" Target="../media/image36.png"/><Relationship Id="rId4" Type="http://schemas.openxmlformats.org/officeDocument/2006/relationships/control" Target="../activeX/activeX23.xml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microsoft.com/office/2007/relationships/hdphoto" Target="../media/hdphoto2.wdp"/><Relationship Id="rId3" Type="http://schemas.microsoft.com/office/2007/relationships/media" Target="../media/media2.mp3"/><Relationship Id="rId7" Type="http://schemas.openxmlformats.org/officeDocument/2006/relationships/audio" Target="../media/audio6.wav"/><Relationship Id="rId12" Type="http://schemas.openxmlformats.org/officeDocument/2006/relationships/image" Target="../media/image44.png"/><Relationship Id="rId2" Type="http://schemas.microsoft.com/office/2007/relationships/media" Target="../media/media1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microsoft.com/office/2007/relationships/hdphoto" Target="../media/hdphoto1.wdp"/><Relationship Id="rId5" Type="http://schemas.openxmlformats.org/officeDocument/2006/relationships/audio" Target="../media/audio4.wav"/><Relationship Id="rId15" Type="http://schemas.openxmlformats.org/officeDocument/2006/relationships/image" Target="../media/image46.png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2.png"/><Relationship Id="rId1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microsoft.com/office/2007/relationships/hdphoto" Target="../media/hdphoto4.wdp"/><Relationship Id="rId3" Type="http://schemas.microsoft.com/office/2007/relationships/media" Target="../media/media2.mp3"/><Relationship Id="rId7" Type="http://schemas.openxmlformats.org/officeDocument/2006/relationships/audio" Target="../media/audio6.wav"/><Relationship Id="rId12" Type="http://schemas.openxmlformats.org/officeDocument/2006/relationships/image" Target="../media/image48.png"/><Relationship Id="rId2" Type="http://schemas.microsoft.com/office/2007/relationships/media" Target="../media/media1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microsoft.com/office/2007/relationships/hdphoto" Target="../media/hdphoto1.wdp"/><Relationship Id="rId5" Type="http://schemas.openxmlformats.org/officeDocument/2006/relationships/audio" Target="../media/audio4.wav"/><Relationship Id="rId15" Type="http://schemas.openxmlformats.org/officeDocument/2006/relationships/image" Target="../media/image46.png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2.png"/><Relationship Id="rId1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audio" Target="../media/audio6.wav"/><Relationship Id="rId12" Type="http://schemas.openxmlformats.org/officeDocument/2006/relationships/image" Target="../media/image50.png"/><Relationship Id="rId2" Type="http://schemas.microsoft.com/office/2007/relationships/media" Target="../media/media1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microsoft.com/office/2007/relationships/hdphoto" Target="../media/hdphoto1.wdp"/><Relationship Id="rId5" Type="http://schemas.openxmlformats.org/officeDocument/2006/relationships/audio" Target="../media/audio4.wav"/><Relationship Id="rId15" Type="http://schemas.openxmlformats.org/officeDocument/2006/relationships/image" Target="../media/image46.png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2.png"/><Relationship Id="rId1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13" Type="http://schemas.microsoft.com/office/2007/relationships/hdphoto" Target="../media/hdphoto6.wdp"/><Relationship Id="rId3" Type="http://schemas.microsoft.com/office/2007/relationships/media" Target="../media/media2.mp3"/><Relationship Id="rId7" Type="http://schemas.openxmlformats.org/officeDocument/2006/relationships/audio" Target="../media/audio6.wav"/><Relationship Id="rId12" Type="http://schemas.openxmlformats.org/officeDocument/2006/relationships/image" Target="../media/image52.png"/><Relationship Id="rId2" Type="http://schemas.microsoft.com/office/2007/relationships/media" Target="../media/media1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microsoft.com/office/2007/relationships/hdphoto" Target="../media/hdphoto1.wdp"/><Relationship Id="rId5" Type="http://schemas.openxmlformats.org/officeDocument/2006/relationships/audio" Target="../media/audio4.wav"/><Relationship Id="rId15" Type="http://schemas.openxmlformats.org/officeDocument/2006/relationships/image" Target="../media/image46.png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2.png"/><Relationship Id="rId1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45.png"/><Relationship Id="rId3" Type="http://schemas.microsoft.com/office/2007/relationships/media" Target="../media/media2.mp3"/><Relationship Id="rId7" Type="http://schemas.openxmlformats.org/officeDocument/2006/relationships/audio" Target="../media/audio6.wav"/><Relationship Id="rId12" Type="http://schemas.openxmlformats.org/officeDocument/2006/relationships/image" Target="../media/image5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microsoft.com/office/2007/relationships/hdphoto" Target="../media/hdphoto1.wdp"/><Relationship Id="rId5" Type="http://schemas.openxmlformats.org/officeDocument/2006/relationships/audio" Target="../media/audio4.wav"/><Relationship Id="rId15" Type="http://schemas.microsoft.com/office/2007/relationships/hdphoto" Target="../media/hdphoto3.wdp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7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7.png"/><Relationship Id="rId5" Type="http://schemas.openxmlformats.org/officeDocument/2006/relationships/image" Target="../media/image56.gif"/><Relationship Id="rId4" Type="http://schemas.openxmlformats.org/officeDocument/2006/relationships/image" Target="../media/image55.jpg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22725" y="1380551"/>
            <a:ext cx="702327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endParaRPr lang="en-US" sz="32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defRPr/>
            </a:pP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lvl="0" algn="ctr">
              <a:defRPr/>
            </a:pP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13165" y="4182816"/>
                  <a:ext cx="16652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64817" y="4890426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494391" y="5307367"/>
                  <a:ext cx="11246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91183" y="5136915"/>
                  <a:ext cx="12785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43436" y="2642846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15169" y="1416764"/>
                  <a:ext cx="12723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36323" y="1289753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76278" y="688856"/>
            <a:ext cx="4461395" cy="2693168"/>
            <a:chOff x="57427" y="369056"/>
            <a:chExt cx="4461395" cy="269316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208800" flipH="1">
              <a:off x="57427" y="369056"/>
              <a:ext cx="2362655" cy="1637383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C00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bg1"/>
                    </a:solidFill>
                  </a:rPr>
                  <a:t>6 + 8 = ?</a:t>
                </a:r>
              </a:p>
            </p:txBody>
          </p:sp>
        </p:grpSp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29907" y="340840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80923" y="343553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50484" y="4218412"/>
            <a:ext cx="2843571" cy="997527"/>
          </a:xfrm>
          <a:prstGeom prst="hexagon">
            <a:avLst/>
          </a:prstGeom>
          <a:solidFill>
            <a:srgbClr val="00CC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14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55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5ABAF1-D7DA-4CD3-A411-F8739D8FEEA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67428" y="124238"/>
            <a:ext cx="10457143" cy="66095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ontrols>
      <mc:AlternateContent xmlns:mc="http://schemas.openxmlformats.org/markup-compatibility/2006">
        <mc:Choice xmlns:v="urn:schemas-microsoft-com:vml" Requires="v">
          <p:control name="TextBox4" r:id="rId1" imgW="914400" imgH="380880"/>
        </mc:Choice>
        <mc:Fallback>
          <p:control name="TextBox4" r:id="rId1" imgW="914400" imgH="380880">
            <p:pic>
              <p:nvPicPr>
                <p:cNvPr id="4" name="TextBox4">
                  <a:extLst>
                    <a:ext uri="{FF2B5EF4-FFF2-40B4-BE49-F238E27FC236}">
                      <a16:creationId xmlns:a16="http://schemas.microsoft.com/office/drawing/2014/main" id="{D46E05B3-76CD-4F72-8323-B6E33287E8C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032001" y="3238500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2" imgW="914400" imgH="380880"/>
        </mc:Choice>
        <mc:Fallback>
          <p:control name="TextBox1" r:id="rId2" imgW="914400" imgH="380880">
            <p:pic>
              <p:nvPicPr>
                <p:cNvPr id="5" name="TextBox1">
                  <a:extLst>
                    <a:ext uri="{FF2B5EF4-FFF2-40B4-BE49-F238E27FC236}">
                      <a16:creationId xmlns:a16="http://schemas.microsoft.com/office/drawing/2014/main" id="{3F5F2F08-B881-4259-8F53-8C7AB10453E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034145" y="3238500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3" imgW="914400" imgH="380880"/>
        </mc:Choice>
        <mc:Fallback>
          <p:control name="TextBox2" r:id="rId3" imgW="914400" imgH="380880">
            <p:pic>
              <p:nvPicPr>
                <p:cNvPr id="6" name="TextBox2">
                  <a:extLst>
                    <a:ext uri="{FF2B5EF4-FFF2-40B4-BE49-F238E27FC236}">
                      <a16:creationId xmlns:a16="http://schemas.microsoft.com/office/drawing/2014/main" id="{6C6A01DA-F4D0-4CC6-917D-9F2DCDD8602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546437" y="3238500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4" imgW="914400" imgH="380880"/>
        </mc:Choice>
        <mc:Fallback>
          <p:control name="TextBox3" r:id="rId4" imgW="914400" imgH="380880">
            <p:pic>
              <p:nvPicPr>
                <p:cNvPr id="7" name="TextBox3">
                  <a:extLst>
                    <a:ext uri="{FF2B5EF4-FFF2-40B4-BE49-F238E27FC236}">
                      <a16:creationId xmlns:a16="http://schemas.microsoft.com/office/drawing/2014/main" id="{E417B3E5-9ADB-4845-B66E-2C5D619FFA8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957128" y="2282536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5" imgW="914400" imgH="380880"/>
        </mc:Choice>
        <mc:Fallback>
          <p:control name="TextBox5" r:id="rId5" imgW="914400" imgH="380880">
            <p:pic>
              <p:nvPicPr>
                <p:cNvPr id="8" name="TextBox5">
                  <a:extLst>
                    <a:ext uri="{FF2B5EF4-FFF2-40B4-BE49-F238E27FC236}">
                      <a16:creationId xmlns:a16="http://schemas.microsoft.com/office/drawing/2014/main" id="{831A03BE-9DAA-4047-9695-CE99BEB7984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941360" y="2762828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6" r:id="rId6" imgW="914400" imgH="380880"/>
        </mc:Choice>
        <mc:Fallback>
          <p:control name="TextBox6" r:id="rId6" imgW="914400" imgH="380880">
            <p:pic>
              <p:nvPicPr>
                <p:cNvPr id="9" name="TextBox6">
                  <a:extLst>
                    <a:ext uri="{FF2B5EF4-FFF2-40B4-BE49-F238E27FC236}">
                      <a16:creationId xmlns:a16="http://schemas.microsoft.com/office/drawing/2014/main" id="{94AD463D-6854-4BB6-A710-8A0D63121E0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954656" y="1802246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7" r:id="rId7" imgW="942840" imgH="380880"/>
        </mc:Choice>
        <mc:Fallback>
          <p:control name="TextBox7" r:id="rId7" imgW="942840" imgH="380880">
            <p:pic>
              <p:nvPicPr>
                <p:cNvPr id="10" name="TextBox7">
                  <a:extLst>
                    <a:ext uri="{FF2B5EF4-FFF2-40B4-BE49-F238E27FC236}">
                      <a16:creationId xmlns:a16="http://schemas.microsoft.com/office/drawing/2014/main" id="{2AC741AB-010C-4256-827D-42393A81B43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936182" y="2762828"/>
                  <a:ext cx="942109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8" r:id="rId8" imgW="914400" imgH="380880"/>
        </mc:Choice>
        <mc:Fallback>
          <p:control name="TextBox8" r:id="rId8" imgW="914400" imgH="380880">
            <p:pic>
              <p:nvPicPr>
                <p:cNvPr id="11" name="TextBox8">
                  <a:extLst>
                    <a:ext uri="{FF2B5EF4-FFF2-40B4-BE49-F238E27FC236}">
                      <a16:creationId xmlns:a16="http://schemas.microsoft.com/office/drawing/2014/main" id="{D4DE24AB-12E6-42EE-AA53-3179A25355C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068385" y="5021117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9" r:id="rId9" imgW="914400" imgH="380880"/>
        </mc:Choice>
        <mc:Fallback>
          <p:control name="TextBox9" r:id="rId9" imgW="914400" imgH="380880">
            <p:pic>
              <p:nvPicPr>
                <p:cNvPr id="12" name="TextBox9">
                  <a:extLst>
                    <a:ext uri="{FF2B5EF4-FFF2-40B4-BE49-F238E27FC236}">
                      <a16:creationId xmlns:a16="http://schemas.microsoft.com/office/drawing/2014/main" id="{F60028A0-A835-4760-A72C-33646413F9E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052617" y="5501409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0" r:id="rId10" imgW="914400" imgH="380880"/>
        </mc:Choice>
        <mc:Fallback>
          <p:control name="TextBox10" r:id="rId10" imgW="914400" imgH="380880">
            <p:pic>
              <p:nvPicPr>
                <p:cNvPr id="13" name="TextBox10">
                  <a:extLst>
                    <a:ext uri="{FF2B5EF4-FFF2-40B4-BE49-F238E27FC236}">
                      <a16:creationId xmlns:a16="http://schemas.microsoft.com/office/drawing/2014/main" id="{C617EF36-B938-4F3C-B78B-00C195CF996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032001" y="5501409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1" r:id="rId11" imgW="914400" imgH="380880"/>
        </mc:Choice>
        <mc:Fallback>
          <p:control name="TextBox11" r:id="rId11" imgW="914400" imgH="380880">
            <p:pic>
              <p:nvPicPr>
                <p:cNvPr id="14" name="TextBox11">
                  <a:extLst>
                    <a:ext uri="{FF2B5EF4-FFF2-40B4-BE49-F238E27FC236}">
                      <a16:creationId xmlns:a16="http://schemas.microsoft.com/office/drawing/2014/main" id="{3A3A75D4-E81F-48C8-A1DA-DB5ED905A26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549237" y="5982501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2" r:id="rId12" imgW="914400" imgH="380880"/>
        </mc:Choice>
        <mc:Fallback>
          <p:control name="TextBox12" r:id="rId12" imgW="914400" imgH="380880">
            <p:pic>
              <p:nvPicPr>
                <p:cNvPr id="15" name="TextBox12">
                  <a:extLst>
                    <a:ext uri="{FF2B5EF4-FFF2-40B4-BE49-F238E27FC236}">
                      <a16:creationId xmlns:a16="http://schemas.microsoft.com/office/drawing/2014/main" id="{E24C0D0C-E4E8-4022-A945-7A3CBEA823F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028641" y="5021117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3" r:id="rId13" imgW="914400" imgH="380880"/>
        </mc:Choice>
        <mc:Fallback>
          <p:control name="TextBox13" r:id="rId13" imgW="914400" imgH="380880">
            <p:pic>
              <p:nvPicPr>
                <p:cNvPr id="16" name="TextBox13">
                  <a:extLst>
                    <a:ext uri="{FF2B5EF4-FFF2-40B4-BE49-F238E27FC236}">
                      <a16:creationId xmlns:a16="http://schemas.microsoft.com/office/drawing/2014/main" id="{733EB627-BE38-4636-A4FA-FEC0A4DB68E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012873" y="5501409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4" r:id="rId14" imgW="914400" imgH="380880"/>
        </mc:Choice>
        <mc:Fallback>
          <p:control name="TextBox14" r:id="rId14" imgW="914400" imgH="380880">
            <p:pic>
              <p:nvPicPr>
                <p:cNvPr id="17" name="TextBox14">
                  <a:extLst>
                    <a:ext uri="{FF2B5EF4-FFF2-40B4-BE49-F238E27FC236}">
                      <a16:creationId xmlns:a16="http://schemas.microsoft.com/office/drawing/2014/main" id="{FD373A92-64D1-4233-B2DF-DA8D1F8D937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992257" y="5507183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5" r:id="rId15" imgW="914400" imgH="380880"/>
        </mc:Choice>
        <mc:Fallback>
          <p:control name="TextBox15" r:id="rId15" imgW="914400" imgH="380880">
            <p:pic>
              <p:nvPicPr>
                <p:cNvPr id="21" name="TextBox15">
                  <a:extLst>
                    <a:ext uri="{FF2B5EF4-FFF2-40B4-BE49-F238E27FC236}">
                      <a16:creationId xmlns:a16="http://schemas.microsoft.com/office/drawing/2014/main" id="{68545DF3-14F0-4DB1-8145-51E0F894367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8988897" y="5021342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6" r:id="rId16" imgW="914400" imgH="380880"/>
        </mc:Choice>
        <mc:Fallback>
          <p:control name="TextBox16" r:id="rId16" imgW="914400" imgH="380880">
            <p:pic>
              <p:nvPicPr>
                <p:cNvPr id="22" name="TextBox16">
                  <a:extLst>
                    <a:ext uri="{FF2B5EF4-FFF2-40B4-BE49-F238E27FC236}">
                      <a16:creationId xmlns:a16="http://schemas.microsoft.com/office/drawing/2014/main" id="{1DC83AC2-9963-4B0D-A12C-EC1ABC7C6AB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968281" y="5027116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7" r:id="rId17" imgW="914400" imgH="380880"/>
        </mc:Choice>
        <mc:Fallback>
          <p:control name="TextBox17" r:id="rId17" imgW="914400" imgH="380880">
            <p:pic>
              <p:nvPicPr>
                <p:cNvPr id="23" name="TextBox17">
                  <a:extLst>
                    <a:ext uri="{FF2B5EF4-FFF2-40B4-BE49-F238E27FC236}">
                      <a16:creationId xmlns:a16="http://schemas.microsoft.com/office/drawing/2014/main" id="{6FC5DB5A-D0F0-41A2-B9F3-26F644C7BD5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478982" y="5511099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8" r:id="rId18" imgW="914400" imgH="380880"/>
        </mc:Choice>
        <mc:Fallback>
          <p:control name="TextBox18" r:id="rId18" imgW="914400" imgH="380880">
            <p:pic>
              <p:nvPicPr>
                <p:cNvPr id="24" name="TextBox18">
                  <a:extLst>
                    <a:ext uri="{FF2B5EF4-FFF2-40B4-BE49-F238E27FC236}">
                      <a16:creationId xmlns:a16="http://schemas.microsoft.com/office/drawing/2014/main" id="{FB4D910B-281B-4704-8FE8-E64653DD333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001493" y="2753592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9" r:id="rId19" imgW="914400" imgH="380880"/>
        </mc:Choice>
        <mc:Fallback>
          <p:control name="TextBox19" r:id="rId19" imgW="914400" imgH="380880">
            <p:pic>
              <p:nvPicPr>
                <p:cNvPr id="25" name="TextBox19">
                  <a:extLst>
                    <a:ext uri="{FF2B5EF4-FFF2-40B4-BE49-F238E27FC236}">
                      <a16:creationId xmlns:a16="http://schemas.microsoft.com/office/drawing/2014/main" id="{026445FB-C87B-4602-9BA4-66902A312E4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028641" y="2282536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CE2637-CCE1-48F6-9653-7729DDAB3BF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4140"/>
          <a:stretch/>
        </p:blipFill>
        <p:spPr>
          <a:xfrm>
            <a:off x="1607481" y="4802909"/>
            <a:ext cx="8699747" cy="1412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E38D42-63D5-4083-9331-A314F19F213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364" t="19008" r="8636" b="28500"/>
          <a:stretch/>
        </p:blipFill>
        <p:spPr>
          <a:xfrm>
            <a:off x="1865746" y="1597891"/>
            <a:ext cx="8118764" cy="31680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7E24C0A-BD95-407A-8352-F684E29F3978}"/>
              </a:ext>
            </a:extLst>
          </p:cNvPr>
          <p:cNvGrpSpPr/>
          <p:nvPr/>
        </p:nvGrpSpPr>
        <p:grpSpPr>
          <a:xfrm>
            <a:off x="838576" y="301322"/>
            <a:ext cx="9947737" cy="994409"/>
            <a:chOff x="1144677" y="591409"/>
            <a:chExt cx="4734378" cy="898716"/>
          </a:xfrm>
        </p:grpSpPr>
        <p:sp>
          <p:nvSpPr>
            <p:cNvPr id="34" name="Flowchart: Alternate Process 33">
              <a:extLst>
                <a:ext uri="{FF2B5EF4-FFF2-40B4-BE49-F238E27FC236}">
                  <a16:creationId xmlns:a16="http://schemas.microsoft.com/office/drawing/2014/main" id="{5FCD33BE-F1B1-4575-842A-6135D83E5A25}"/>
                </a:ext>
              </a:extLst>
            </p:cNvPr>
            <p:cNvSpPr/>
            <p:nvPr/>
          </p:nvSpPr>
          <p:spPr>
            <a:xfrm>
              <a:off x="1390127" y="591409"/>
              <a:ext cx="4488928" cy="898716"/>
            </a:xfrm>
            <a:prstGeom prst="flowChartAlternateProcess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Vườn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Tùng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7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na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9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xoài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vườn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Tùng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na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xoài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50ABA14-25F1-425D-A2DD-40ADA166F28D}"/>
                </a:ext>
              </a:extLst>
            </p:cNvPr>
            <p:cNvSpPr/>
            <p:nvPr/>
          </p:nvSpPr>
          <p:spPr>
            <a:xfrm>
              <a:off x="1144677" y="685119"/>
              <a:ext cx="365941" cy="67120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name="TextBox4" r:id="rId1" imgW="514440" imgH="457200"/>
        </mc:Choice>
        <mc:Fallback>
          <p:control name="TextBox4" r:id="rId1" imgW="514440" imgH="457200">
            <p:pic>
              <p:nvPicPr>
                <p:cNvPr id="31" name="TextBox4">
                  <a:extLst>
                    <a:ext uri="{FF2B5EF4-FFF2-40B4-BE49-F238E27FC236}">
                      <a16:creationId xmlns:a16="http://schemas.microsoft.com/office/drawing/2014/main" id="{E3932F33-5D0B-484E-A2ED-12FE334B97B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456661" y="4974542"/>
                  <a:ext cx="514184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2" imgW="361800" imgH="419040"/>
        </mc:Choice>
        <mc:Fallback>
          <p:control name="TextBox5" r:id="rId2" imgW="361800" imgH="419040">
            <p:pic>
              <p:nvPicPr>
                <p:cNvPr id="32" name="TextBox5">
                  <a:extLst>
                    <a:ext uri="{FF2B5EF4-FFF2-40B4-BE49-F238E27FC236}">
                      <a16:creationId xmlns:a16="http://schemas.microsoft.com/office/drawing/2014/main" id="{270B406C-8B66-4B44-BA9F-1474E8FE95B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244654" y="4974542"/>
                  <a:ext cx="361784" cy="41948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3" imgW="514440" imgH="457200"/>
        </mc:Choice>
        <mc:Fallback>
          <p:control name="TextBox1" r:id="rId3" imgW="514440" imgH="457200">
            <p:pic>
              <p:nvPicPr>
                <p:cNvPr id="36" name="TextBox1">
                  <a:extLst>
                    <a:ext uri="{FF2B5EF4-FFF2-40B4-BE49-F238E27FC236}">
                      <a16:creationId xmlns:a16="http://schemas.microsoft.com/office/drawing/2014/main" id="{BCECC4CA-CA64-4604-812F-2F573A6542B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880247" y="4965160"/>
                  <a:ext cx="514184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4" imgW="514440" imgH="457200"/>
        </mc:Choice>
        <mc:Fallback>
          <p:control name="TextBox2" r:id="rId4" imgW="514440" imgH="457200">
            <p:pic>
              <p:nvPicPr>
                <p:cNvPr id="37" name="TextBox2">
                  <a:extLst>
                    <a:ext uri="{FF2B5EF4-FFF2-40B4-BE49-F238E27FC236}">
                      <a16:creationId xmlns:a16="http://schemas.microsoft.com/office/drawing/2014/main" id="{DF7E6A69-B862-4950-B6B2-80D6EB9300D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13059" y="4974542"/>
                  <a:ext cx="514184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5" imgW="514440" imgH="457200"/>
        </mc:Choice>
        <mc:Fallback>
          <p:control name="TextBox3" r:id="rId5" imgW="514440" imgH="457200">
            <p:pic>
              <p:nvPicPr>
                <p:cNvPr id="38" name="TextBox3">
                  <a:extLst>
                    <a:ext uri="{FF2B5EF4-FFF2-40B4-BE49-F238E27FC236}">
                      <a16:creationId xmlns:a16="http://schemas.microsoft.com/office/drawing/2014/main" id="{C622C819-4BEE-44D6-92CE-92DD188F744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518516" y="5616470"/>
                  <a:ext cx="514184" cy="4567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23696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B8EF33F-1AF6-4E71-A5EB-18F2ECD59623}"/>
              </a:ext>
            </a:extLst>
          </p:cNvPr>
          <p:cNvSpPr/>
          <p:nvPr/>
        </p:nvSpPr>
        <p:spPr>
          <a:xfrm>
            <a:off x="988828" y="2849526"/>
            <a:ext cx="1679944" cy="2009553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5 </a:t>
            </a:r>
            <a:r>
              <a:rPr lang="en-US" sz="2700" b="1" dirty="0" err="1"/>
              <a:t>chướng</a:t>
            </a:r>
            <a:r>
              <a:rPr lang="en-US" sz="2700" b="1" dirty="0"/>
              <a:t> </a:t>
            </a:r>
            <a:r>
              <a:rPr lang="en-US" sz="2700" b="1" dirty="0" err="1"/>
              <a:t>ngại</a:t>
            </a:r>
            <a:r>
              <a:rPr lang="en-US" sz="2700" b="1" dirty="0"/>
              <a:t> </a:t>
            </a:r>
            <a:r>
              <a:rPr lang="en-US" sz="2700" b="1" dirty="0" err="1"/>
              <a:t>vật</a:t>
            </a:r>
            <a:endParaRPr lang="en-US" sz="27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CD8197-0D89-4C68-9169-C287A1779908}"/>
              </a:ext>
            </a:extLst>
          </p:cNvPr>
          <p:cNvSpPr txBox="1"/>
          <p:nvPr/>
        </p:nvSpPr>
        <p:spPr>
          <a:xfrm>
            <a:off x="5585636" y="1509822"/>
            <a:ext cx="3324447" cy="92333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ĐUA XE</a:t>
            </a:r>
          </a:p>
        </p:txBody>
      </p:sp>
    </p:spTree>
    <p:extLst>
      <p:ext uri="{BB962C8B-B14F-4D97-AF65-F5344CB8AC3E}">
        <p14:creationId xmlns:p14="http://schemas.microsoft.com/office/powerpoint/2010/main" val="46948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9C57ED8-6978-43C9-98FC-0651252C6089}"/>
              </a:ext>
            </a:extLst>
          </p:cNvPr>
          <p:cNvGrpSpPr/>
          <p:nvPr/>
        </p:nvGrpSpPr>
        <p:grpSpPr>
          <a:xfrm>
            <a:off x="1072116" y="138223"/>
            <a:ext cx="10219660" cy="6719777"/>
            <a:chOff x="510363" y="0"/>
            <a:chExt cx="10834577" cy="68451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BF28848-39C0-4333-8A72-D2FB5476C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354" b="1"/>
            <a:stretch/>
          </p:blipFill>
          <p:spPr>
            <a:xfrm>
              <a:off x="510363" y="0"/>
              <a:ext cx="10834577" cy="6845146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802C0CD-54A0-49EB-8894-E3FFEB2FA69B}"/>
                </a:ext>
              </a:extLst>
            </p:cNvPr>
            <p:cNvSpPr/>
            <p:nvPr/>
          </p:nvSpPr>
          <p:spPr>
            <a:xfrm>
              <a:off x="3702308" y="1519760"/>
              <a:ext cx="5388169" cy="163204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/>
                <a:t>Em</a:t>
              </a:r>
              <a:r>
                <a:rPr lang="en-US" sz="2400" b="1" dirty="0"/>
                <a:t> </a:t>
              </a:r>
              <a:r>
                <a:rPr lang="en-US" sz="2400" b="1" dirty="0" err="1"/>
                <a:t>hãy</a:t>
              </a:r>
              <a:r>
                <a:rPr lang="en-US" sz="2400" b="1" dirty="0"/>
                <a:t> </a:t>
              </a:r>
              <a:r>
                <a:rPr lang="en-US" sz="2400" b="1" dirty="0" err="1"/>
                <a:t>chọn</a:t>
              </a:r>
              <a:r>
                <a:rPr lang="en-US" sz="2400" b="1" dirty="0"/>
                <a:t> </a:t>
              </a:r>
              <a:r>
                <a:rPr lang="en-US" sz="2400" b="1" dirty="0" err="1"/>
                <a:t>đáp</a:t>
              </a:r>
              <a:r>
                <a:rPr lang="en-US" sz="2400" b="1" dirty="0"/>
                <a:t> </a:t>
              </a:r>
              <a:r>
                <a:rPr lang="en-US" sz="2400" b="1" dirty="0" err="1"/>
                <a:t>án</a:t>
              </a:r>
              <a:r>
                <a:rPr lang="en-US" sz="2400" b="1" dirty="0"/>
                <a:t> </a:t>
              </a:r>
              <a:r>
                <a:rPr lang="en-US" sz="2400" b="1" dirty="0" err="1"/>
                <a:t>đúng</a:t>
              </a:r>
              <a:r>
                <a:rPr lang="en-US" sz="2400" b="1" dirty="0"/>
                <a:t> </a:t>
              </a:r>
              <a:r>
                <a:rPr lang="en-US" sz="2400" b="1" dirty="0" err="1"/>
                <a:t>để</a:t>
              </a:r>
              <a:r>
                <a:rPr lang="en-US" sz="2400" b="1" dirty="0"/>
                <a:t> </a:t>
              </a:r>
              <a:r>
                <a:rPr lang="en-US" sz="2400" b="1" dirty="0" err="1"/>
                <a:t>chiếc</a:t>
              </a:r>
              <a:r>
                <a:rPr lang="en-US" sz="2400" b="1" dirty="0"/>
                <a:t> </a:t>
              </a:r>
              <a:r>
                <a:rPr lang="en-US" sz="2400" b="1" dirty="0" err="1"/>
                <a:t>xe</a:t>
              </a:r>
              <a:r>
                <a:rPr lang="en-US" sz="2400" b="1" dirty="0"/>
                <a:t> </a:t>
              </a:r>
              <a:r>
                <a:rPr lang="en-US" sz="2400" b="1" dirty="0" err="1"/>
                <a:t>có</a:t>
              </a:r>
              <a:r>
                <a:rPr lang="en-US" sz="2400" b="1" dirty="0"/>
                <a:t> </a:t>
              </a:r>
              <a:r>
                <a:rPr lang="en-US" sz="2400" b="1" dirty="0" err="1"/>
                <a:t>thể</a:t>
              </a:r>
              <a:r>
                <a:rPr lang="en-US" sz="2400" b="1" dirty="0"/>
                <a:t> </a:t>
              </a:r>
              <a:r>
                <a:rPr lang="en-US" sz="2400" b="1" dirty="0" err="1"/>
                <a:t>vượt</a:t>
              </a:r>
              <a:r>
                <a:rPr lang="en-US" sz="2400" b="1" dirty="0"/>
                <a:t> qua </a:t>
              </a:r>
              <a:r>
                <a:rPr lang="en-US" sz="2400" b="1" dirty="0" err="1"/>
                <a:t>chướng</a:t>
              </a:r>
              <a:r>
                <a:rPr lang="en-US" sz="2400" b="1" dirty="0"/>
                <a:t> </a:t>
              </a:r>
              <a:r>
                <a:rPr lang="en-US" sz="2400" b="1" dirty="0" err="1"/>
                <a:t>ngại</a:t>
              </a:r>
              <a:r>
                <a:rPr lang="en-US" sz="2400" b="1" dirty="0"/>
                <a:t> </a:t>
              </a:r>
              <a:r>
                <a:rPr lang="en-US" sz="2400" b="1" dirty="0" err="1"/>
                <a:t>vật</a:t>
              </a:r>
              <a:r>
                <a:rPr lang="en-US" sz="2400" b="1" dirty="0"/>
                <a:t> </a:t>
              </a:r>
              <a:r>
                <a:rPr lang="en-US" sz="2400" b="1" dirty="0" err="1"/>
                <a:t>và</a:t>
              </a:r>
              <a:r>
                <a:rPr lang="en-US" sz="2400" b="1" dirty="0"/>
                <a:t> </a:t>
              </a:r>
              <a:r>
                <a:rPr lang="en-US" sz="2400" b="1" dirty="0" err="1"/>
                <a:t>về</a:t>
              </a:r>
              <a:r>
                <a:rPr lang="en-US" sz="2400" b="1" dirty="0"/>
                <a:t> </a:t>
              </a:r>
              <a:r>
                <a:rPr lang="en-US" sz="2400" b="1" dirty="0" err="1"/>
                <a:t>đích</a:t>
              </a:r>
              <a:r>
                <a:rPr lang="en-US" sz="2400" b="1" dirty="0"/>
                <a:t> </a:t>
              </a:r>
              <a:r>
                <a:rPr lang="en-US" sz="2400" b="1" dirty="0" err="1"/>
                <a:t>nhanh</a:t>
              </a:r>
              <a:r>
                <a:rPr lang="en-US" sz="2400" b="1" dirty="0"/>
                <a:t> </a:t>
              </a:r>
              <a:r>
                <a:rPr lang="en-US" sz="2400" b="1" dirty="0" err="1"/>
                <a:t>nhất</a:t>
              </a:r>
              <a:r>
                <a:rPr lang="en-US" sz="2400" b="1" dirty="0"/>
                <a:t> </a:t>
              </a:r>
              <a:r>
                <a:rPr lang="en-US" sz="2400" b="1" dirty="0" err="1"/>
                <a:t>nhé</a:t>
              </a:r>
              <a:r>
                <a:rPr lang="en-US" sz="2400" b="1" dirty="0"/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7618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312" b="17415"/>
          <a:stretch/>
        </p:blipFill>
        <p:spPr>
          <a:xfrm>
            <a:off x="7261639" y="3982453"/>
            <a:ext cx="3210810" cy="2000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92" b="89788" l="9947" r="89788">
                        <a14:foregroundMark x1="46552" y1="5703" x2="46552" y2="5703"/>
                        <a14:foregroundMark x1="31830" y1="4642" x2="31830" y2="4642"/>
                        <a14:foregroundMark x1="62202" y1="1592" x2="62202" y2="1592"/>
                        <a14:foregroundMark x1="29310" y1="2653" x2="29310" y2="2653"/>
                        <a14:foregroundMark x1="33422" y1="4907" x2="26393" y2="7958"/>
                        <a14:foregroundMark x1="26393" y1="7958" x2="22546" y2="11936"/>
                        <a14:foregroundMark x1="11936" y1="26923" x2="18435" y2="31167"/>
                        <a14:foregroundMark x1="11804" y1="64854" x2="13395" y2="74138"/>
                        <a14:foregroundMark x1="13395" y1="74138" x2="17241" y2="82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7439" y="5351193"/>
            <a:ext cx="1352245" cy="1352245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A.15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C.12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B.13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D.14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271557" y="48411"/>
            <a:ext cx="5332940" cy="1385212"/>
            <a:chOff x="3271557" y="48411"/>
            <a:chExt cx="5332940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271557" y="421524"/>
              <a:ext cx="5332940" cy="7683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Times New Roman" panose="02020603050405020304" pitchFamily="18" charset="0"/>
                </a:rPr>
                <a:t>9 + 6 = 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22" name="Explosion: 8 Points 21">
            <a:extLst>
              <a:ext uri="{FF2B5EF4-FFF2-40B4-BE49-F238E27FC236}">
                <a16:creationId xmlns:a16="http://schemas.microsoft.com/office/drawing/2014/main" id="{45E82B62-FED1-4645-9022-AC14B8453315}"/>
              </a:ext>
            </a:extLst>
          </p:cNvPr>
          <p:cNvSpPr/>
          <p:nvPr/>
        </p:nvSpPr>
        <p:spPr>
          <a:xfrm>
            <a:off x="6664643" y="4946917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69523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89 0.03565 L -0.19518 -0.16875 C -0.2233 -0.21458 -0.26549 -0.23819 -0.30989 -0.23819 C -0.36028 -0.23819 -0.40065 -0.21458 -0.42877 -0.16875 L -0.56367 0.03565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78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2" grpId="0" animBg="1"/>
      <p:bldP spid="22" grpId="1" animBg="1"/>
      <p:bldP spid="22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51F4C4-70B7-484C-A2CE-9E919328F0E6}"/>
              </a:ext>
            </a:extLst>
          </p:cNvPr>
          <p:cNvSpPr/>
          <p:nvPr/>
        </p:nvSpPr>
        <p:spPr>
          <a:xfrm>
            <a:off x="267855" y="5061528"/>
            <a:ext cx="1372450" cy="1195618"/>
          </a:xfrm>
          <a:prstGeom prst="rect">
            <a:avLst/>
          </a:prstGeom>
          <a:solidFill>
            <a:srgbClr val="454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9" y="3764587"/>
            <a:ext cx="3290056" cy="3290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753853" y="4741420"/>
            <a:ext cx="2742809" cy="2013022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9 + 2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6 + 5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6 + 6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8 + 3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956672" y="202408"/>
              <a:ext cx="376627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tổng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11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451DA0AB-BA92-4AE4-A412-775F708D2697}"/>
              </a:ext>
            </a:extLst>
          </p:cNvPr>
          <p:cNvSpPr/>
          <p:nvPr/>
        </p:nvSpPr>
        <p:spPr>
          <a:xfrm>
            <a:off x="6693895" y="518633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60897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9 -0.2655 -0.2382 -0.3099 -0.2382 C -0.36029 -0.2382 -0.40065 -0.21459 -0.42878 -0.16875 L -0.56367 0.03565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78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19" grpId="1" animBg="1"/>
      <p:bldP spid="19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8" y="3764586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42" b="89984" l="6087" r="90000">
                        <a14:foregroundMark x1="63152" y1="1806" x2="63152" y2="1806"/>
                        <a14:foregroundMark x1="50000" y1="87356" x2="50000" y2="87356"/>
                        <a14:foregroundMark x1="6087" y1="64039" x2="6087" y2="6403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131487" y="5156437"/>
            <a:ext cx="2173060" cy="143847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71409" y="269678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4 + 9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2 + 9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2063638" y="1656690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8 + 3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1975818" y="2782715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8 + 5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956672" y="202408"/>
              <a:ext cx="376627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tổng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13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125F5581-5698-4BE3-B3B7-B06C5D42B388}"/>
              </a:ext>
            </a:extLst>
          </p:cNvPr>
          <p:cNvSpPr/>
          <p:nvPr/>
        </p:nvSpPr>
        <p:spPr>
          <a:xfrm>
            <a:off x="6893222" y="5217871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82822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78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19" grpId="1" animBg="1"/>
      <p:bldP spid="19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8" y="3764586"/>
            <a:ext cx="2977485" cy="2977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31395" y1="68089" x2="31395" y2="6808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893133" y="5217871"/>
            <a:ext cx="2431937" cy="152420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46067" y="180400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</a:t>
            </a:r>
            <a:r>
              <a:rPr lang="en-US" sz="3600" kern="12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5 + 9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1862043" y="173600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6 + 6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32232" y="2842703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5 + 7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508694" y="2840538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4 + 8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5563130" cy="1591718"/>
            <a:chOff x="3436491" y="48411"/>
            <a:chExt cx="5563130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508037" y="144287"/>
              <a:ext cx="5332940" cy="13849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tổng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sau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 + 7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AD851B7A-7287-453B-A71B-F21DE3FF9F1A}"/>
              </a:ext>
            </a:extLst>
          </p:cNvPr>
          <p:cNvSpPr/>
          <p:nvPr/>
        </p:nvSpPr>
        <p:spPr>
          <a:xfrm>
            <a:off x="6664643" y="4946917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17043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8 -0.2655 -0.23819 -0.3099 -0.23819 C -0.36029 -0.23819 -0.40065 -0.21458 -0.42878 -0.16875 L -0.56367 0.03565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78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7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tư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2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10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17677" y="1514706"/>
            <a:ext cx="6369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500"/>
              </a:spcAft>
            </a:pPr>
            <a:r>
              <a:rPr lang="en-US" sz="2800" b="1" dirty="0" err="1">
                <a:latin typeface="HP001 4 hàng" panose="020B0603050302020204" pitchFamily="34" charset="0"/>
              </a:rPr>
              <a:t>Bảng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cộng</a:t>
            </a:r>
            <a:r>
              <a:rPr lang="en-US" sz="2800" b="1" dirty="0">
                <a:latin typeface="HP001 4 hàng" panose="020B0603050302020204" pitchFamily="34" charset="0"/>
              </a:rPr>
              <a:t> (</a:t>
            </a:r>
            <a:r>
              <a:rPr lang="en-US" sz="2800" b="1" dirty="0" err="1">
                <a:latin typeface="HP001 4 hàng" panose="020B0603050302020204" pitchFamily="34" charset="0"/>
              </a:rPr>
              <a:t>có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nhớ</a:t>
            </a:r>
            <a:r>
              <a:rPr lang="en-US" sz="2800" b="1" dirty="0">
                <a:latin typeface="HP001 4 hàng" panose="020B0603050302020204" pitchFamily="34" charset="0"/>
              </a:rPr>
              <a:t>) </a:t>
            </a:r>
            <a:r>
              <a:rPr lang="en-US" sz="2800" b="1" dirty="0" err="1">
                <a:latin typeface="HP001 4 hàng" panose="020B0603050302020204" pitchFamily="34" charset="0"/>
              </a:rPr>
              <a:t>trong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phạm</a:t>
            </a:r>
            <a:r>
              <a:rPr lang="en-US" sz="2800" b="1" dirty="0">
                <a:latin typeface="HP001 4 hàng" panose="020B0603050302020204" pitchFamily="34" charset="0"/>
              </a:rPr>
              <a:t> vi 20</a:t>
            </a: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8" y="3764586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534709" y="5377811"/>
            <a:ext cx="1007169" cy="848900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46067" y="180400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</a:t>
            </a:r>
            <a:r>
              <a:rPr lang="en-US" sz="3600" kern="12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5 + 9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1862043" y="173600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6 + 6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32232" y="2842703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5 + 7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508694" y="2840538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4 + 8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5563130" cy="1591718"/>
            <a:chOff x="3436491" y="48411"/>
            <a:chExt cx="5563130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508037" y="144287"/>
              <a:ext cx="5332940" cy="13849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tổng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sau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 + 7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4F0A3D58-2A3E-444E-BBF1-A5CCCC6A1EB0}"/>
              </a:ext>
            </a:extLst>
          </p:cNvPr>
          <p:cNvSpPr/>
          <p:nvPr/>
        </p:nvSpPr>
        <p:spPr>
          <a:xfrm>
            <a:off x="6693895" y="5131532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56802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78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7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963B30-D58F-4DAB-B571-2DA63CB8B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554" y="-309316"/>
            <a:ext cx="9849897" cy="5535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B08665-82A0-4995-8890-816EBE1FED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83" b="96923" l="10000" r="90000">
                        <a14:foregroundMark x1="63793" y1="22393" x2="63793" y2="22393"/>
                        <a14:foregroundMark x1="54138" y1="5983" x2="54138" y2="5983"/>
                        <a14:foregroundMark x1="42069" y1="90598" x2="42069" y2="90598"/>
                        <a14:foregroundMark x1="46724" y1="96923" x2="46724" y2="9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9737">
            <a:off x="-1394961" y="1050862"/>
            <a:ext cx="3965011" cy="3999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A00533-4594-4FF3-8EF8-4A96E3227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53504" y="-459957"/>
            <a:ext cx="9849897" cy="5535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8064B9-C565-408A-854F-EFBFF0D98A3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181347" y="2226941"/>
            <a:ext cx="3290056" cy="329005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222CE63-0678-4D5D-B6BA-93FBC9BE97B1}"/>
              </a:ext>
            </a:extLst>
          </p:cNvPr>
          <p:cNvSpPr/>
          <p:nvPr/>
        </p:nvSpPr>
        <p:spPr>
          <a:xfrm>
            <a:off x="4235116" y="878305"/>
            <a:ext cx="4776537" cy="2172153"/>
          </a:xfrm>
          <a:prstGeom prst="cloudCallout">
            <a:avLst>
              <a:gd name="adj1" fmla="val -43183"/>
              <a:gd name="adj2" fmla="val 442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2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2A5A3723-0F61-496C-AF34-BD30052E41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5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78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7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2699447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3E6A09-81DB-4DEF-8A47-72A8365B738D}"/>
              </a:ext>
            </a:extLst>
          </p:cNvPr>
          <p:cNvSpPr/>
          <p:nvPr/>
        </p:nvSpPr>
        <p:spPr>
          <a:xfrm>
            <a:off x="3022663" y="3614565"/>
            <a:ext cx="58609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VÒNG QUAY KÌ DIỆU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13165" y="4182816"/>
                  <a:ext cx="16652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64817" y="4890426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494391" y="5307367"/>
                  <a:ext cx="11246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91183" y="5136915"/>
                  <a:ext cx="12785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43436" y="2642846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15169" y="1416764"/>
                  <a:ext cx="12723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36323" y="1289753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210644" y="512034"/>
            <a:ext cx="4308263" cy="2891250"/>
            <a:chOff x="210559" y="170974"/>
            <a:chExt cx="4308263" cy="289125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00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/>
                  <a:t>6 + 5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947876" flipH="1">
              <a:off x="210559" y="170974"/>
              <a:ext cx="1692321" cy="1975197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11141" y="342966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62157" y="345679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31718" y="4239672"/>
            <a:ext cx="2843571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11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903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5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8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CacVongQuayCuaChiecNonKyDieu-VA-6226417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13165" y="4182816"/>
                  <a:ext cx="16652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64817" y="4890426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494391" y="5307367"/>
                  <a:ext cx="11246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91183" y="5136915"/>
                  <a:ext cx="12785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43436" y="2642846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15169" y="1416764"/>
                  <a:ext cx="12723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36323" y="1289753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417682" y="687705"/>
            <a:ext cx="4128537" cy="2941114"/>
            <a:chOff x="390285" y="121110"/>
            <a:chExt cx="4128537" cy="294111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FF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/>
                  <a:t>7 + 9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208800">
              <a:off x="390285" y="121110"/>
              <a:ext cx="1537932" cy="1442318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38453" y="3655199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89469" y="3682329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59030" y="4465207"/>
            <a:ext cx="2843571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16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6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13165" y="4182816"/>
                  <a:ext cx="16652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64817" y="4890426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494391" y="5307367"/>
                  <a:ext cx="11246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91183" y="5136915"/>
                  <a:ext cx="12785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43436" y="2642846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15169" y="1416764"/>
                  <a:ext cx="12723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36323" y="1289753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215770" y="831838"/>
            <a:ext cx="4425806" cy="2787125"/>
            <a:chOff x="93016" y="275099"/>
            <a:chExt cx="4425806" cy="278712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C00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bg1"/>
                    </a:solidFill>
                  </a:rPr>
                  <a:t>9 + 8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208800">
              <a:off x="93016" y="275099"/>
              <a:ext cx="2368218" cy="1575061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833810" y="3645343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784826" y="3672473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354387" y="4455351"/>
            <a:ext cx="2843571" cy="997527"/>
          </a:xfrm>
          <a:prstGeom prst="hexagon">
            <a:avLst/>
          </a:prstGeom>
          <a:solidFill>
            <a:srgbClr val="00CC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17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2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13165" y="4182816"/>
                  <a:ext cx="16652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64817" y="4890426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494391" y="5307367"/>
                  <a:ext cx="11246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91183" y="5136915"/>
                  <a:ext cx="12785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43436" y="2642846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15169" y="1416764"/>
                  <a:ext cx="12723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36323" y="1289753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349117" y="-61679"/>
            <a:ext cx="4169705" cy="3123903"/>
            <a:chOff x="349117" y="-61679"/>
            <a:chExt cx="4169705" cy="312390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00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/>
                  <a:t>4 + 8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647168" flipH="1">
              <a:off x="349117" y="-61679"/>
              <a:ext cx="1692321" cy="1692321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11056" y="308860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62072" y="311573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31633" y="3898612"/>
            <a:ext cx="2843571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12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83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13165" y="4182816"/>
                  <a:ext cx="16652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64817" y="4890426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494391" y="5307367"/>
                  <a:ext cx="11246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91183" y="5136915"/>
                  <a:ext cx="12785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43436" y="2642846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15169" y="1416764"/>
                  <a:ext cx="12723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36323" y="1289753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400004" y="598183"/>
            <a:ext cx="4119719" cy="2879762"/>
            <a:chOff x="399103" y="182462"/>
            <a:chExt cx="4119719" cy="287976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FFC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/>
                  <a:t>8 + 9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208800">
              <a:off x="399103" y="182462"/>
              <a:ext cx="2121590" cy="1393745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11957" y="350432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62973" y="353145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32534" y="4314333"/>
            <a:ext cx="2843571" cy="997527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17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73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13165" y="4182816"/>
                  <a:ext cx="16652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64817" y="4890426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494391" y="5307367"/>
                  <a:ext cx="11246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91183" y="5136915"/>
                  <a:ext cx="12785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43436" y="2642846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15169" y="1416764"/>
                  <a:ext cx="12723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36323" y="1289753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400004" y="598183"/>
            <a:ext cx="4119719" cy="2879762"/>
            <a:chOff x="399103" y="182462"/>
            <a:chExt cx="4119719" cy="287976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FFC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/>
                  <a:t>3 + 9=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208800">
              <a:off x="399103" y="182462"/>
              <a:ext cx="2121590" cy="1393745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11957" y="350432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62973" y="353145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32534" y="4314333"/>
            <a:ext cx="2843571" cy="997527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12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72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1915</TotalTime>
  <Words>873</Words>
  <Application>Microsoft Office PowerPoint</Application>
  <PresentationFormat>Widescreen</PresentationFormat>
  <Paragraphs>344</Paragraphs>
  <Slides>22</Slides>
  <Notes>4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HP001 4 hàng</vt:lpstr>
      <vt:lpstr>Showcard Gothic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Lê Minh Thông</cp:lastModifiedBy>
  <cp:revision>357</cp:revision>
  <dcterms:created xsi:type="dcterms:W3CDTF">2021-02-20T02:56:00Z</dcterms:created>
  <dcterms:modified xsi:type="dcterms:W3CDTF">2021-09-22T23:17:42Z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