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Lst>
  <p:sldIdLst>
    <p:sldId id="281" r:id="rId4"/>
    <p:sldId id="290" r:id="rId5"/>
    <p:sldId id="280" r:id="rId6"/>
    <p:sldId id="282" r:id="rId7"/>
    <p:sldId id="287" r:id="rId8"/>
    <p:sldId id="271" r:id="rId9"/>
    <p:sldId id="283" r:id="rId10"/>
    <p:sldId id="291" r:id="rId11"/>
    <p:sldId id="292" r:id="rId12"/>
    <p:sldId id="293" r:id="rId13"/>
    <p:sldId id="294" r:id="rId14"/>
    <p:sldId id="295" r:id="rId15"/>
    <p:sldId id="296" r:id="rId16"/>
    <p:sldId id="297" r:id="rId17"/>
    <p:sldId id="284" r:id="rId18"/>
    <p:sldId id="298"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0314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14185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450858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70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1306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72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335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43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351900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2817096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0252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1596217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667236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637997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56215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930609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76683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11189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135104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41313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73939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3703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87660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30210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59473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4228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2/6/2025</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0947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6965A6-107A-392C-1F56-E1CDA189A6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5741" y="265325"/>
            <a:ext cx="1180904" cy="1180904"/>
          </a:xfrm>
          <a:prstGeom prst="rect">
            <a:avLst/>
          </a:prstGeom>
        </p:spPr>
      </p:pic>
    </p:spTree>
    <p:extLst>
      <p:ext uri="{BB962C8B-B14F-4D97-AF65-F5344CB8AC3E}">
        <p14:creationId xmlns:p14="http://schemas.microsoft.com/office/powerpoint/2010/main" val="3518464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15FAE4-AB2F-4BF7-AA4E-A7B24A7285B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111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20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1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543" y="-1439670"/>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pic>
        <p:nvPicPr>
          <p:cNvPr id="3" name="Picture 2">
            <a:extLst>
              <a:ext uri="{FF2B5EF4-FFF2-40B4-BE49-F238E27FC236}">
                <a16:creationId xmlns:a16="http://schemas.microsoft.com/office/drawing/2014/main" id="{426FCBD6-3981-44D9-BF48-C21F1DF840FB}"/>
              </a:ext>
            </a:extLst>
          </p:cNvPr>
          <p:cNvPicPr>
            <a:picLocks noChangeAspect="1"/>
          </p:cNvPicPr>
          <p:nvPr/>
        </p:nvPicPr>
        <p:blipFill>
          <a:blip r:embed="rId6"/>
          <a:stretch>
            <a:fillRect/>
          </a:stretch>
        </p:blipFill>
        <p:spPr>
          <a:xfrm>
            <a:off x="116253" y="844072"/>
            <a:ext cx="7413379" cy="2584928"/>
          </a:xfrm>
          <a:prstGeom prst="rect">
            <a:avLst/>
          </a:prstGeom>
        </p:spPr>
      </p:pic>
      <p:pic>
        <p:nvPicPr>
          <p:cNvPr id="4" name="Picture 3">
            <a:extLst>
              <a:ext uri="{FF2B5EF4-FFF2-40B4-BE49-F238E27FC236}">
                <a16:creationId xmlns:a16="http://schemas.microsoft.com/office/drawing/2014/main" id="{55FC7EAC-4E45-4F52-B322-F0DFC6CB610B}"/>
              </a:ext>
            </a:extLst>
          </p:cNvPr>
          <p:cNvPicPr>
            <a:picLocks noChangeAspect="1"/>
          </p:cNvPicPr>
          <p:nvPr/>
        </p:nvPicPr>
        <p:blipFill>
          <a:blip r:embed="rId7"/>
          <a:stretch>
            <a:fillRect/>
          </a:stretch>
        </p:blipFill>
        <p:spPr>
          <a:xfrm>
            <a:off x="-1394758" y="280143"/>
            <a:ext cx="1121761" cy="1127858"/>
          </a:xfrm>
          <a:prstGeom prst="rect">
            <a:avLst/>
          </a:prstGeom>
        </p:spPr>
      </p:pic>
    </p:spTree>
    <p:extLst>
      <p:ext uri="{BB962C8B-B14F-4D97-AF65-F5344CB8AC3E}">
        <p14:creationId xmlns:p14="http://schemas.microsoft.com/office/powerpoint/2010/main" val="1345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thiệu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miền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nội</a:t>
            </a:r>
            <a:r>
              <a:rPr lang="en-US" sz="3600" b="1" dirty="0">
                <a:solidFill>
                  <a:srgbClr val="002060"/>
                </a:solidFill>
                <a:latin typeface="Calibri" panose="020F0502020204030204" pitchFamily="34" charset="0"/>
                <a:cs typeface="Calibri" panose="020F0502020204030204" pitchFamily="34" charset="0"/>
              </a:rPr>
              <a:t> dung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chuẩn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bị</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13826" y="3687978"/>
            <a:ext cx="7746716" cy="1661993"/>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Trong vai người nghe, lắng nghe bạn giới thiệu, có thể ghi lại những nội dung em thấy thú vị.</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7299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895974"/>
            <a:ext cx="6068678" cy="1127721"/>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6257924"/>
            <a:ext cx="4745040" cy="765771"/>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693866"/>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Bài tham khảo:</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Mỗi dịp nghỉ hè, em thường về thăm quê. Quê em ở ngoại thành Hà Nội. Nơi đây là một vùng quê xinh đẹp và yên bình. </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Thời tiết ngày hè rất nóng bức. Ông mặt trời thức dậy từ sớm để đánh thức mọi vật. Phía xa, cánh đồng lúa rộng mênh mông. Những bông lúa chín nặng trĩu, vàng ươm. Các bác nông dân đang làm việc hăng say. Đầu làng, lũy tre in với mái đình cổ kính và nghiêm trang. Trên triền đê, đàn trâu đang thung thăng gặm cỏ. Những buổi chiều mát mẻ, em thường cùng các anh chị ra đây để thả diều. Những con diều bay cao trong gió như ước mơ của tuổi thơ đang bay cao bay xa. Thỉnh thoảng, trong làng lại vang lên tiếng gà gáy. Dòng sông hiền hòa chảy qua làng, bồi đắp phù sa màu mỡ cho ruộng đồng. Em mong sao làng quê em vẫn mãi bình yên, êm ả như vậy!</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Kết thúc kì nghỉ hè, em phải trở về với cái ồn ào, tấp nập của phố phường Hà Nội nhưng những bình yên quê hương đem lại vẫn luôn thổn thức trong tâm trí em. Mỗi dịp rảnh rỗi, em lại trở về quê hương.</a:t>
            </a:r>
          </a:p>
        </p:txBody>
      </p:sp>
      <p:pic>
        <p:nvPicPr>
          <p:cNvPr id="5" name="Picture 4">
            <a:extLst>
              <a:ext uri="{FF2B5EF4-FFF2-40B4-BE49-F238E27FC236}">
                <a16:creationId xmlns:a16="http://schemas.microsoft.com/office/drawing/2014/main" id="{FF3E51EA-77AF-44F0-A105-721D00A69FA6}"/>
              </a:ext>
            </a:extLst>
          </p:cNvPr>
          <p:cNvPicPr>
            <a:picLocks noChangeAspect="1"/>
          </p:cNvPicPr>
          <p:nvPr/>
        </p:nvPicPr>
        <p:blipFill>
          <a:blip r:embed="rId4"/>
          <a:stretch>
            <a:fillRect/>
          </a:stretch>
        </p:blipFill>
        <p:spPr>
          <a:xfrm>
            <a:off x="-1286306" y="278361"/>
            <a:ext cx="1121761" cy="1127858"/>
          </a:xfrm>
          <a:prstGeom prst="rect">
            <a:avLst/>
          </a:prstGeom>
        </p:spPr>
      </p:pic>
    </p:spTree>
    <p:extLst>
      <p:ext uri="{BB962C8B-B14F-4D97-AF65-F5344CB8AC3E}">
        <p14:creationId xmlns:p14="http://schemas.microsoft.com/office/powerpoint/2010/main" val="3439056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047750" y="1304925"/>
            <a:ext cx="65817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ý</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E8402DD-6CEA-40F1-A4CF-0D69E716D62B}"/>
              </a:ext>
            </a:extLst>
          </p:cNvPr>
          <p:cNvPicPr>
            <a:picLocks noChangeAspect="1"/>
          </p:cNvPicPr>
          <p:nvPr/>
        </p:nvPicPr>
        <p:blipFill>
          <a:blip r:embed="rId6"/>
          <a:stretch>
            <a:fillRect/>
          </a:stretch>
        </p:blipFill>
        <p:spPr>
          <a:xfrm>
            <a:off x="-1362575" y="266250"/>
            <a:ext cx="1121761" cy="1127858"/>
          </a:xfrm>
          <a:prstGeom prst="rect">
            <a:avLst/>
          </a:prstGeom>
        </p:spPr>
      </p:pic>
    </p:spTree>
    <p:extLst>
      <p:ext uri="{BB962C8B-B14F-4D97-AF65-F5344CB8AC3E}">
        <p14:creationId xmlns:p14="http://schemas.microsoft.com/office/powerpoint/2010/main" val="239320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Có thể hỏi bạn những điều em muốn biết rõ hơn về miền quê bạn giới thiệu.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13826" y="3776468"/>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Góp ý cho bạn về nội dung giới thiệu, cách nói, giọng nói, cử chỉ, điệu bộ,...</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58629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id="{BA1270D2-8C64-C648-6B79-942CE9C5B51F}"/>
              </a:ext>
            </a:extLst>
          </p:cNvPr>
          <p:cNvPicPr>
            <a:picLocks noChangeAspect="1"/>
          </p:cNvPicPr>
          <p:nvPr/>
        </p:nvPicPr>
        <p:blipFill>
          <a:blip r:embed="rId7"/>
          <a:stretch>
            <a:fillRect/>
          </a:stretch>
        </p:blipFill>
        <p:spPr>
          <a:xfrm>
            <a:off x="944565" y="2147595"/>
            <a:ext cx="7254869" cy="2353260"/>
          </a:xfrm>
          <a:prstGeom prst="rect">
            <a:avLst/>
          </a:prstGeom>
        </p:spPr>
      </p:pic>
      <p:pic>
        <p:nvPicPr>
          <p:cNvPr id="3" name="Picture 2">
            <a:extLst>
              <a:ext uri="{FF2B5EF4-FFF2-40B4-BE49-F238E27FC236}">
                <a16:creationId xmlns:a16="http://schemas.microsoft.com/office/drawing/2014/main" id="{A6D3F8E2-F7BB-49D1-8847-5F36CB086F04}"/>
              </a:ext>
            </a:extLst>
          </p:cNvPr>
          <p:cNvPicPr>
            <a:picLocks noChangeAspect="1"/>
          </p:cNvPicPr>
          <p:nvPr/>
        </p:nvPicPr>
        <p:blipFill>
          <a:blip r:embed="rId8"/>
          <a:stretch>
            <a:fillRect/>
          </a:stretch>
        </p:blipFill>
        <p:spPr>
          <a:xfrm>
            <a:off x="-1379259" y="282292"/>
            <a:ext cx="1121761" cy="1127858"/>
          </a:xfrm>
          <a:prstGeom prst="rect">
            <a:avLst/>
          </a:prstGeom>
        </p:spPr>
      </p:pic>
    </p:spTree>
    <p:extLst>
      <p:ext uri="{BB962C8B-B14F-4D97-AF65-F5344CB8AC3E}">
        <p14:creationId xmlns:p14="http://schemas.microsoft.com/office/powerpoint/2010/main" val="3598859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5591556"/>
            <a:ext cx="4745040" cy="1432140"/>
          </a:xfrm>
          <a:prstGeom prst="rect">
            <a:avLst/>
          </a:prstGeom>
        </p:spPr>
      </p:pic>
      <p:sp>
        <p:nvSpPr>
          <p:cNvPr id="5" name="TextBox 4">
            <a:extLst>
              <a:ext uri="{FF2B5EF4-FFF2-40B4-BE49-F238E27FC236}">
                <a16:creationId xmlns:a16="http://schemas.microsoft.com/office/drawing/2014/main" id="{4CC08F50-6AC9-45CF-B773-06FB88435520}"/>
              </a:ext>
            </a:extLst>
          </p:cNvPr>
          <p:cNvSpPr txBox="1"/>
          <p:nvPr/>
        </p:nvSpPr>
        <p:spPr>
          <a:xfrm>
            <a:off x="1315093" y="646463"/>
            <a:ext cx="10007028" cy="1323439"/>
          </a:xfrm>
          <a:prstGeom prst="rect">
            <a:avLst/>
          </a:prstGeom>
          <a:noFill/>
        </p:spPr>
        <p:txBody>
          <a:bodyPr wrap="square" rtlCol="0">
            <a:spAutoFit/>
          </a:bodyPr>
          <a:lstStyle/>
          <a:p>
            <a:pPr lvl="0" algn="ctr"/>
            <a:r>
              <a:rPr lang="vi-VN" sz="4000" b="1" dirty="0">
                <a:solidFill>
                  <a:srgbClr val="FF0066"/>
                </a:solidFill>
                <a:latin typeface="Calibri" panose="020F0502020204030204"/>
              </a:rPr>
              <a:t>1. Chia sẻ với người thân thông tin về những miền quê em hoặc bạn đã giới thiệu.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9" name="Picture 13">
            <a:extLst>
              <a:ext uri="{FF2B5EF4-FFF2-40B4-BE49-F238E27FC236}">
                <a16:creationId xmlns:a16="http://schemas.microsoft.com/office/drawing/2014/main" id="{C6617575-9894-4268-9028-EB34E3E97E0D}"/>
              </a:ext>
            </a:extLst>
          </p:cNvPr>
          <p:cNvPicPr>
            <a:picLocks noChangeAspect="1"/>
          </p:cNvPicPr>
          <p:nvPr/>
        </p:nvPicPr>
        <p:blipFill>
          <a:blip r:embed="rId4"/>
          <a:srcRect/>
          <a:stretch>
            <a:fillRect/>
          </a:stretch>
        </p:blipFill>
        <p:spPr>
          <a:xfrm>
            <a:off x="2053762" y="2060282"/>
            <a:ext cx="7804935" cy="3843930"/>
          </a:xfrm>
          <a:prstGeom prst="rect">
            <a:avLst/>
          </a:prstGeom>
        </p:spPr>
      </p:pic>
    </p:spTree>
    <p:extLst>
      <p:ext uri="{BB962C8B-B14F-4D97-AF65-F5344CB8AC3E}">
        <p14:creationId xmlns:p14="http://schemas.microsoft.com/office/powerpoint/2010/main" val="1235074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57175"/>
            <a:ext cx="11301984" cy="6343650"/>
          </a:xfrm>
          <a:custGeom>
            <a:avLst/>
            <a:gdLst>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 name="connsiteX0" fmla="*/ 0 w 11301984"/>
              <a:gd name="connsiteY0" fmla="*/ 1057295 h 6343650"/>
              <a:gd name="connsiteX1" fmla="*/ 987933 w 11301984"/>
              <a:gd name="connsiteY1" fmla="*/ 0 h 6343650"/>
              <a:gd name="connsiteX2" fmla="*/ 1840607 w 11301984"/>
              <a:gd name="connsiteY2" fmla="*/ 0 h 6343650"/>
              <a:gd name="connsiteX3" fmla="*/ 2226974 w 11301984"/>
              <a:gd name="connsiteY3" fmla="*/ 0 h 6343650"/>
              <a:gd name="connsiteX4" fmla="*/ 2986387 w 11301984"/>
              <a:gd name="connsiteY4" fmla="*/ 0 h 6343650"/>
              <a:gd name="connsiteX5" fmla="*/ 3466016 w 11301984"/>
              <a:gd name="connsiteY5" fmla="*/ 0 h 6343650"/>
              <a:gd name="connsiteX6" fmla="*/ 4318689 w 11301984"/>
              <a:gd name="connsiteY6" fmla="*/ 0 h 6343650"/>
              <a:gd name="connsiteX7" fmla="*/ 5171363 w 11301984"/>
              <a:gd name="connsiteY7" fmla="*/ 0 h 6343650"/>
              <a:gd name="connsiteX8" fmla="*/ 5650992 w 11301984"/>
              <a:gd name="connsiteY8" fmla="*/ 0 h 6343650"/>
              <a:gd name="connsiteX9" fmla="*/ 6317143 w 11301984"/>
              <a:gd name="connsiteY9" fmla="*/ 0 h 6343650"/>
              <a:gd name="connsiteX10" fmla="*/ 7169817 w 11301984"/>
              <a:gd name="connsiteY10" fmla="*/ 0 h 6343650"/>
              <a:gd name="connsiteX11" fmla="*/ 7649446 w 11301984"/>
              <a:gd name="connsiteY11" fmla="*/ 0 h 6343650"/>
              <a:gd name="connsiteX12" fmla="*/ 8222336 w 11301984"/>
              <a:gd name="connsiteY12" fmla="*/ 0 h 6343650"/>
              <a:gd name="connsiteX13" fmla="*/ 9075010 w 11301984"/>
              <a:gd name="connsiteY13" fmla="*/ 0 h 6343650"/>
              <a:gd name="connsiteX14" fmla="*/ 9647900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51563 h 6343650"/>
              <a:gd name="connsiteX19" fmla="*/ 11301984 w 11301984"/>
              <a:gd name="connsiteY19" fmla="*/ 3214115 h 6343650"/>
              <a:gd name="connsiteX20" fmla="*/ 11301984 w 11301984"/>
              <a:gd name="connsiteY20" fmla="*/ 3792086 h 6343650"/>
              <a:gd name="connsiteX21" fmla="*/ 11301984 w 11301984"/>
              <a:gd name="connsiteY21" fmla="*/ 4454639 h 6343650"/>
              <a:gd name="connsiteX22" fmla="*/ 11301984 w 11301984"/>
              <a:gd name="connsiteY22" fmla="*/ 5286354 h 6343650"/>
              <a:gd name="connsiteX23" fmla="*/ 10314051 w 11301984"/>
              <a:gd name="connsiteY23" fmla="*/ 6343650 h 6343650"/>
              <a:gd name="connsiteX24" fmla="*/ 9461377 w 11301984"/>
              <a:gd name="connsiteY24" fmla="*/ 6343650 h 6343650"/>
              <a:gd name="connsiteX25" fmla="*/ 8608704 w 11301984"/>
              <a:gd name="connsiteY25" fmla="*/ 6343650 h 6343650"/>
              <a:gd name="connsiteX26" fmla="*/ 7849291 w 11301984"/>
              <a:gd name="connsiteY26" fmla="*/ 6343650 h 6343650"/>
              <a:gd name="connsiteX27" fmla="*/ 7089879 w 11301984"/>
              <a:gd name="connsiteY27" fmla="*/ 6343650 h 6343650"/>
              <a:gd name="connsiteX28" fmla="*/ 6655015 w 11301984"/>
              <a:gd name="connsiteY28" fmla="*/ 6343650 h 6343650"/>
              <a:gd name="connsiteX29" fmla="*/ 6237205 w 11301984"/>
              <a:gd name="connsiteY29" fmla="*/ 6343650 h 6343650"/>
              <a:gd name="connsiteX30" fmla="*/ 5571054 w 11301984"/>
              <a:gd name="connsiteY30" fmla="*/ 6343650 h 6343650"/>
              <a:gd name="connsiteX31" fmla="*/ 5184686 w 11301984"/>
              <a:gd name="connsiteY31" fmla="*/ 6343650 h 6343650"/>
              <a:gd name="connsiteX32" fmla="*/ 4518535 w 11301984"/>
              <a:gd name="connsiteY32" fmla="*/ 6343650 h 6343650"/>
              <a:gd name="connsiteX33" fmla="*/ 3665861 w 11301984"/>
              <a:gd name="connsiteY33" fmla="*/ 6343650 h 6343650"/>
              <a:gd name="connsiteX34" fmla="*/ 2999710 w 11301984"/>
              <a:gd name="connsiteY34" fmla="*/ 6343650 h 6343650"/>
              <a:gd name="connsiteX35" fmla="*/ 2613342 w 11301984"/>
              <a:gd name="connsiteY35" fmla="*/ 6343650 h 6343650"/>
              <a:gd name="connsiteX36" fmla="*/ 2226974 w 11301984"/>
              <a:gd name="connsiteY36" fmla="*/ 6343650 h 6343650"/>
              <a:gd name="connsiteX37" fmla="*/ 1560823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4045830 h 6343650"/>
              <a:gd name="connsiteX42" fmla="*/ 0 w 11301984"/>
              <a:gd name="connsiteY42" fmla="*/ 3256405 h 6343650"/>
              <a:gd name="connsiteX43" fmla="*/ 0 w 11301984"/>
              <a:gd name="connsiteY43" fmla="*/ 2636144 h 6343650"/>
              <a:gd name="connsiteX44" fmla="*/ 0 w 11301984"/>
              <a:gd name="connsiteY44" fmla="*/ 2015882 h 6343650"/>
              <a:gd name="connsiteX45" fmla="*/ 0 w 11301984"/>
              <a:gd name="connsiteY45" fmla="*/ 1057295 h 6343650"/>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6343650" fill="none" extrusionOk="0">
                <a:moveTo>
                  <a:pt x="0" y="1057295"/>
                </a:moveTo>
                <a:cubicBezTo>
                  <a:pt x="-233098" y="419496"/>
                  <a:pt x="625847" y="-30550"/>
                  <a:pt x="987933" y="0"/>
                </a:cubicBezTo>
                <a:cubicBezTo>
                  <a:pt x="1092733" y="42550"/>
                  <a:pt x="1185960" y="-25694"/>
                  <a:pt x="1374301" y="0"/>
                </a:cubicBezTo>
                <a:cubicBezTo>
                  <a:pt x="1521931" y="13446"/>
                  <a:pt x="1806010" y="-773"/>
                  <a:pt x="1947191" y="0"/>
                </a:cubicBezTo>
                <a:cubicBezTo>
                  <a:pt x="2079620" y="-49650"/>
                  <a:pt x="2281342" y="-16490"/>
                  <a:pt x="2613342" y="0"/>
                </a:cubicBezTo>
                <a:cubicBezTo>
                  <a:pt x="2908998" y="26788"/>
                  <a:pt x="2929702" y="27286"/>
                  <a:pt x="3186232" y="0"/>
                </a:cubicBezTo>
                <a:cubicBezTo>
                  <a:pt x="3434928" y="-20995"/>
                  <a:pt x="3470420" y="-20209"/>
                  <a:pt x="3759122" y="0"/>
                </a:cubicBezTo>
                <a:cubicBezTo>
                  <a:pt x="4038288" y="-62325"/>
                  <a:pt x="4252860" y="60560"/>
                  <a:pt x="4518535" y="0"/>
                </a:cubicBezTo>
                <a:cubicBezTo>
                  <a:pt x="4771191" y="9936"/>
                  <a:pt x="4898724" y="16256"/>
                  <a:pt x="5091425" y="0"/>
                </a:cubicBezTo>
                <a:cubicBezTo>
                  <a:pt x="5208912" y="5598"/>
                  <a:pt x="5629050" y="-10447"/>
                  <a:pt x="5757576" y="0"/>
                </a:cubicBezTo>
                <a:cubicBezTo>
                  <a:pt x="5885683" y="22745"/>
                  <a:pt x="6120171" y="-38883"/>
                  <a:pt x="6237205" y="0"/>
                </a:cubicBezTo>
                <a:cubicBezTo>
                  <a:pt x="6399409" y="102172"/>
                  <a:pt x="6560224" y="-37275"/>
                  <a:pt x="6996618" y="0"/>
                </a:cubicBezTo>
                <a:cubicBezTo>
                  <a:pt x="7321506" y="-30189"/>
                  <a:pt x="7600486" y="-64671"/>
                  <a:pt x="7849291" y="0"/>
                </a:cubicBezTo>
                <a:cubicBezTo>
                  <a:pt x="8136556" y="-17300"/>
                  <a:pt x="8240127" y="12756"/>
                  <a:pt x="8701965" y="0"/>
                </a:cubicBezTo>
                <a:cubicBezTo>
                  <a:pt x="9093246" y="-11540"/>
                  <a:pt x="9028102" y="-8093"/>
                  <a:pt x="9274855" y="0"/>
                </a:cubicBezTo>
                <a:cubicBezTo>
                  <a:pt x="9372886" y="711"/>
                  <a:pt x="9824723" y="163366"/>
                  <a:pt x="10314051" y="0"/>
                </a:cubicBezTo>
                <a:cubicBezTo>
                  <a:pt x="10816620" y="-20091"/>
                  <a:pt x="11196648" y="418910"/>
                  <a:pt x="11301984" y="1057295"/>
                </a:cubicBezTo>
                <a:cubicBezTo>
                  <a:pt x="11250680" y="1272516"/>
                  <a:pt x="11185207" y="1481883"/>
                  <a:pt x="11301984" y="1846719"/>
                </a:cubicBezTo>
                <a:cubicBezTo>
                  <a:pt x="11367195" y="2144123"/>
                  <a:pt x="11313170" y="2325837"/>
                  <a:pt x="11301984" y="2509271"/>
                </a:cubicBezTo>
                <a:cubicBezTo>
                  <a:pt x="11289502" y="2707108"/>
                  <a:pt x="11271171" y="3123249"/>
                  <a:pt x="11301984" y="3256405"/>
                </a:cubicBezTo>
                <a:cubicBezTo>
                  <a:pt x="11304085" y="3435452"/>
                  <a:pt x="11311282" y="3631700"/>
                  <a:pt x="11301984" y="3918958"/>
                </a:cubicBezTo>
                <a:cubicBezTo>
                  <a:pt x="11363246" y="4130746"/>
                  <a:pt x="11358364" y="4427925"/>
                  <a:pt x="11301984" y="4581510"/>
                </a:cubicBezTo>
                <a:cubicBezTo>
                  <a:pt x="11348255" y="4756004"/>
                  <a:pt x="11259890" y="5150399"/>
                  <a:pt x="11301984" y="5286354"/>
                </a:cubicBezTo>
                <a:cubicBezTo>
                  <a:pt x="11505498" y="5835138"/>
                  <a:pt x="11009369" y="6301908"/>
                  <a:pt x="10314051" y="6343650"/>
                </a:cubicBezTo>
                <a:cubicBezTo>
                  <a:pt x="10120167" y="6460915"/>
                  <a:pt x="9783814" y="6382052"/>
                  <a:pt x="9554639" y="6343650"/>
                </a:cubicBezTo>
                <a:cubicBezTo>
                  <a:pt x="9341468" y="6389911"/>
                  <a:pt x="9113545" y="6287410"/>
                  <a:pt x="8888487" y="6343650"/>
                </a:cubicBezTo>
                <a:cubicBezTo>
                  <a:pt x="8646991" y="6401822"/>
                  <a:pt x="8483269" y="6291119"/>
                  <a:pt x="8408858" y="6343650"/>
                </a:cubicBezTo>
                <a:cubicBezTo>
                  <a:pt x="8313667" y="6419553"/>
                  <a:pt x="7862637" y="6376553"/>
                  <a:pt x="7556185" y="6343650"/>
                </a:cubicBezTo>
                <a:cubicBezTo>
                  <a:pt x="7223535" y="6366115"/>
                  <a:pt x="7152139" y="6337775"/>
                  <a:pt x="6983295" y="6343650"/>
                </a:cubicBezTo>
                <a:cubicBezTo>
                  <a:pt x="6906110" y="6272510"/>
                  <a:pt x="6552650" y="6409789"/>
                  <a:pt x="6130621" y="6343650"/>
                </a:cubicBezTo>
                <a:cubicBezTo>
                  <a:pt x="5767465" y="6382363"/>
                  <a:pt x="5880886" y="6364349"/>
                  <a:pt x="5744253" y="6343650"/>
                </a:cubicBezTo>
                <a:cubicBezTo>
                  <a:pt x="5557133" y="6326247"/>
                  <a:pt x="5464454" y="6380762"/>
                  <a:pt x="5171363" y="6343650"/>
                </a:cubicBezTo>
                <a:cubicBezTo>
                  <a:pt x="4895129" y="6362343"/>
                  <a:pt x="4870942" y="6324107"/>
                  <a:pt x="4598473" y="6343650"/>
                </a:cubicBezTo>
                <a:cubicBezTo>
                  <a:pt x="4317380" y="6411673"/>
                  <a:pt x="4034400" y="6361921"/>
                  <a:pt x="3745799" y="6343650"/>
                </a:cubicBezTo>
                <a:cubicBezTo>
                  <a:pt x="3496240" y="6348219"/>
                  <a:pt x="3535769" y="6327971"/>
                  <a:pt x="3359432" y="6343650"/>
                </a:cubicBezTo>
                <a:cubicBezTo>
                  <a:pt x="3151951" y="6363319"/>
                  <a:pt x="3109131" y="6340387"/>
                  <a:pt x="2879803" y="6343650"/>
                </a:cubicBezTo>
                <a:cubicBezTo>
                  <a:pt x="2622064" y="6369597"/>
                  <a:pt x="2419305" y="6262167"/>
                  <a:pt x="2213651" y="6343650"/>
                </a:cubicBezTo>
                <a:cubicBezTo>
                  <a:pt x="1996862" y="6330238"/>
                  <a:pt x="1962241" y="6319107"/>
                  <a:pt x="1734022" y="6343650"/>
                </a:cubicBezTo>
                <a:cubicBezTo>
                  <a:pt x="1503779" y="6434633"/>
                  <a:pt x="1244563" y="6254014"/>
                  <a:pt x="987933" y="6343650"/>
                </a:cubicBezTo>
                <a:cubicBezTo>
                  <a:pt x="411512" y="6403516"/>
                  <a:pt x="-125797" y="5675535"/>
                  <a:pt x="0" y="5286354"/>
                </a:cubicBezTo>
                <a:cubicBezTo>
                  <a:pt x="-39384" y="5095689"/>
                  <a:pt x="-33014" y="4783275"/>
                  <a:pt x="0" y="4623801"/>
                </a:cubicBezTo>
                <a:cubicBezTo>
                  <a:pt x="-17955" y="4430260"/>
                  <a:pt x="-20945" y="4071715"/>
                  <a:pt x="0" y="3876668"/>
                </a:cubicBezTo>
                <a:cubicBezTo>
                  <a:pt x="69916" y="3699373"/>
                  <a:pt x="34130" y="3308482"/>
                  <a:pt x="0" y="3171825"/>
                </a:cubicBezTo>
                <a:cubicBezTo>
                  <a:pt x="-7678" y="3002615"/>
                  <a:pt x="26831" y="2599909"/>
                  <a:pt x="0" y="2466981"/>
                </a:cubicBezTo>
                <a:cubicBezTo>
                  <a:pt x="-42959" y="2216709"/>
                  <a:pt x="-47163" y="2008974"/>
                  <a:pt x="0" y="1804429"/>
                </a:cubicBezTo>
                <a:cubicBezTo>
                  <a:pt x="-2939" y="1550014"/>
                  <a:pt x="12296" y="1387163"/>
                  <a:pt x="0" y="1057295"/>
                </a:cubicBezTo>
                <a:close/>
              </a:path>
              <a:path w="11301984" h="6343650" stroke="0" extrusionOk="0">
                <a:moveTo>
                  <a:pt x="0" y="1057295"/>
                </a:moveTo>
                <a:cubicBezTo>
                  <a:pt x="-46826" y="665286"/>
                  <a:pt x="347196" y="110982"/>
                  <a:pt x="987933" y="0"/>
                </a:cubicBezTo>
                <a:cubicBezTo>
                  <a:pt x="1164099" y="9944"/>
                  <a:pt x="1721160" y="49799"/>
                  <a:pt x="1840607" y="0"/>
                </a:cubicBezTo>
                <a:cubicBezTo>
                  <a:pt x="2040550" y="-23504"/>
                  <a:pt x="2076043" y="-12257"/>
                  <a:pt x="2226974" y="0"/>
                </a:cubicBezTo>
                <a:cubicBezTo>
                  <a:pt x="2307222" y="-34127"/>
                  <a:pt x="2794831" y="-4641"/>
                  <a:pt x="2986387" y="0"/>
                </a:cubicBezTo>
                <a:cubicBezTo>
                  <a:pt x="3159308" y="44342"/>
                  <a:pt x="3272970" y="10847"/>
                  <a:pt x="3466016" y="0"/>
                </a:cubicBezTo>
                <a:cubicBezTo>
                  <a:pt x="3612773" y="10528"/>
                  <a:pt x="4078370" y="-102117"/>
                  <a:pt x="4318689" y="0"/>
                </a:cubicBezTo>
                <a:cubicBezTo>
                  <a:pt x="4612498" y="55419"/>
                  <a:pt x="4948178" y="14372"/>
                  <a:pt x="5171363" y="0"/>
                </a:cubicBezTo>
                <a:cubicBezTo>
                  <a:pt x="5321235" y="30644"/>
                  <a:pt x="5452017" y="-39783"/>
                  <a:pt x="5650992" y="0"/>
                </a:cubicBezTo>
                <a:cubicBezTo>
                  <a:pt x="5845403" y="-17225"/>
                  <a:pt x="5939500" y="1050"/>
                  <a:pt x="6317143" y="0"/>
                </a:cubicBezTo>
                <a:cubicBezTo>
                  <a:pt x="6575488" y="40155"/>
                  <a:pt x="6929332" y="-75155"/>
                  <a:pt x="7169817" y="0"/>
                </a:cubicBezTo>
                <a:cubicBezTo>
                  <a:pt x="7416121" y="16581"/>
                  <a:pt x="7445839" y="18758"/>
                  <a:pt x="7649446" y="0"/>
                </a:cubicBezTo>
                <a:cubicBezTo>
                  <a:pt x="7891911" y="-56951"/>
                  <a:pt x="8121960" y="-9068"/>
                  <a:pt x="8222336" y="0"/>
                </a:cubicBezTo>
                <a:cubicBezTo>
                  <a:pt x="8367279" y="41441"/>
                  <a:pt x="8663788" y="47240"/>
                  <a:pt x="9075010" y="0"/>
                </a:cubicBezTo>
                <a:cubicBezTo>
                  <a:pt x="9431185" y="-12407"/>
                  <a:pt x="9395883" y="21770"/>
                  <a:pt x="9647900" y="0"/>
                </a:cubicBezTo>
                <a:cubicBezTo>
                  <a:pt x="9910485" y="-27560"/>
                  <a:pt x="9985127" y="-41863"/>
                  <a:pt x="10314051" y="0"/>
                </a:cubicBezTo>
                <a:cubicBezTo>
                  <a:pt x="10780027" y="-85615"/>
                  <a:pt x="11203575" y="626700"/>
                  <a:pt x="11301984" y="1057295"/>
                </a:cubicBezTo>
                <a:cubicBezTo>
                  <a:pt x="11291344" y="1181611"/>
                  <a:pt x="11343775" y="1629447"/>
                  <a:pt x="11301984" y="1846719"/>
                </a:cubicBezTo>
                <a:cubicBezTo>
                  <a:pt x="11352503" y="2049836"/>
                  <a:pt x="11278051" y="2272689"/>
                  <a:pt x="11301984" y="2551563"/>
                </a:cubicBezTo>
                <a:cubicBezTo>
                  <a:pt x="11304279" y="2866539"/>
                  <a:pt x="11277021" y="3059087"/>
                  <a:pt x="11301984" y="3214115"/>
                </a:cubicBezTo>
                <a:cubicBezTo>
                  <a:pt x="11302011" y="3339657"/>
                  <a:pt x="11370254" y="3620395"/>
                  <a:pt x="11301984" y="3792086"/>
                </a:cubicBezTo>
                <a:cubicBezTo>
                  <a:pt x="11320346" y="3978043"/>
                  <a:pt x="11303683" y="4231803"/>
                  <a:pt x="11301984" y="4454639"/>
                </a:cubicBezTo>
                <a:cubicBezTo>
                  <a:pt x="11243952" y="4611227"/>
                  <a:pt x="11324863" y="5031240"/>
                  <a:pt x="11301984" y="5286354"/>
                </a:cubicBezTo>
                <a:cubicBezTo>
                  <a:pt x="11275662" y="5980989"/>
                  <a:pt x="10998100" y="6495877"/>
                  <a:pt x="10314051" y="6343650"/>
                </a:cubicBezTo>
                <a:cubicBezTo>
                  <a:pt x="10043620" y="6313781"/>
                  <a:pt x="9787110" y="6255462"/>
                  <a:pt x="9461377" y="6343650"/>
                </a:cubicBezTo>
                <a:cubicBezTo>
                  <a:pt x="9067385" y="6321668"/>
                  <a:pt x="8939077" y="6323599"/>
                  <a:pt x="8608704" y="6343650"/>
                </a:cubicBezTo>
                <a:cubicBezTo>
                  <a:pt x="8237290" y="6379501"/>
                  <a:pt x="8091176" y="6290470"/>
                  <a:pt x="7849291" y="6343650"/>
                </a:cubicBezTo>
                <a:cubicBezTo>
                  <a:pt x="7651795" y="6345409"/>
                  <a:pt x="7351701" y="6286485"/>
                  <a:pt x="7089879" y="6343650"/>
                </a:cubicBezTo>
                <a:cubicBezTo>
                  <a:pt x="6950596" y="6329445"/>
                  <a:pt x="6864920" y="6351391"/>
                  <a:pt x="6655015" y="6343650"/>
                </a:cubicBezTo>
                <a:cubicBezTo>
                  <a:pt x="6445110" y="6335909"/>
                  <a:pt x="6334370" y="6342151"/>
                  <a:pt x="6237205" y="6343650"/>
                </a:cubicBezTo>
                <a:cubicBezTo>
                  <a:pt x="6008436" y="6310132"/>
                  <a:pt x="5791277" y="6334401"/>
                  <a:pt x="5571054" y="6343650"/>
                </a:cubicBezTo>
                <a:cubicBezTo>
                  <a:pt x="5359152" y="6370477"/>
                  <a:pt x="5304829" y="6310336"/>
                  <a:pt x="5184686" y="6343650"/>
                </a:cubicBezTo>
                <a:cubicBezTo>
                  <a:pt x="5088391" y="6356433"/>
                  <a:pt x="4732934" y="6343123"/>
                  <a:pt x="4518535" y="6343650"/>
                </a:cubicBezTo>
                <a:cubicBezTo>
                  <a:pt x="4287686" y="6341522"/>
                  <a:pt x="3838848" y="6382694"/>
                  <a:pt x="3665861" y="6343650"/>
                </a:cubicBezTo>
                <a:cubicBezTo>
                  <a:pt x="3456140" y="6324765"/>
                  <a:pt x="3305712" y="6284245"/>
                  <a:pt x="2999710" y="6343650"/>
                </a:cubicBezTo>
                <a:cubicBezTo>
                  <a:pt x="2689848" y="6365711"/>
                  <a:pt x="2712874" y="6315204"/>
                  <a:pt x="2613342" y="6343650"/>
                </a:cubicBezTo>
                <a:cubicBezTo>
                  <a:pt x="2514210" y="6358517"/>
                  <a:pt x="2338547" y="6343358"/>
                  <a:pt x="2226974" y="6343650"/>
                </a:cubicBezTo>
                <a:cubicBezTo>
                  <a:pt x="2086208" y="6318384"/>
                  <a:pt x="1771243" y="6300616"/>
                  <a:pt x="1560823" y="6343650"/>
                </a:cubicBezTo>
                <a:cubicBezTo>
                  <a:pt x="1333078" y="6339148"/>
                  <a:pt x="1252097" y="6362862"/>
                  <a:pt x="987933" y="6343650"/>
                </a:cubicBezTo>
                <a:cubicBezTo>
                  <a:pt x="353760" y="6230265"/>
                  <a:pt x="-201549" y="5889155"/>
                  <a:pt x="0" y="5286354"/>
                </a:cubicBezTo>
                <a:cubicBezTo>
                  <a:pt x="-19725" y="4992040"/>
                  <a:pt x="-31656" y="4761028"/>
                  <a:pt x="0" y="4623801"/>
                </a:cubicBezTo>
                <a:cubicBezTo>
                  <a:pt x="27049" y="4443035"/>
                  <a:pt x="-33971" y="4167412"/>
                  <a:pt x="0" y="4045830"/>
                </a:cubicBezTo>
                <a:cubicBezTo>
                  <a:pt x="21039" y="3857190"/>
                  <a:pt x="41327" y="3396780"/>
                  <a:pt x="0" y="3256405"/>
                </a:cubicBezTo>
                <a:cubicBezTo>
                  <a:pt x="-29898" y="3074037"/>
                  <a:pt x="2761" y="2775454"/>
                  <a:pt x="0" y="2636144"/>
                </a:cubicBezTo>
                <a:cubicBezTo>
                  <a:pt x="80195" y="2442420"/>
                  <a:pt x="35115" y="2240211"/>
                  <a:pt x="0" y="2015882"/>
                </a:cubicBezTo>
                <a:cubicBezTo>
                  <a:pt x="476" y="1753815"/>
                  <a:pt x="89584" y="1517034"/>
                  <a:pt x="0" y="1057295"/>
                </a:cubicBezTo>
                <a:close/>
              </a:path>
              <a:path w="11301984" h="6343650" fill="none" stroke="0" extrusionOk="0">
                <a:moveTo>
                  <a:pt x="0" y="1057295"/>
                </a:moveTo>
                <a:cubicBezTo>
                  <a:pt x="29308" y="409555"/>
                  <a:pt x="449624" y="224660"/>
                  <a:pt x="987933" y="0"/>
                </a:cubicBezTo>
                <a:cubicBezTo>
                  <a:pt x="1102008" y="19457"/>
                  <a:pt x="1202945" y="3248"/>
                  <a:pt x="1374301" y="0"/>
                </a:cubicBezTo>
                <a:cubicBezTo>
                  <a:pt x="1547382" y="-11769"/>
                  <a:pt x="1811341" y="99"/>
                  <a:pt x="1947191" y="0"/>
                </a:cubicBezTo>
                <a:cubicBezTo>
                  <a:pt x="2111671" y="-47567"/>
                  <a:pt x="2283846" y="-66713"/>
                  <a:pt x="2613342" y="0"/>
                </a:cubicBezTo>
                <a:cubicBezTo>
                  <a:pt x="2904787" y="29697"/>
                  <a:pt x="2927093" y="20024"/>
                  <a:pt x="3186232" y="0"/>
                </a:cubicBezTo>
                <a:cubicBezTo>
                  <a:pt x="3435629" y="-23754"/>
                  <a:pt x="3466204" y="-32498"/>
                  <a:pt x="3759122" y="0"/>
                </a:cubicBezTo>
                <a:cubicBezTo>
                  <a:pt x="3951043" y="37644"/>
                  <a:pt x="4307907" y="21393"/>
                  <a:pt x="4518535" y="0"/>
                </a:cubicBezTo>
                <a:cubicBezTo>
                  <a:pt x="4766454" y="6072"/>
                  <a:pt x="4957543" y="22070"/>
                  <a:pt x="5091425" y="0"/>
                </a:cubicBezTo>
                <a:cubicBezTo>
                  <a:pt x="5232747" y="-45141"/>
                  <a:pt x="5621828" y="26068"/>
                  <a:pt x="5757576" y="0"/>
                </a:cubicBezTo>
                <a:cubicBezTo>
                  <a:pt x="5896528" y="-32735"/>
                  <a:pt x="6106981" y="11647"/>
                  <a:pt x="6237205" y="0"/>
                </a:cubicBezTo>
                <a:cubicBezTo>
                  <a:pt x="6353374" y="-44815"/>
                  <a:pt x="6592377" y="19390"/>
                  <a:pt x="6996618" y="0"/>
                </a:cubicBezTo>
                <a:cubicBezTo>
                  <a:pt x="7400789" y="6906"/>
                  <a:pt x="7549221" y="-49205"/>
                  <a:pt x="7849291" y="0"/>
                </a:cubicBezTo>
                <a:cubicBezTo>
                  <a:pt x="8169009" y="39238"/>
                  <a:pt x="8275337" y="-35238"/>
                  <a:pt x="8701965" y="0"/>
                </a:cubicBezTo>
                <a:cubicBezTo>
                  <a:pt x="9095595" y="-10103"/>
                  <a:pt x="9030563" y="27809"/>
                  <a:pt x="9274855" y="0"/>
                </a:cubicBezTo>
                <a:cubicBezTo>
                  <a:pt x="9560530" y="-76799"/>
                  <a:pt x="9839225" y="69008"/>
                  <a:pt x="10314051" y="0"/>
                </a:cubicBezTo>
                <a:cubicBezTo>
                  <a:pt x="10850869" y="-80167"/>
                  <a:pt x="11170406" y="510317"/>
                  <a:pt x="11301984" y="1057295"/>
                </a:cubicBezTo>
                <a:cubicBezTo>
                  <a:pt x="11296460" y="1399189"/>
                  <a:pt x="11284669" y="1518107"/>
                  <a:pt x="11301984" y="1846719"/>
                </a:cubicBezTo>
                <a:cubicBezTo>
                  <a:pt x="11332454" y="2145361"/>
                  <a:pt x="11300160" y="2297218"/>
                  <a:pt x="11301984" y="2509271"/>
                </a:cubicBezTo>
                <a:cubicBezTo>
                  <a:pt x="11283956" y="2701135"/>
                  <a:pt x="11318057" y="3077381"/>
                  <a:pt x="11301984" y="3256405"/>
                </a:cubicBezTo>
                <a:cubicBezTo>
                  <a:pt x="11316741" y="3472983"/>
                  <a:pt x="11310139" y="3707127"/>
                  <a:pt x="11301984" y="3918958"/>
                </a:cubicBezTo>
                <a:cubicBezTo>
                  <a:pt x="11343010" y="4121025"/>
                  <a:pt x="11301930" y="4406686"/>
                  <a:pt x="11301984" y="4581510"/>
                </a:cubicBezTo>
                <a:cubicBezTo>
                  <a:pt x="11284909" y="4698800"/>
                  <a:pt x="11277926" y="5129602"/>
                  <a:pt x="11301984" y="5286354"/>
                </a:cubicBezTo>
                <a:cubicBezTo>
                  <a:pt x="11350011" y="6031381"/>
                  <a:pt x="10866509" y="6177663"/>
                  <a:pt x="10314051" y="6343650"/>
                </a:cubicBezTo>
                <a:cubicBezTo>
                  <a:pt x="10114452" y="6339753"/>
                  <a:pt x="9753844" y="6304478"/>
                  <a:pt x="9554639" y="6343650"/>
                </a:cubicBezTo>
                <a:cubicBezTo>
                  <a:pt x="9354896" y="6360902"/>
                  <a:pt x="9139067" y="6309128"/>
                  <a:pt x="8888487" y="6343650"/>
                </a:cubicBezTo>
                <a:cubicBezTo>
                  <a:pt x="8654931" y="6384678"/>
                  <a:pt x="8490554" y="6323525"/>
                  <a:pt x="8408858" y="6343650"/>
                </a:cubicBezTo>
                <a:cubicBezTo>
                  <a:pt x="8327116" y="6371911"/>
                  <a:pt x="7849229" y="6223860"/>
                  <a:pt x="7556185" y="6343650"/>
                </a:cubicBezTo>
                <a:cubicBezTo>
                  <a:pt x="7209659" y="6377950"/>
                  <a:pt x="7163481" y="6339821"/>
                  <a:pt x="6983295" y="6343650"/>
                </a:cubicBezTo>
                <a:cubicBezTo>
                  <a:pt x="6820561" y="6392602"/>
                  <a:pt x="6518095" y="6237948"/>
                  <a:pt x="6130621" y="6343650"/>
                </a:cubicBezTo>
                <a:cubicBezTo>
                  <a:pt x="5732578" y="6355499"/>
                  <a:pt x="5873468" y="6299877"/>
                  <a:pt x="5744253" y="6343650"/>
                </a:cubicBezTo>
                <a:cubicBezTo>
                  <a:pt x="5569152" y="6355170"/>
                  <a:pt x="5417074" y="6283501"/>
                  <a:pt x="5171363" y="6343650"/>
                </a:cubicBezTo>
                <a:cubicBezTo>
                  <a:pt x="4893732" y="6341905"/>
                  <a:pt x="4847160" y="6295416"/>
                  <a:pt x="4598473" y="6343650"/>
                </a:cubicBezTo>
                <a:cubicBezTo>
                  <a:pt x="4393089" y="6363213"/>
                  <a:pt x="4003694" y="6367046"/>
                  <a:pt x="3745799" y="6343650"/>
                </a:cubicBezTo>
                <a:cubicBezTo>
                  <a:pt x="3497548" y="6349659"/>
                  <a:pt x="3531702" y="6325935"/>
                  <a:pt x="3359432" y="6343650"/>
                </a:cubicBezTo>
                <a:cubicBezTo>
                  <a:pt x="3188441" y="6371990"/>
                  <a:pt x="3068042" y="6327485"/>
                  <a:pt x="2879803" y="6343650"/>
                </a:cubicBezTo>
                <a:cubicBezTo>
                  <a:pt x="2645446" y="6303211"/>
                  <a:pt x="2411297" y="6418454"/>
                  <a:pt x="2213651" y="6343650"/>
                </a:cubicBezTo>
                <a:cubicBezTo>
                  <a:pt x="1997999" y="6331502"/>
                  <a:pt x="1977488" y="6328425"/>
                  <a:pt x="1734022" y="6343650"/>
                </a:cubicBezTo>
                <a:cubicBezTo>
                  <a:pt x="1486413" y="6373725"/>
                  <a:pt x="1169503" y="6290921"/>
                  <a:pt x="987933" y="6343650"/>
                </a:cubicBezTo>
                <a:cubicBezTo>
                  <a:pt x="497365" y="6307272"/>
                  <a:pt x="-55171" y="5877177"/>
                  <a:pt x="0" y="5286354"/>
                </a:cubicBezTo>
                <a:cubicBezTo>
                  <a:pt x="22485" y="5105689"/>
                  <a:pt x="-1163" y="4842883"/>
                  <a:pt x="0" y="4623801"/>
                </a:cubicBezTo>
                <a:cubicBezTo>
                  <a:pt x="-29664" y="4417693"/>
                  <a:pt x="-58973" y="4021771"/>
                  <a:pt x="0" y="3876668"/>
                </a:cubicBezTo>
                <a:cubicBezTo>
                  <a:pt x="51172" y="3703947"/>
                  <a:pt x="10242" y="3291191"/>
                  <a:pt x="0" y="3171825"/>
                </a:cubicBezTo>
                <a:cubicBezTo>
                  <a:pt x="-41766" y="3070200"/>
                  <a:pt x="17586" y="2688838"/>
                  <a:pt x="0" y="2466981"/>
                </a:cubicBezTo>
                <a:cubicBezTo>
                  <a:pt x="-48864" y="2190726"/>
                  <a:pt x="-29189" y="2108689"/>
                  <a:pt x="0" y="1804429"/>
                </a:cubicBezTo>
                <a:cubicBezTo>
                  <a:pt x="10111" y="1558682"/>
                  <a:pt x="-2164" y="1418207"/>
                  <a:pt x="0" y="1057295"/>
                </a:cubicBezTo>
                <a:close/>
              </a:path>
              <a:path w="11301984" h="6343650" fill="none" stroke="0" extrusionOk="0">
                <a:moveTo>
                  <a:pt x="0" y="1057295"/>
                </a:moveTo>
                <a:cubicBezTo>
                  <a:pt x="-57859" y="441302"/>
                  <a:pt x="550880" y="42597"/>
                  <a:pt x="987933" y="0"/>
                </a:cubicBezTo>
                <a:cubicBezTo>
                  <a:pt x="1115873" y="35770"/>
                  <a:pt x="1175337" y="-1391"/>
                  <a:pt x="1374301" y="0"/>
                </a:cubicBezTo>
                <a:cubicBezTo>
                  <a:pt x="1506972" y="-3961"/>
                  <a:pt x="1812000" y="-17623"/>
                  <a:pt x="1947191" y="0"/>
                </a:cubicBezTo>
                <a:cubicBezTo>
                  <a:pt x="2117771" y="-44838"/>
                  <a:pt x="2306291" y="-28046"/>
                  <a:pt x="2613342" y="0"/>
                </a:cubicBezTo>
                <a:cubicBezTo>
                  <a:pt x="2907699" y="30017"/>
                  <a:pt x="2930122" y="23043"/>
                  <a:pt x="3186232" y="0"/>
                </a:cubicBezTo>
                <a:cubicBezTo>
                  <a:pt x="3434080" y="-27554"/>
                  <a:pt x="3469262" y="-22422"/>
                  <a:pt x="3759122" y="0"/>
                </a:cubicBezTo>
                <a:cubicBezTo>
                  <a:pt x="3987206" y="-21849"/>
                  <a:pt x="4220851" y="22197"/>
                  <a:pt x="4518535" y="0"/>
                </a:cubicBezTo>
                <a:cubicBezTo>
                  <a:pt x="4766895" y="2978"/>
                  <a:pt x="4911321" y="23731"/>
                  <a:pt x="5091425" y="0"/>
                </a:cubicBezTo>
                <a:cubicBezTo>
                  <a:pt x="5217566" y="25890"/>
                  <a:pt x="5622817" y="10766"/>
                  <a:pt x="5757576" y="0"/>
                </a:cubicBezTo>
                <a:cubicBezTo>
                  <a:pt x="5869451" y="8176"/>
                  <a:pt x="6124715" y="1903"/>
                  <a:pt x="6237205" y="0"/>
                </a:cubicBezTo>
                <a:cubicBezTo>
                  <a:pt x="6376729" y="14203"/>
                  <a:pt x="6544026" y="-39351"/>
                  <a:pt x="6996618" y="0"/>
                </a:cubicBezTo>
                <a:cubicBezTo>
                  <a:pt x="7372757" y="9449"/>
                  <a:pt x="7581184" y="-49709"/>
                  <a:pt x="7849291" y="0"/>
                </a:cubicBezTo>
                <a:cubicBezTo>
                  <a:pt x="8147897" y="-16800"/>
                  <a:pt x="8248140" y="-15970"/>
                  <a:pt x="8701965" y="0"/>
                </a:cubicBezTo>
                <a:cubicBezTo>
                  <a:pt x="9096664" y="-7224"/>
                  <a:pt x="9029268" y="21809"/>
                  <a:pt x="9274855" y="0"/>
                </a:cubicBezTo>
                <a:cubicBezTo>
                  <a:pt x="9516029" y="-19894"/>
                  <a:pt x="9786543" y="115635"/>
                  <a:pt x="10314051" y="0"/>
                </a:cubicBezTo>
                <a:cubicBezTo>
                  <a:pt x="10803499" y="-106282"/>
                  <a:pt x="11189038" y="429365"/>
                  <a:pt x="11301984" y="1057295"/>
                </a:cubicBezTo>
                <a:cubicBezTo>
                  <a:pt x="11265018" y="1305614"/>
                  <a:pt x="11225138" y="1464325"/>
                  <a:pt x="11301984" y="1846719"/>
                </a:cubicBezTo>
                <a:cubicBezTo>
                  <a:pt x="11362651" y="2137305"/>
                  <a:pt x="11323302" y="2345243"/>
                  <a:pt x="11301984" y="2509271"/>
                </a:cubicBezTo>
                <a:cubicBezTo>
                  <a:pt x="11277172" y="2706876"/>
                  <a:pt x="11302431" y="3094105"/>
                  <a:pt x="11301984" y="3256405"/>
                </a:cubicBezTo>
                <a:cubicBezTo>
                  <a:pt x="11341797" y="3437255"/>
                  <a:pt x="11345087" y="3660664"/>
                  <a:pt x="11301984" y="3918958"/>
                </a:cubicBezTo>
                <a:cubicBezTo>
                  <a:pt x="11343358" y="4141617"/>
                  <a:pt x="11323592" y="4415970"/>
                  <a:pt x="11301984" y="4581510"/>
                </a:cubicBezTo>
                <a:cubicBezTo>
                  <a:pt x="11317561" y="4722704"/>
                  <a:pt x="11267039" y="5153116"/>
                  <a:pt x="11301984" y="5286354"/>
                </a:cubicBezTo>
                <a:cubicBezTo>
                  <a:pt x="11389652" y="5933685"/>
                  <a:pt x="10966097" y="6163530"/>
                  <a:pt x="10314051" y="6343650"/>
                </a:cubicBezTo>
                <a:cubicBezTo>
                  <a:pt x="10135785" y="6391557"/>
                  <a:pt x="9782606" y="6334304"/>
                  <a:pt x="9554639" y="6343650"/>
                </a:cubicBezTo>
                <a:cubicBezTo>
                  <a:pt x="9355955" y="6373233"/>
                  <a:pt x="9123789" y="6290152"/>
                  <a:pt x="8888487" y="6343650"/>
                </a:cubicBezTo>
                <a:cubicBezTo>
                  <a:pt x="8647398" y="6389738"/>
                  <a:pt x="8477282" y="6318850"/>
                  <a:pt x="8408858" y="6343650"/>
                </a:cubicBezTo>
                <a:cubicBezTo>
                  <a:pt x="8324731" y="6349431"/>
                  <a:pt x="7882989" y="6294159"/>
                  <a:pt x="7556185" y="6343650"/>
                </a:cubicBezTo>
                <a:cubicBezTo>
                  <a:pt x="7218297" y="6376402"/>
                  <a:pt x="7165924" y="6349458"/>
                  <a:pt x="6983295" y="6343650"/>
                </a:cubicBezTo>
                <a:cubicBezTo>
                  <a:pt x="6889231" y="6310333"/>
                  <a:pt x="6534645" y="6355304"/>
                  <a:pt x="6130621" y="6343650"/>
                </a:cubicBezTo>
                <a:cubicBezTo>
                  <a:pt x="5760921" y="6380620"/>
                  <a:pt x="5870845" y="6318927"/>
                  <a:pt x="5744253" y="6343650"/>
                </a:cubicBezTo>
                <a:cubicBezTo>
                  <a:pt x="5554494" y="6327510"/>
                  <a:pt x="5448201" y="6356258"/>
                  <a:pt x="5171363" y="6343650"/>
                </a:cubicBezTo>
                <a:cubicBezTo>
                  <a:pt x="4898495" y="6359817"/>
                  <a:pt x="4864382" y="6317455"/>
                  <a:pt x="4598473" y="6343650"/>
                </a:cubicBezTo>
                <a:cubicBezTo>
                  <a:pt x="4385473" y="6399119"/>
                  <a:pt x="4073305" y="6363393"/>
                  <a:pt x="3745799" y="6343650"/>
                </a:cubicBezTo>
                <a:cubicBezTo>
                  <a:pt x="3495661" y="6347318"/>
                  <a:pt x="3528574" y="6330658"/>
                  <a:pt x="3359432" y="6343650"/>
                </a:cubicBezTo>
                <a:cubicBezTo>
                  <a:pt x="3166057" y="6357349"/>
                  <a:pt x="3097106" y="6332246"/>
                  <a:pt x="2879803" y="6343650"/>
                </a:cubicBezTo>
                <a:cubicBezTo>
                  <a:pt x="2638834" y="6334963"/>
                  <a:pt x="2401968" y="6340312"/>
                  <a:pt x="2213651" y="6343650"/>
                </a:cubicBezTo>
                <a:cubicBezTo>
                  <a:pt x="1996456" y="6326247"/>
                  <a:pt x="1969303" y="6326885"/>
                  <a:pt x="1734022" y="6343650"/>
                </a:cubicBezTo>
                <a:cubicBezTo>
                  <a:pt x="1472112" y="6419404"/>
                  <a:pt x="1198924" y="6313374"/>
                  <a:pt x="987933" y="6343650"/>
                </a:cubicBezTo>
                <a:cubicBezTo>
                  <a:pt x="425103" y="6356377"/>
                  <a:pt x="-94550" y="5761573"/>
                  <a:pt x="0" y="5286354"/>
                </a:cubicBezTo>
                <a:cubicBezTo>
                  <a:pt x="-31509" y="5112417"/>
                  <a:pt x="10195" y="4810326"/>
                  <a:pt x="0" y="4623801"/>
                </a:cubicBezTo>
                <a:cubicBezTo>
                  <a:pt x="-21224" y="4401045"/>
                  <a:pt x="-30251" y="4061985"/>
                  <a:pt x="0" y="3876668"/>
                </a:cubicBezTo>
                <a:cubicBezTo>
                  <a:pt x="42963" y="3697151"/>
                  <a:pt x="9185" y="3312193"/>
                  <a:pt x="0" y="3171825"/>
                </a:cubicBezTo>
                <a:cubicBezTo>
                  <a:pt x="3332" y="3043658"/>
                  <a:pt x="49868" y="2641548"/>
                  <a:pt x="0" y="2466981"/>
                </a:cubicBezTo>
                <a:cubicBezTo>
                  <a:pt x="-41328" y="2206598"/>
                  <a:pt x="-55783" y="2081174"/>
                  <a:pt x="0" y="1804429"/>
                </a:cubicBezTo>
                <a:cubicBezTo>
                  <a:pt x="-22232" y="1566619"/>
                  <a:pt x="2929" y="1418148"/>
                  <a:pt x="0" y="1057295"/>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custGeom>
                    <a:avLst/>
                    <a:gdLst>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 name="connsiteX0" fmla="*/ 0 w 11301984"/>
                      <a:gd name="connsiteY0" fmla="*/ 1057295 h 6343650"/>
                      <a:gd name="connsiteX1" fmla="*/ 987933 w 11301984"/>
                      <a:gd name="connsiteY1" fmla="*/ 0 h 6343650"/>
                      <a:gd name="connsiteX2" fmla="*/ 1840607 w 11301984"/>
                      <a:gd name="connsiteY2" fmla="*/ 0 h 6343650"/>
                      <a:gd name="connsiteX3" fmla="*/ 2226974 w 11301984"/>
                      <a:gd name="connsiteY3" fmla="*/ 0 h 6343650"/>
                      <a:gd name="connsiteX4" fmla="*/ 2986387 w 11301984"/>
                      <a:gd name="connsiteY4" fmla="*/ 0 h 6343650"/>
                      <a:gd name="connsiteX5" fmla="*/ 3466016 w 11301984"/>
                      <a:gd name="connsiteY5" fmla="*/ 0 h 6343650"/>
                      <a:gd name="connsiteX6" fmla="*/ 4318689 w 11301984"/>
                      <a:gd name="connsiteY6" fmla="*/ 0 h 6343650"/>
                      <a:gd name="connsiteX7" fmla="*/ 5171363 w 11301984"/>
                      <a:gd name="connsiteY7" fmla="*/ 0 h 6343650"/>
                      <a:gd name="connsiteX8" fmla="*/ 5650992 w 11301984"/>
                      <a:gd name="connsiteY8" fmla="*/ 0 h 6343650"/>
                      <a:gd name="connsiteX9" fmla="*/ 6317143 w 11301984"/>
                      <a:gd name="connsiteY9" fmla="*/ 0 h 6343650"/>
                      <a:gd name="connsiteX10" fmla="*/ 7169817 w 11301984"/>
                      <a:gd name="connsiteY10" fmla="*/ 0 h 6343650"/>
                      <a:gd name="connsiteX11" fmla="*/ 7649446 w 11301984"/>
                      <a:gd name="connsiteY11" fmla="*/ 0 h 6343650"/>
                      <a:gd name="connsiteX12" fmla="*/ 8222336 w 11301984"/>
                      <a:gd name="connsiteY12" fmla="*/ 0 h 6343650"/>
                      <a:gd name="connsiteX13" fmla="*/ 9075010 w 11301984"/>
                      <a:gd name="connsiteY13" fmla="*/ 0 h 6343650"/>
                      <a:gd name="connsiteX14" fmla="*/ 9647900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51563 h 6343650"/>
                      <a:gd name="connsiteX19" fmla="*/ 11301984 w 11301984"/>
                      <a:gd name="connsiteY19" fmla="*/ 3214115 h 6343650"/>
                      <a:gd name="connsiteX20" fmla="*/ 11301984 w 11301984"/>
                      <a:gd name="connsiteY20" fmla="*/ 3792086 h 6343650"/>
                      <a:gd name="connsiteX21" fmla="*/ 11301984 w 11301984"/>
                      <a:gd name="connsiteY21" fmla="*/ 4454639 h 6343650"/>
                      <a:gd name="connsiteX22" fmla="*/ 11301984 w 11301984"/>
                      <a:gd name="connsiteY22" fmla="*/ 5286354 h 6343650"/>
                      <a:gd name="connsiteX23" fmla="*/ 10314051 w 11301984"/>
                      <a:gd name="connsiteY23" fmla="*/ 6343650 h 6343650"/>
                      <a:gd name="connsiteX24" fmla="*/ 9461377 w 11301984"/>
                      <a:gd name="connsiteY24" fmla="*/ 6343650 h 6343650"/>
                      <a:gd name="connsiteX25" fmla="*/ 8608704 w 11301984"/>
                      <a:gd name="connsiteY25" fmla="*/ 6343650 h 6343650"/>
                      <a:gd name="connsiteX26" fmla="*/ 7849291 w 11301984"/>
                      <a:gd name="connsiteY26" fmla="*/ 6343650 h 6343650"/>
                      <a:gd name="connsiteX27" fmla="*/ 7089879 w 11301984"/>
                      <a:gd name="connsiteY27" fmla="*/ 6343650 h 6343650"/>
                      <a:gd name="connsiteX28" fmla="*/ 6237205 w 11301984"/>
                      <a:gd name="connsiteY28" fmla="*/ 6343650 h 6343650"/>
                      <a:gd name="connsiteX29" fmla="*/ 5571054 w 11301984"/>
                      <a:gd name="connsiteY29" fmla="*/ 6343650 h 6343650"/>
                      <a:gd name="connsiteX30" fmla="*/ 5184686 w 11301984"/>
                      <a:gd name="connsiteY30" fmla="*/ 6343650 h 6343650"/>
                      <a:gd name="connsiteX31" fmla="*/ 4518535 w 11301984"/>
                      <a:gd name="connsiteY31" fmla="*/ 6343650 h 6343650"/>
                      <a:gd name="connsiteX32" fmla="*/ 3665861 w 11301984"/>
                      <a:gd name="connsiteY32" fmla="*/ 6343650 h 6343650"/>
                      <a:gd name="connsiteX33" fmla="*/ 2999710 w 11301984"/>
                      <a:gd name="connsiteY33" fmla="*/ 6343650 h 6343650"/>
                      <a:gd name="connsiteX34" fmla="*/ 2613342 w 11301984"/>
                      <a:gd name="connsiteY34" fmla="*/ 6343650 h 6343650"/>
                      <a:gd name="connsiteX35" fmla="*/ 2226974 w 11301984"/>
                      <a:gd name="connsiteY35" fmla="*/ 6343650 h 6343650"/>
                      <a:gd name="connsiteX36" fmla="*/ 1560823 w 11301984"/>
                      <a:gd name="connsiteY36" fmla="*/ 6343650 h 6343650"/>
                      <a:gd name="connsiteX37" fmla="*/ 987933 w 11301984"/>
                      <a:gd name="connsiteY37" fmla="*/ 6343650 h 6343650"/>
                      <a:gd name="connsiteX38" fmla="*/ 0 w 11301984"/>
                      <a:gd name="connsiteY38" fmla="*/ 5286354 h 6343650"/>
                      <a:gd name="connsiteX39" fmla="*/ 0 w 11301984"/>
                      <a:gd name="connsiteY39" fmla="*/ 4623801 h 6343650"/>
                      <a:gd name="connsiteX40" fmla="*/ 0 w 11301984"/>
                      <a:gd name="connsiteY40" fmla="*/ 4045830 h 6343650"/>
                      <a:gd name="connsiteX41" fmla="*/ 0 w 11301984"/>
                      <a:gd name="connsiteY41" fmla="*/ 3256405 h 6343650"/>
                      <a:gd name="connsiteX42" fmla="*/ 0 w 11301984"/>
                      <a:gd name="connsiteY42" fmla="*/ 2636144 h 6343650"/>
                      <a:gd name="connsiteX43" fmla="*/ 0 w 11301984"/>
                      <a:gd name="connsiteY43" fmla="*/ 2015882 h 6343650"/>
                      <a:gd name="connsiteX44" fmla="*/ 0 w 11301984"/>
                      <a:gd name="connsiteY44" fmla="*/ 1057295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01984" h="6343650" fill="none" extrusionOk="0">
                        <a:moveTo>
                          <a:pt x="0" y="1057295"/>
                        </a:moveTo>
                        <a:cubicBezTo>
                          <a:pt x="-138977" y="419191"/>
                          <a:pt x="545303" y="30978"/>
                          <a:pt x="987933" y="0"/>
                        </a:cubicBezTo>
                        <a:cubicBezTo>
                          <a:pt x="1099530" y="24792"/>
                          <a:pt x="1189514" y="-18067"/>
                          <a:pt x="1374301" y="0"/>
                        </a:cubicBezTo>
                        <a:cubicBezTo>
                          <a:pt x="1529801" y="13438"/>
                          <a:pt x="1800883" y="4789"/>
                          <a:pt x="1947191" y="0"/>
                        </a:cubicBezTo>
                        <a:cubicBezTo>
                          <a:pt x="2101059" y="-30629"/>
                          <a:pt x="2301953" y="-24921"/>
                          <a:pt x="2613342" y="0"/>
                        </a:cubicBezTo>
                        <a:cubicBezTo>
                          <a:pt x="2912020" y="28452"/>
                          <a:pt x="2931314" y="23238"/>
                          <a:pt x="3186232" y="0"/>
                        </a:cubicBezTo>
                        <a:cubicBezTo>
                          <a:pt x="3435751" y="-20767"/>
                          <a:pt x="3472009" y="-23846"/>
                          <a:pt x="3759122" y="0"/>
                        </a:cubicBezTo>
                        <a:cubicBezTo>
                          <a:pt x="4041151" y="-10954"/>
                          <a:pt x="4262108" y="40888"/>
                          <a:pt x="4518535" y="0"/>
                        </a:cubicBezTo>
                        <a:cubicBezTo>
                          <a:pt x="4770765" y="-10996"/>
                          <a:pt x="4922142" y="19717"/>
                          <a:pt x="5091425" y="0"/>
                        </a:cubicBezTo>
                        <a:cubicBezTo>
                          <a:pt x="5216373" y="-6406"/>
                          <a:pt x="5619397" y="5026"/>
                          <a:pt x="5757576" y="0"/>
                        </a:cubicBezTo>
                        <a:cubicBezTo>
                          <a:pt x="5892780" y="6791"/>
                          <a:pt x="6113750" y="-22531"/>
                          <a:pt x="6237205" y="0"/>
                        </a:cubicBezTo>
                        <a:cubicBezTo>
                          <a:pt x="6384117" y="65061"/>
                          <a:pt x="6578121" y="-29038"/>
                          <a:pt x="6996618" y="0"/>
                        </a:cubicBezTo>
                        <a:cubicBezTo>
                          <a:pt x="7348566" y="-6736"/>
                          <a:pt x="7585417" y="-58060"/>
                          <a:pt x="7849291" y="0"/>
                        </a:cubicBezTo>
                        <a:cubicBezTo>
                          <a:pt x="8143687" y="4568"/>
                          <a:pt x="8267579" y="5821"/>
                          <a:pt x="8701965" y="0"/>
                        </a:cubicBezTo>
                        <a:cubicBezTo>
                          <a:pt x="9094705" y="-7923"/>
                          <a:pt x="9027972" y="5480"/>
                          <a:pt x="9274855" y="0"/>
                        </a:cubicBezTo>
                        <a:cubicBezTo>
                          <a:pt x="9471195" y="-14826"/>
                          <a:pt x="9868656" y="99398"/>
                          <a:pt x="10314051" y="0"/>
                        </a:cubicBezTo>
                        <a:cubicBezTo>
                          <a:pt x="10782500" y="-67188"/>
                          <a:pt x="11196997" y="449896"/>
                          <a:pt x="11301984" y="1057295"/>
                        </a:cubicBezTo>
                        <a:cubicBezTo>
                          <a:pt x="11273099" y="1286260"/>
                          <a:pt x="11229887" y="1512252"/>
                          <a:pt x="11301984" y="1846719"/>
                        </a:cubicBezTo>
                        <a:cubicBezTo>
                          <a:pt x="11361930" y="2145325"/>
                          <a:pt x="11306635" y="2322523"/>
                          <a:pt x="11301984" y="2509271"/>
                        </a:cubicBezTo>
                        <a:cubicBezTo>
                          <a:pt x="11302034" y="2704368"/>
                          <a:pt x="11286875" y="3090747"/>
                          <a:pt x="11301984" y="3256405"/>
                        </a:cubicBezTo>
                        <a:cubicBezTo>
                          <a:pt x="11302295" y="3442011"/>
                          <a:pt x="11297811" y="3650648"/>
                          <a:pt x="11301984" y="3918958"/>
                        </a:cubicBezTo>
                        <a:cubicBezTo>
                          <a:pt x="11342339" y="4145234"/>
                          <a:pt x="11342360" y="4426364"/>
                          <a:pt x="11301984" y="4581510"/>
                        </a:cubicBezTo>
                        <a:cubicBezTo>
                          <a:pt x="11315264" y="4746490"/>
                          <a:pt x="11271110" y="5125113"/>
                          <a:pt x="11301984" y="5286354"/>
                        </a:cubicBezTo>
                        <a:cubicBezTo>
                          <a:pt x="11366788" y="5867832"/>
                          <a:pt x="10994626" y="6301196"/>
                          <a:pt x="10314051" y="6343650"/>
                        </a:cubicBezTo>
                        <a:cubicBezTo>
                          <a:pt x="10134146" y="6414397"/>
                          <a:pt x="9781171" y="6356995"/>
                          <a:pt x="9554639" y="6343650"/>
                        </a:cubicBezTo>
                        <a:cubicBezTo>
                          <a:pt x="9337924" y="6382713"/>
                          <a:pt x="9118894" y="6294337"/>
                          <a:pt x="8888487" y="6343650"/>
                        </a:cubicBezTo>
                        <a:cubicBezTo>
                          <a:pt x="8643521" y="6384999"/>
                          <a:pt x="8493600" y="6307622"/>
                          <a:pt x="8408858" y="6343650"/>
                        </a:cubicBezTo>
                        <a:cubicBezTo>
                          <a:pt x="8312789" y="6393924"/>
                          <a:pt x="7869741" y="6359066"/>
                          <a:pt x="7556185" y="6343650"/>
                        </a:cubicBezTo>
                        <a:cubicBezTo>
                          <a:pt x="7223766" y="6369571"/>
                          <a:pt x="7156508" y="6343055"/>
                          <a:pt x="6983295" y="6343650"/>
                        </a:cubicBezTo>
                        <a:cubicBezTo>
                          <a:pt x="6855554" y="6304827"/>
                          <a:pt x="6542797" y="6365918"/>
                          <a:pt x="6130621" y="6343650"/>
                        </a:cubicBezTo>
                        <a:cubicBezTo>
                          <a:pt x="5756565" y="6384274"/>
                          <a:pt x="5893514" y="6330856"/>
                          <a:pt x="5744253" y="6343650"/>
                        </a:cubicBezTo>
                        <a:cubicBezTo>
                          <a:pt x="5568507" y="6338299"/>
                          <a:pt x="5449386" y="6361513"/>
                          <a:pt x="5171363" y="6343650"/>
                        </a:cubicBezTo>
                        <a:cubicBezTo>
                          <a:pt x="4903285" y="6357987"/>
                          <a:pt x="4865839" y="6322177"/>
                          <a:pt x="4598473" y="6343650"/>
                        </a:cubicBezTo>
                        <a:cubicBezTo>
                          <a:pt x="4327415" y="6395977"/>
                          <a:pt x="4020759" y="6354186"/>
                          <a:pt x="3745799" y="6343650"/>
                        </a:cubicBezTo>
                        <a:cubicBezTo>
                          <a:pt x="3498058" y="6349038"/>
                          <a:pt x="3537470" y="6329188"/>
                          <a:pt x="3359432" y="6343650"/>
                        </a:cubicBezTo>
                        <a:cubicBezTo>
                          <a:pt x="3161383" y="6360649"/>
                          <a:pt x="3102623" y="6345590"/>
                          <a:pt x="2879803" y="6343650"/>
                        </a:cubicBezTo>
                        <a:cubicBezTo>
                          <a:pt x="2651399" y="6346163"/>
                          <a:pt x="2422648" y="6308792"/>
                          <a:pt x="2213651" y="6343650"/>
                        </a:cubicBezTo>
                        <a:cubicBezTo>
                          <a:pt x="1998728" y="6331550"/>
                          <a:pt x="1965121" y="6320303"/>
                          <a:pt x="1734022" y="6343650"/>
                        </a:cubicBezTo>
                        <a:cubicBezTo>
                          <a:pt x="1501184" y="6410814"/>
                          <a:pt x="1229686" y="6276459"/>
                          <a:pt x="987933" y="6343650"/>
                        </a:cubicBezTo>
                        <a:cubicBezTo>
                          <a:pt x="407961" y="6378233"/>
                          <a:pt x="-81322" y="5722245"/>
                          <a:pt x="0" y="5286354"/>
                        </a:cubicBezTo>
                        <a:cubicBezTo>
                          <a:pt x="-16251" y="5083333"/>
                          <a:pt x="-16856" y="4817448"/>
                          <a:pt x="0" y="4623801"/>
                        </a:cubicBezTo>
                        <a:cubicBezTo>
                          <a:pt x="-5223" y="4392533"/>
                          <a:pt x="-25612" y="4062970"/>
                          <a:pt x="0" y="3876668"/>
                        </a:cubicBezTo>
                        <a:cubicBezTo>
                          <a:pt x="36834" y="3698646"/>
                          <a:pt x="14926" y="3316659"/>
                          <a:pt x="0" y="3171825"/>
                        </a:cubicBezTo>
                        <a:cubicBezTo>
                          <a:pt x="-8987" y="3012576"/>
                          <a:pt x="27832" y="2637170"/>
                          <a:pt x="0" y="2466981"/>
                        </a:cubicBezTo>
                        <a:cubicBezTo>
                          <a:pt x="-32002" y="2248950"/>
                          <a:pt x="-33511" y="2046263"/>
                          <a:pt x="0" y="1804429"/>
                        </a:cubicBezTo>
                        <a:cubicBezTo>
                          <a:pt x="3321" y="1547544"/>
                          <a:pt x="3910" y="1413311"/>
                          <a:pt x="0" y="1057295"/>
                        </a:cubicBezTo>
                        <a:close/>
                      </a:path>
                      <a:path w="11301984" h="6343650" stroke="0" extrusionOk="0">
                        <a:moveTo>
                          <a:pt x="0" y="1057295"/>
                        </a:moveTo>
                        <a:cubicBezTo>
                          <a:pt x="8460" y="568790"/>
                          <a:pt x="413236" y="89750"/>
                          <a:pt x="987933" y="0"/>
                        </a:cubicBezTo>
                        <a:cubicBezTo>
                          <a:pt x="1169059" y="-6357"/>
                          <a:pt x="1685290" y="34820"/>
                          <a:pt x="1840607" y="0"/>
                        </a:cubicBezTo>
                        <a:cubicBezTo>
                          <a:pt x="2037983" y="-19805"/>
                          <a:pt x="2084532" y="-12503"/>
                          <a:pt x="2226974" y="0"/>
                        </a:cubicBezTo>
                        <a:cubicBezTo>
                          <a:pt x="2336237" y="-5482"/>
                          <a:pt x="2825063" y="-27793"/>
                          <a:pt x="2986387" y="0"/>
                        </a:cubicBezTo>
                        <a:cubicBezTo>
                          <a:pt x="3154480" y="41698"/>
                          <a:pt x="3254837" y="9893"/>
                          <a:pt x="3466016" y="0"/>
                        </a:cubicBezTo>
                        <a:cubicBezTo>
                          <a:pt x="3668692" y="-2961"/>
                          <a:pt x="4073705" y="-83042"/>
                          <a:pt x="4318689" y="0"/>
                        </a:cubicBezTo>
                        <a:cubicBezTo>
                          <a:pt x="4594123" y="47121"/>
                          <a:pt x="4983461" y="-8023"/>
                          <a:pt x="5171363" y="0"/>
                        </a:cubicBezTo>
                        <a:cubicBezTo>
                          <a:pt x="5337087" y="21479"/>
                          <a:pt x="5459594" y="-30953"/>
                          <a:pt x="5650992" y="0"/>
                        </a:cubicBezTo>
                        <a:cubicBezTo>
                          <a:pt x="5836492" y="5828"/>
                          <a:pt x="5971649" y="3317"/>
                          <a:pt x="6317143" y="0"/>
                        </a:cubicBezTo>
                        <a:cubicBezTo>
                          <a:pt x="6610294" y="1614"/>
                          <a:pt x="6927376" y="-41347"/>
                          <a:pt x="7169817" y="0"/>
                        </a:cubicBezTo>
                        <a:cubicBezTo>
                          <a:pt x="7415214" y="9611"/>
                          <a:pt x="7446238" y="13372"/>
                          <a:pt x="7649446" y="0"/>
                        </a:cubicBezTo>
                        <a:cubicBezTo>
                          <a:pt x="7871614" y="-33931"/>
                          <a:pt x="8095010" y="-3029"/>
                          <a:pt x="8222336" y="0"/>
                        </a:cubicBezTo>
                        <a:cubicBezTo>
                          <a:pt x="8375011" y="6726"/>
                          <a:pt x="8671702" y="38607"/>
                          <a:pt x="9075010" y="0"/>
                        </a:cubicBezTo>
                        <a:cubicBezTo>
                          <a:pt x="9436893" y="-5345"/>
                          <a:pt x="9398535" y="24198"/>
                          <a:pt x="9647900" y="0"/>
                        </a:cubicBezTo>
                        <a:cubicBezTo>
                          <a:pt x="9896315" y="-29544"/>
                          <a:pt x="9992226" y="-26681"/>
                          <a:pt x="10314051" y="0"/>
                        </a:cubicBezTo>
                        <a:cubicBezTo>
                          <a:pt x="10809944" y="-78964"/>
                          <a:pt x="11212916" y="516372"/>
                          <a:pt x="11301984" y="1057295"/>
                        </a:cubicBezTo>
                        <a:cubicBezTo>
                          <a:pt x="11304775" y="1205757"/>
                          <a:pt x="11323805" y="1617479"/>
                          <a:pt x="11301984" y="1846719"/>
                        </a:cubicBezTo>
                        <a:cubicBezTo>
                          <a:pt x="11331771" y="2078860"/>
                          <a:pt x="11315261" y="2265369"/>
                          <a:pt x="11301984" y="2551563"/>
                        </a:cubicBezTo>
                        <a:cubicBezTo>
                          <a:pt x="11282822" y="2851160"/>
                          <a:pt x="11279081" y="3063120"/>
                          <a:pt x="11301984" y="3214115"/>
                        </a:cubicBezTo>
                        <a:cubicBezTo>
                          <a:pt x="11307002" y="3343039"/>
                          <a:pt x="11348877" y="3622713"/>
                          <a:pt x="11301984" y="3792086"/>
                        </a:cubicBezTo>
                        <a:cubicBezTo>
                          <a:pt x="11305607" y="3969895"/>
                          <a:pt x="11298546" y="4254507"/>
                          <a:pt x="11301984" y="4454639"/>
                        </a:cubicBezTo>
                        <a:cubicBezTo>
                          <a:pt x="11273562" y="4614098"/>
                          <a:pt x="11321453" y="5037672"/>
                          <a:pt x="11301984" y="5286354"/>
                        </a:cubicBezTo>
                        <a:cubicBezTo>
                          <a:pt x="11272533" y="5931400"/>
                          <a:pt x="10968725" y="6401968"/>
                          <a:pt x="10314051" y="6343650"/>
                        </a:cubicBezTo>
                        <a:cubicBezTo>
                          <a:pt x="10031659" y="6321578"/>
                          <a:pt x="9809752" y="6290486"/>
                          <a:pt x="9461377" y="6343650"/>
                        </a:cubicBezTo>
                        <a:cubicBezTo>
                          <a:pt x="9082585" y="6348219"/>
                          <a:pt x="8943755" y="6328110"/>
                          <a:pt x="8608704" y="6343650"/>
                        </a:cubicBezTo>
                        <a:cubicBezTo>
                          <a:pt x="8248850" y="6351699"/>
                          <a:pt x="8077552" y="6320904"/>
                          <a:pt x="7849291" y="6343650"/>
                        </a:cubicBezTo>
                        <a:cubicBezTo>
                          <a:pt x="7627056" y="6359186"/>
                          <a:pt x="7307289" y="6312060"/>
                          <a:pt x="7089879" y="6343650"/>
                        </a:cubicBezTo>
                        <a:cubicBezTo>
                          <a:pt x="6864710" y="6342539"/>
                          <a:pt x="6506613" y="6349267"/>
                          <a:pt x="6237205" y="6343650"/>
                        </a:cubicBezTo>
                        <a:cubicBezTo>
                          <a:pt x="5975835" y="6288567"/>
                          <a:pt x="5772967" y="6350593"/>
                          <a:pt x="5571054" y="6343650"/>
                        </a:cubicBezTo>
                        <a:cubicBezTo>
                          <a:pt x="5375153" y="6363942"/>
                          <a:pt x="5304774" y="6315112"/>
                          <a:pt x="5184686" y="6343650"/>
                        </a:cubicBezTo>
                        <a:cubicBezTo>
                          <a:pt x="5063827" y="6367789"/>
                          <a:pt x="4739204" y="6303256"/>
                          <a:pt x="4518535" y="6343650"/>
                        </a:cubicBezTo>
                        <a:cubicBezTo>
                          <a:pt x="4317188" y="6321535"/>
                          <a:pt x="3848251" y="6400204"/>
                          <a:pt x="3665861" y="6343650"/>
                        </a:cubicBezTo>
                        <a:cubicBezTo>
                          <a:pt x="3448841" y="6328724"/>
                          <a:pt x="3321064" y="6303164"/>
                          <a:pt x="2999710" y="6343650"/>
                        </a:cubicBezTo>
                        <a:cubicBezTo>
                          <a:pt x="2677681" y="6378081"/>
                          <a:pt x="2719167" y="6318420"/>
                          <a:pt x="2613342" y="6343650"/>
                        </a:cubicBezTo>
                        <a:cubicBezTo>
                          <a:pt x="2508792" y="6350823"/>
                          <a:pt x="2346361" y="6356659"/>
                          <a:pt x="2226974" y="6343650"/>
                        </a:cubicBezTo>
                        <a:cubicBezTo>
                          <a:pt x="2114097" y="6344466"/>
                          <a:pt x="1739973" y="6322134"/>
                          <a:pt x="1560823" y="6343650"/>
                        </a:cubicBezTo>
                        <a:cubicBezTo>
                          <a:pt x="1357153" y="6334501"/>
                          <a:pt x="1260235" y="6351722"/>
                          <a:pt x="987933" y="6343650"/>
                        </a:cubicBezTo>
                        <a:cubicBezTo>
                          <a:pt x="335051" y="6270293"/>
                          <a:pt x="-79494" y="5860686"/>
                          <a:pt x="0" y="5286354"/>
                        </a:cubicBezTo>
                        <a:cubicBezTo>
                          <a:pt x="-11125" y="5020857"/>
                          <a:pt x="-44055" y="4790251"/>
                          <a:pt x="0" y="4623801"/>
                        </a:cubicBezTo>
                        <a:cubicBezTo>
                          <a:pt x="24896" y="4446724"/>
                          <a:pt x="-9946" y="4193981"/>
                          <a:pt x="0" y="4045830"/>
                        </a:cubicBezTo>
                        <a:cubicBezTo>
                          <a:pt x="29426" y="3862975"/>
                          <a:pt x="11700" y="3414020"/>
                          <a:pt x="0" y="3256405"/>
                        </a:cubicBezTo>
                        <a:cubicBezTo>
                          <a:pt x="-34680" y="3076917"/>
                          <a:pt x="-14347" y="2799416"/>
                          <a:pt x="0" y="2636144"/>
                        </a:cubicBezTo>
                        <a:cubicBezTo>
                          <a:pt x="65651" y="2442087"/>
                          <a:pt x="30578" y="2236062"/>
                          <a:pt x="0" y="2015882"/>
                        </a:cubicBezTo>
                        <a:cubicBezTo>
                          <a:pt x="1454" y="1791945"/>
                          <a:pt x="81404" y="1441957"/>
                          <a:pt x="0" y="1057295"/>
                        </a:cubicBezTo>
                        <a:close/>
                      </a:path>
                      <a:path w="11301984" h="6343650" fill="none" stroke="0" extrusionOk="0">
                        <a:moveTo>
                          <a:pt x="0" y="1057295"/>
                        </a:moveTo>
                        <a:cubicBezTo>
                          <a:pt x="14544" y="428729"/>
                          <a:pt x="534971" y="175192"/>
                          <a:pt x="987933" y="0"/>
                        </a:cubicBezTo>
                        <a:cubicBezTo>
                          <a:pt x="1117507" y="25548"/>
                          <a:pt x="1189579" y="-10934"/>
                          <a:pt x="1374301" y="0"/>
                        </a:cubicBezTo>
                        <a:cubicBezTo>
                          <a:pt x="1542561" y="2467"/>
                          <a:pt x="1800373" y="-9553"/>
                          <a:pt x="1947191" y="0"/>
                        </a:cubicBezTo>
                        <a:cubicBezTo>
                          <a:pt x="2115884" y="-27693"/>
                          <a:pt x="2326242" y="-39003"/>
                          <a:pt x="2613342" y="0"/>
                        </a:cubicBezTo>
                        <a:cubicBezTo>
                          <a:pt x="2908907" y="31166"/>
                          <a:pt x="2928104" y="18908"/>
                          <a:pt x="3186232" y="0"/>
                        </a:cubicBezTo>
                        <a:cubicBezTo>
                          <a:pt x="3438165" y="-26012"/>
                          <a:pt x="3467635" y="-26516"/>
                          <a:pt x="3759122" y="0"/>
                        </a:cubicBezTo>
                        <a:cubicBezTo>
                          <a:pt x="4006515" y="22771"/>
                          <a:pt x="4254808" y="25695"/>
                          <a:pt x="4518535" y="0"/>
                        </a:cubicBezTo>
                        <a:cubicBezTo>
                          <a:pt x="4761887" y="-505"/>
                          <a:pt x="4948218" y="27176"/>
                          <a:pt x="5091425" y="0"/>
                        </a:cubicBezTo>
                        <a:cubicBezTo>
                          <a:pt x="5227848" y="-20066"/>
                          <a:pt x="5628848" y="46994"/>
                          <a:pt x="5757576" y="0"/>
                        </a:cubicBezTo>
                        <a:cubicBezTo>
                          <a:pt x="5880462" y="-16400"/>
                          <a:pt x="6123707" y="13477"/>
                          <a:pt x="6237205" y="0"/>
                        </a:cubicBezTo>
                        <a:cubicBezTo>
                          <a:pt x="6358949" y="-16541"/>
                          <a:pt x="6587721" y="-17633"/>
                          <a:pt x="6996618" y="0"/>
                        </a:cubicBezTo>
                        <a:cubicBezTo>
                          <a:pt x="7367177" y="8218"/>
                          <a:pt x="7530724" y="-14529"/>
                          <a:pt x="7849291" y="0"/>
                        </a:cubicBezTo>
                        <a:cubicBezTo>
                          <a:pt x="8155870" y="35873"/>
                          <a:pt x="8283429" y="-27269"/>
                          <a:pt x="8701965" y="0"/>
                        </a:cubicBezTo>
                        <a:cubicBezTo>
                          <a:pt x="9103179" y="4907"/>
                          <a:pt x="9028103" y="26582"/>
                          <a:pt x="9274855" y="0"/>
                        </a:cubicBezTo>
                        <a:cubicBezTo>
                          <a:pt x="9582291" y="-29666"/>
                          <a:pt x="9867926" y="54563"/>
                          <a:pt x="10314051" y="0"/>
                        </a:cubicBezTo>
                        <a:cubicBezTo>
                          <a:pt x="10794101" y="-134598"/>
                          <a:pt x="11180181" y="473600"/>
                          <a:pt x="11301984" y="1057295"/>
                        </a:cubicBezTo>
                        <a:cubicBezTo>
                          <a:pt x="11303614" y="1360697"/>
                          <a:pt x="11270818" y="1524836"/>
                          <a:pt x="11301984" y="1846719"/>
                        </a:cubicBezTo>
                        <a:cubicBezTo>
                          <a:pt x="11334930" y="2114435"/>
                          <a:pt x="11301777" y="2326959"/>
                          <a:pt x="11301984" y="2509271"/>
                        </a:cubicBezTo>
                        <a:cubicBezTo>
                          <a:pt x="11286936" y="2704923"/>
                          <a:pt x="11342811" y="3053700"/>
                          <a:pt x="11301984" y="3256405"/>
                        </a:cubicBezTo>
                        <a:cubicBezTo>
                          <a:pt x="11319316" y="3463690"/>
                          <a:pt x="11315737" y="3692916"/>
                          <a:pt x="11301984" y="3918958"/>
                        </a:cubicBezTo>
                        <a:cubicBezTo>
                          <a:pt x="11338661" y="4122840"/>
                          <a:pt x="11288635" y="4410095"/>
                          <a:pt x="11301984" y="4581510"/>
                        </a:cubicBezTo>
                        <a:cubicBezTo>
                          <a:pt x="11294656" y="4703334"/>
                          <a:pt x="11276249" y="5134265"/>
                          <a:pt x="11301984" y="5286354"/>
                        </a:cubicBezTo>
                        <a:cubicBezTo>
                          <a:pt x="11338954" y="6008001"/>
                          <a:pt x="10853740" y="6181707"/>
                          <a:pt x="10314051" y="6343650"/>
                        </a:cubicBezTo>
                        <a:cubicBezTo>
                          <a:pt x="10151015" y="6349028"/>
                          <a:pt x="9779407" y="6274642"/>
                          <a:pt x="9554639" y="6343650"/>
                        </a:cubicBezTo>
                        <a:cubicBezTo>
                          <a:pt x="9347946" y="6363488"/>
                          <a:pt x="9152078" y="6303860"/>
                          <a:pt x="8888487" y="6343650"/>
                        </a:cubicBezTo>
                        <a:cubicBezTo>
                          <a:pt x="8651789" y="6383990"/>
                          <a:pt x="8489120" y="6339272"/>
                          <a:pt x="8408858" y="6343650"/>
                        </a:cubicBezTo>
                        <a:cubicBezTo>
                          <a:pt x="8322773" y="6318147"/>
                          <a:pt x="7902400" y="6244327"/>
                          <a:pt x="7556185" y="6343650"/>
                        </a:cubicBezTo>
                        <a:cubicBezTo>
                          <a:pt x="7220157" y="6378817"/>
                          <a:pt x="7166372" y="6352724"/>
                          <a:pt x="6983295" y="6343650"/>
                        </a:cubicBezTo>
                        <a:cubicBezTo>
                          <a:pt x="6851423" y="6345149"/>
                          <a:pt x="6514255" y="6281391"/>
                          <a:pt x="6130621" y="6343650"/>
                        </a:cubicBezTo>
                        <a:cubicBezTo>
                          <a:pt x="5754642" y="6370572"/>
                          <a:pt x="5865753" y="6307752"/>
                          <a:pt x="5744253" y="6343650"/>
                        </a:cubicBezTo>
                        <a:cubicBezTo>
                          <a:pt x="5572113" y="6347974"/>
                          <a:pt x="5421558" y="6303477"/>
                          <a:pt x="5171363" y="6343650"/>
                        </a:cubicBezTo>
                        <a:cubicBezTo>
                          <a:pt x="4899855" y="6357660"/>
                          <a:pt x="4849336" y="6305652"/>
                          <a:pt x="4598473" y="6343650"/>
                        </a:cubicBezTo>
                        <a:cubicBezTo>
                          <a:pt x="4377123" y="6371798"/>
                          <a:pt x="4017842" y="6341359"/>
                          <a:pt x="3745799" y="6343650"/>
                        </a:cubicBezTo>
                        <a:cubicBezTo>
                          <a:pt x="3494886" y="6345636"/>
                          <a:pt x="3537614" y="6331923"/>
                          <a:pt x="3359432" y="6343650"/>
                        </a:cubicBezTo>
                        <a:cubicBezTo>
                          <a:pt x="3181331" y="6353702"/>
                          <a:pt x="3087926" y="6335645"/>
                          <a:pt x="2879803" y="6343650"/>
                        </a:cubicBezTo>
                        <a:cubicBezTo>
                          <a:pt x="2634593" y="6308299"/>
                          <a:pt x="2402854" y="6388948"/>
                          <a:pt x="2213651" y="6343650"/>
                        </a:cubicBezTo>
                        <a:cubicBezTo>
                          <a:pt x="2000746" y="6331864"/>
                          <a:pt x="1974173" y="6326647"/>
                          <a:pt x="1734022" y="6343650"/>
                        </a:cubicBezTo>
                        <a:cubicBezTo>
                          <a:pt x="1460463" y="6374694"/>
                          <a:pt x="1189967" y="6329827"/>
                          <a:pt x="987933" y="6343650"/>
                        </a:cubicBezTo>
                        <a:cubicBezTo>
                          <a:pt x="412800" y="6329440"/>
                          <a:pt x="-63277" y="5774604"/>
                          <a:pt x="0" y="5286354"/>
                        </a:cubicBezTo>
                        <a:cubicBezTo>
                          <a:pt x="5225" y="5085818"/>
                          <a:pt x="52800" y="4847367"/>
                          <a:pt x="0" y="4623801"/>
                        </a:cubicBezTo>
                        <a:cubicBezTo>
                          <a:pt x="-14557" y="4393153"/>
                          <a:pt x="-47550" y="4051105"/>
                          <a:pt x="0" y="3876668"/>
                        </a:cubicBezTo>
                        <a:cubicBezTo>
                          <a:pt x="36796" y="3696825"/>
                          <a:pt x="-1347" y="3309158"/>
                          <a:pt x="0" y="3171825"/>
                        </a:cubicBezTo>
                        <a:cubicBezTo>
                          <a:pt x="5759" y="3066544"/>
                          <a:pt x="33915" y="2676799"/>
                          <a:pt x="0" y="2466981"/>
                        </a:cubicBezTo>
                        <a:cubicBezTo>
                          <a:pt x="-38424" y="2214776"/>
                          <a:pt x="-28432" y="2075383"/>
                          <a:pt x="0" y="1804429"/>
                        </a:cubicBezTo>
                        <a:cubicBezTo>
                          <a:pt x="18571" y="1543748"/>
                          <a:pt x="-797" y="1432575"/>
                          <a:pt x="0" y="105729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CC08F50-6AC9-45CF-B773-06FB88435520}"/>
              </a:ext>
            </a:extLst>
          </p:cNvPr>
          <p:cNvSpPr txBox="1"/>
          <p:nvPr/>
        </p:nvSpPr>
        <p:spPr>
          <a:xfrm>
            <a:off x="1305568" y="379763"/>
            <a:ext cx="10007028" cy="707886"/>
          </a:xfrm>
          <a:prstGeom prst="rect">
            <a:avLst/>
          </a:prstGeom>
          <a:noFill/>
        </p:spPr>
        <p:txBody>
          <a:bodyPr wrap="square" rtlCol="0">
            <a:spAutoFit/>
          </a:bodyPr>
          <a:lstStyle/>
          <a:p>
            <a:pPr lvl="0" algn="ctr"/>
            <a:r>
              <a:rPr lang="vi-VN" sz="4000" b="1" dirty="0">
                <a:solidFill>
                  <a:srgbClr val="FF0066"/>
                </a:solidFill>
                <a:latin typeface="Calibri" panose="020F0502020204030204"/>
              </a:rPr>
              <a:t>2. Tìm đọc sách báo về quê hương, đất nước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AEF4AF8-7FDC-1A9B-9642-9153D9582AD7}"/>
              </a:ext>
            </a:extLst>
          </p:cNvPr>
          <p:cNvPicPr>
            <a:picLocks noChangeAspect="1"/>
          </p:cNvPicPr>
          <p:nvPr/>
        </p:nvPicPr>
        <p:blipFill>
          <a:blip r:embed="rId2"/>
          <a:stretch>
            <a:fillRect/>
          </a:stretch>
        </p:blipFill>
        <p:spPr>
          <a:xfrm>
            <a:off x="4100513" y="1361983"/>
            <a:ext cx="4052888" cy="4572092"/>
          </a:xfrm>
          <a:prstGeom prst="rect">
            <a:avLst/>
          </a:prstGeom>
        </p:spPr>
      </p:pic>
    </p:spTree>
    <p:extLst>
      <p:ext uri="{BB962C8B-B14F-4D97-AF65-F5344CB8AC3E}">
        <p14:creationId xmlns:p14="http://schemas.microsoft.com/office/powerpoint/2010/main" val="129456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id="{A2B26FAA-DECE-B59E-4B49-1EE3F2947A30}"/>
              </a:ext>
            </a:extLst>
          </p:cNvPr>
          <p:cNvPicPr>
            <a:picLocks noChangeAspect="1"/>
          </p:cNvPicPr>
          <p:nvPr/>
        </p:nvPicPr>
        <p:blipFill>
          <a:blip r:embed="rId7"/>
          <a:stretch>
            <a:fillRect/>
          </a:stretch>
        </p:blipFill>
        <p:spPr>
          <a:xfrm>
            <a:off x="1128595" y="1838927"/>
            <a:ext cx="7096359" cy="3694496"/>
          </a:xfrm>
          <a:prstGeom prst="rect">
            <a:avLst/>
          </a:prstGeom>
        </p:spPr>
      </p:pic>
    </p:spTree>
    <p:extLst>
      <p:ext uri="{BB962C8B-B14F-4D97-AF65-F5344CB8AC3E}">
        <p14:creationId xmlns:p14="http://schemas.microsoft.com/office/powerpoint/2010/main" val="237302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ài hát Quê hương tươi đẹp_1080p">
            <a:hlinkClick r:id="" action="ppaction://media"/>
            <a:extLst>
              <a:ext uri="{FF2B5EF4-FFF2-40B4-BE49-F238E27FC236}">
                <a16:creationId xmlns:a16="http://schemas.microsoft.com/office/drawing/2014/main" id="{F4FD9285-92A4-CDC9-E253-DE4FFD61B1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9DCC645-DF7C-43D1-A778-625539A12651}"/>
              </a:ext>
            </a:extLst>
          </p:cNvPr>
          <p:cNvPicPr>
            <a:picLocks noChangeAspect="1"/>
          </p:cNvPicPr>
          <p:nvPr/>
        </p:nvPicPr>
        <p:blipFill>
          <a:blip r:embed="rId5"/>
          <a:stretch>
            <a:fillRect/>
          </a:stretch>
        </p:blipFill>
        <p:spPr>
          <a:xfrm>
            <a:off x="-1379029" y="322398"/>
            <a:ext cx="1121761" cy="1127858"/>
          </a:xfrm>
          <a:prstGeom prst="rect">
            <a:avLst/>
          </a:prstGeom>
        </p:spPr>
      </p:pic>
    </p:spTree>
    <p:extLst>
      <p:ext uri="{BB962C8B-B14F-4D97-AF65-F5344CB8AC3E}">
        <p14:creationId xmlns:p14="http://schemas.microsoft.com/office/powerpoint/2010/main" val="3134659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E735A63-54AB-06F3-EBE1-30B043C80473}"/>
              </a:ext>
            </a:extLst>
          </p:cNvPr>
          <p:cNvSpPr/>
          <p:nvPr/>
        </p:nvSpPr>
        <p:spPr>
          <a:xfrm>
            <a:off x="1765386" y="315468"/>
            <a:ext cx="10440924" cy="6227064"/>
          </a:xfrm>
          <a:prstGeom prst="cloud">
            <a:avLst/>
          </a:prstGeom>
          <a:solidFill>
            <a:sysClr val="window" lastClr="FFFFFF">
              <a:alpha val="91000"/>
            </a:sys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pic>
        <p:nvPicPr>
          <p:cNvPr id="10" name="Picture 9" descr="A picture containing vector graphics&#10;&#10;Description automatically generated">
            <a:extLst>
              <a:ext uri="{FF2B5EF4-FFF2-40B4-BE49-F238E27FC236}">
                <a16:creationId xmlns:a16="http://schemas.microsoft.com/office/drawing/2014/main" id="{D1E38ECF-1C4F-AD51-59B4-032C2CE386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1622" y1="36081" x2="51216" y2="50000"/>
                        <a14:foregroundMark x1="45135" y1="71216" x2="39459" y2="58514"/>
                        <a14:foregroundMark x1="51216" y1="74459" x2="48649" y2="66216"/>
                        <a14:foregroundMark x1="55135" y1="78378" x2="53378" y2="68378"/>
                        <a14:foregroundMark x1="43784" y1="68378" x2="43784" y2="65541"/>
                        <a14:foregroundMark x1="48649" y1="79054" x2="51216" y2="80135"/>
                        <a14:foregroundMark x1="45811" y1="73784" x2="50135" y2="77297"/>
                        <a14:foregroundMark x1="55135" y1="85405" x2="55135" y2="85405"/>
                      </a14:backgroundRemoval>
                    </a14:imgEffect>
                  </a14:imgLayer>
                </a14:imgProps>
              </a:ext>
              <a:ext uri="{28A0092B-C50C-407E-A947-70E740481C1C}">
                <a14:useLocalDpi xmlns:a14="http://schemas.microsoft.com/office/drawing/2010/main" val="0"/>
              </a:ext>
            </a:extLst>
          </a:blip>
          <a:stretch>
            <a:fillRect/>
          </a:stretch>
        </p:blipFill>
        <p:spPr>
          <a:xfrm>
            <a:off x="-1327584" y="1245351"/>
            <a:ext cx="6006056" cy="6006056"/>
          </a:xfrm>
          <a:prstGeom prst="rect">
            <a:avLst/>
          </a:prstGeom>
        </p:spPr>
      </p:pic>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4"/>
          <a:srcRect/>
          <a:stretch>
            <a:fillRect/>
          </a:stretch>
        </p:blipFill>
        <p:spPr>
          <a:xfrm>
            <a:off x="10820121" y="4320559"/>
            <a:ext cx="1371879" cy="2016233"/>
          </a:xfrm>
          <a:prstGeom prst="rect">
            <a:avLst/>
          </a:prstGeom>
        </p:spPr>
      </p:pic>
      <p:pic>
        <p:nvPicPr>
          <p:cNvPr id="3" name="Picture 2">
            <a:extLst>
              <a:ext uri="{FF2B5EF4-FFF2-40B4-BE49-F238E27FC236}">
                <a16:creationId xmlns:a16="http://schemas.microsoft.com/office/drawing/2014/main" id="{97B1A053-5554-462C-AD84-7D114543CAF3}"/>
              </a:ext>
            </a:extLst>
          </p:cNvPr>
          <p:cNvPicPr>
            <a:picLocks noChangeAspect="1"/>
          </p:cNvPicPr>
          <p:nvPr/>
        </p:nvPicPr>
        <p:blipFill>
          <a:blip r:embed="rId5"/>
          <a:stretch>
            <a:fillRect/>
          </a:stretch>
        </p:blipFill>
        <p:spPr>
          <a:xfrm>
            <a:off x="4487661" y="1778454"/>
            <a:ext cx="5669771" cy="1243692"/>
          </a:xfrm>
          <a:prstGeom prst="rect">
            <a:avLst/>
          </a:prstGeom>
        </p:spPr>
      </p:pic>
      <p:pic>
        <p:nvPicPr>
          <p:cNvPr id="7" name="Picture 6">
            <a:extLst>
              <a:ext uri="{FF2B5EF4-FFF2-40B4-BE49-F238E27FC236}">
                <a16:creationId xmlns:a16="http://schemas.microsoft.com/office/drawing/2014/main" id="{74EE1992-0CFE-2661-B295-5488BCDC5A7A}"/>
              </a:ext>
            </a:extLst>
          </p:cNvPr>
          <p:cNvPicPr>
            <a:picLocks noChangeAspect="1"/>
          </p:cNvPicPr>
          <p:nvPr/>
        </p:nvPicPr>
        <p:blipFill>
          <a:blip r:embed="rId6"/>
          <a:stretch>
            <a:fillRect/>
          </a:stretch>
        </p:blipFill>
        <p:spPr>
          <a:xfrm>
            <a:off x="2872522" y="2763304"/>
            <a:ext cx="9319478" cy="2170645"/>
          </a:xfrm>
          <a:prstGeom prst="rect">
            <a:avLst/>
          </a:prstGeom>
        </p:spPr>
      </p:pic>
      <p:pic>
        <p:nvPicPr>
          <p:cNvPr id="2" name="Picture 1">
            <a:extLst>
              <a:ext uri="{FF2B5EF4-FFF2-40B4-BE49-F238E27FC236}">
                <a16:creationId xmlns:a16="http://schemas.microsoft.com/office/drawing/2014/main" id="{C9057BAF-280C-4196-BF55-A7EFCC863F7C}"/>
              </a:ext>
            </a:extLst>
          </p:cNvPr>
          <p:cNvPicPr>
            <a:picLocks noChangeAspect="1"/>
          </p:cNvPicPr>
          <p:nvPr/>
        </p:nvPicPr>
        <p:blipFill>
          <a:blip r:embed="rId7"/>
          <a:stretch>
            <a:fillRect/>
          </a:stretch>
        </p:blipFill>
        <p:spPr>
          <a:xfrm>
            <a:off x="-1327584" y="315468"/>
            <a:ext cx="1121761" cy="1127858"/>
          </a:xfrm>
          <a:prstGeom prst="rect">
            <a:avLst/>
          </a:prstGeom>
        </p:spPr>
      </p:pic>
    </p:spTree>
    <p:extLst>
      <p:ext uri="{BB962C8B-B14F-4D97-AF65-F5344CB8AC3E}">
        <p14:creationId xmlns:p14="http://schemas.microsoft.com/office/powerpoint/2010/main" val="121388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sp>
        <p:nvSpPr>
          <p:cNvPr id="3" name="TextBox 2">
            <a:extLst>
              <a:ext uri="{FF2B5EF4-FFF2-40B4-BE49-F238E27FC236}">
                <a16:creationId xmlns:a16="http://schemas.microsoft.com/office/drawing/2014/main" id="{402FCE5B-8D7A-565C-7C10-993EDBBDD4DC}"/>
              </a:ext>
            </a:extLst>
          </p:cNvPr>
          <p:cNvSpPr txBox="1"/>
          <p:nvPr/>
        </p:nvSpPr>
        <p:spPr>
          <a:xfrm>
            <a:off x="533400" y="2390775"/>
            <a:ext cx="7258050" cy="1446550"/>
          </a:xfrm>
          <a:prstGeom prst="rect">
            <a:avLst/>
          </a:prstGeom>
          <a:noFill/>
        </p:spPr>
        <p:txBody>
          <a:bodyPr wrap="square" rtlCol="0">
            <a:spAutoFit/>
          </a:bodyPr>
          <a:lstStyle/>
          <a:p>
            <a:pPr algn="ct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cầu</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hãy</a:t>
            </a:r>
            <a:r>
              <a:rPr lang="en-US" sz="4400" b="1" i="0" dirty="0">
                <a:solidFill>
                  <a:srgbClr val="0070C0"/>
                </a:solidFill>
                <a:effectLst/>
              </a:rPr>
              <a:t> </a:t>
            </a:r>
            <a:r>
              <a:rPr lang="en-US" sz="4400" b="1" i="0" dirty="0" err="1">
                <a:solidFill>
                  <a:srgbClr val="0070C0"/>
                </a:solidFill>
                <a:effectLst/>
              </a:rPr>
              <a:t>giới</a:t>
            </a:r>
            <a:r>
              <a:rPr lang="en-US" sz="4400" b="1" i="0" dirty="0">
                <a:solidFill>
                  <a:srgbClr val="0070C0"/>
                </a:solidFill>
                <a:effectLst/>
              </a:rPr>
              <a:t> </a:t>
            </a:r>
            <a:r>
              <a:rPr lang="en-US" sz="4400" b="1" i="0" dirty="0" err="1">
                <a:solidFill>
                  <a:srgbClr val="0070C0"/>
                </a:solidFill>
                <a:effectLst/>
              </a:rPr>
              <a:t>thiệu</a:t>
            </a:r>
            <a:r>
              <a:rPr lang="en-US" sz="4400" b="1" i="0" dirty="0">
                <a:solidFill>
                  <a:srgbClr val="0070C0"/>
                </a:solidFill>
                <a:effectLst/>
              </a:rPr>
              <a:t> </a:t>
            </a:r>
            <a:r>
              <a:rPr lang="en-US" sz="4400" b="1" i="0" dirty="0" err="1">
                <a:solidFill>
                  <a:srgbClr val="0070C0"/>
                </a:solidFill>
                <a:effectLst/>
              </a:rPr>
              <a:t>về</a:t>
            </a:r>
            <a:r>
              <a:rPr lang="en-US" sz="4400" b="1" i="0" dirty="0">
                <a:solidFill>
                  <a:srgbClr val="0070C0"/>
                </a:solidFill>
                <a:effectLst/>
              </a:rPr>
              <a:t> </a:t>
            </a:r>
            <a:r>
              <a:rPr lang="en-US" sz="4400" b="1" i="0" dirty="0" err="1">
                <a:solidFill>
                  <a:srgbClr val="0070C0"/>
                </a:solidFill>
                <a:effectLst/>
              </a:rPr>
              <a:t>một</a:t>
            </a:r>
            <a:r>
              <a:rPr lang="en-US" sz="4400" b="1" i="0" dirty="0">
                <a:solidFill>
                  <a:srgbClr val="0070C0"/>
                </a:solidFill>
                <a:effectLst/>
              </a:rPr>
              <a:t> </a:t>
            </a:r>
            <a:r>
              <a:rPr lang="en-US" sz="4400" b="1" i="0" dirty="0" err="1">
                <a:solidFill>
                  <a:srgbClr val="0070C0"/>
                </a:solidFill>
                <a:effectLst/>
              </a:rPr>
              <a:t>miền</a:t>
            </a:r>
            <a:r>
              <a:rPr lang="en-US" sz="4400" b="1" i="0" dirty="0">
                <a:solidFill>
                  <a:srgbClr val="0070C0"/>
                </a:solidFill>
                <a:effectLst/>
              </a:rPr>
              <a:t> </a:t>
            </a:r>
            <a:r>
              <a:rPr lang="en-US" sz="4400" b="1" i="0" dirty="0" err="1">
                <a:solidFill>
                  <a:srgbClr val="0070C0"/>
                </a:solidFill>
                <a:effectLst/>
              </a:rPr>
              <a:t>quê</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mến</a:t>
            </a:r>
            <a:r>
              <a:rPr lang="en-US" sz="4400" b="1" i="0" dirty="0">
                <a:solidFill>
                  <a:srgbClr val="0070C0"/>
                </a:solidFill>
                <a:effectLst/>
              </a:rPr>
              <a:t>.</a:t>
            </a:r>
            <a:endParaRPr lang="en-US" sz="4400" b="1" dirty="0">
              <a:solidFill>
                <a:srgbClr val="0070C0"/>
              </a:solidFill>
            </a:endParaRPr>
          </a:p>
        </p:txBody>
      </p:sp>
      <p:pic>
        <p:nvPicPr>
          <p:cNvPr id="2" name="Picture 1">
            <a:extLst>
              <a:ext uri="{FF2B5EF4-FFF2-40B4-BE49-F238E27FC236}">
                <a16:creationId xmlns:a16="http://schemas.microsoft.com/office/drawing/2014/main" id="{817E6572-605D-47E6-A974-5EF6E894FACF}"/>
              </a:ext>
            </a:extLst>
          </p:cNvPr>
          <p:cNvPicPr>
            <a:picLocks noChangeAspect="1"/>
          </p:cNvPicPr>
          <p:nvPr/>
        </p:nvPicPr>
        <p:blipFill>
          <a:blip r:embed="rId7"/>
          <a:stretch>
            <a:fillRect/>
          </a:stretch>
        </p:blipFill>
        <p:spPr>
          <a:xfrm>
            <a:off x="-1347175" y="242187"/>
            <a:ext cx="1121761" cy="1127858"/>
          </a:xfrm>
          <a:prstGeom prst="rect">
            <a:avLst/>
          </a:prstGeom>
        </p:spPr>
      </p:pic>
    </p:spTree>
    <p:extLst>
      <p:ext uri="{BB962C8B-B14F-4D97-AF65-F5344CB8AC3E}">
        <p14:creationId xmlns:p14="http://schemas.microsoft.com/office/powerpoint/2010/main" val="1677390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85832"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152525" y="1304925"/>
            <a:ext cx="5972175" cy="1569660"/>
          </a:xfrm>
          <a:prstGeom prst="rect">
            <a:avLst/>
          </a:prstGeom>
          <a:noFill/>
        </p:spPr>
        <p:txBody>
          <a:bodyPr wrap="square" rtlCol="0">
            <a:spAutoFit/>
          </a:bodyPr>
          <a:lstStyle/>
          <a:p>
            <a:r>
              <a:rPr lang="en-US" sz="9600" b="1" dirty="0"/>
              <a:t>1. </a:t>
            </a:r>
            <a:r>
              <a:rPr lang="en-US" sz="9600" b="1" dirty="0" err="1"/>
              <a:t>Chuẩn</a:t>
            </a:r>
            <a:r>
              <a:rPr lang="en-US" sz="9600" b="1" dirty="0"/>
              <a:t> </a:t>
            </a:r>
            <a:r>
              <a:rPr lang="en-US" sz="9600" b="1" dirty="0" err="1"/>
              <a:t>bị</a:t>
            </a:r>
            <a:endParaRPr lang="en-US" sz="9600" b="1" dirty="0"/>
          </a:p>
        </p:txBody>
      </p:sp>
      <p:pic>
        <p:nvPicPr>
          <p:cNvPr id="3" name="Picture 2">
            <a:extLst>
              <a:ext uri="{FF2B5EF4-FFF2-40B4-BE49-F238E27FC236}">
                <a16:creationId xmlns:a16="http://schemas.microsoft.com/office/drawing/2014/main" id="{7273F158-B927-44A2-A9D8-12FB5EFCE78B}"/>
              </a:ext>
            </a:extLst>
          </p:cNvPr>
          <p:cNvPicPr>
            <a:picLocks noChangeAspect="1"/>
          </p:cNvPicPr>
          <p:nvPr/>
        </p:nvPicPr>
        <p:blipFill>
          <a:blip r:embed="rId6"/>
          <a:stretch>
            <a:fillRect/>
          </a:stretch>
        </p:blipFill>
        <p:spPr>
          <a:xfrm>
            <a:off x="-1385483" y="223910"/>
            <a:ext cx="1121761" cy="1127858"/>
          </a:xfrm>
          <a:prstGeom prst="rect">
            <a:avLst/>
          </a:prstGeom>
        </p:spPr>
      </p:pic>
    </p:spTree>
    <p:extLst>
      <p:ext uri="{BB962C8B-B14F-4D97-AF65-F5344CB8AC3E}">
        <p14:creationId xmlns:p14="http://schemas.microsoft.com/office/powerpoint/2010/main" val="2733300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19" name="TextBox 18">
            <a:extLst>
              <a:ext uri="{FF2B5EF4-FFF2-40B4-BE49-F238E27FC236}">
                <a16:creationId xmlns:a16="http://schemas.microsoft.com/office/drawing/2014/main" id="{FE87C300-3E66-9A59-FC85-AFB448414EA9}"/>
              </a:ext>
            </a:extLst>
          </p:cNvPr>
          <p:cNvSpPr txBox="1"/>
          <p:nvPr/>
        </p:nvSpPr>
        <p:spPr>
          <a:xfrm>
            <a:off x="3864694" y="1546575"/>
            <a:ext cx="2069797" cy="830997"/>
          </a:xfrm>
          <a:prstGeom prst="rect">
            <a:avLst/>
          </a:prstGeom>
          <a:noFill/>
        </p:spPr>
        <p:txBody>
          <a:bodyPr wrap="none" rtlCol="0">
            <a:spAutoFit/>
          </a:bodyPr>
          <a:lstStyle/>
          <a:p>
            <a:pPr lvl="0">
              <a:defRPr/>
            </a:pPr>
            <a:r>
              <a:rPr lang="en-US" sz="4800" dirty="0" err="1">
                <a:solidFill>
                  <a:srgbClr val="FF0000"/>
                </a:solidFill>
                <a:latin typeface="Coiny" panose="02000903060500060000" pitchFamily="2" charset="0"/>
              </a:rPr>
              <a:t>Gợi</a:t>
            </a:r>
            <a:r>
              <a:rPr lang="en-US" sz="4800" dirty="0">
                <a:solidFill>
                  <a:srgbClr val="FF0000"/>
                </a:solidFill>
                <a:latin typeface="Coiny" panose="02000903060500060000" pitchFamily="2" charset="0"/>
              </a:rPr>
              <a:t> ý:</a:t>
            </a:r>
            <a:endParaRPr kumimoji="0" lang="en-US" sz="4800" b="0" i="0" u="none" strike="noStrike" kern="1200" cap="none" spc="0" normalizeH="0" baseline="0" noProof="0" dirty="0">
              <a:ln>
                <a:noFill/>
              </a:ln>
              <a:solidFill>
                <a:srgbClr val="44546A">
                  <a:lumMod val="75000"/>
                </a:srgbClr>
              </a:solidFill>
              <a:effectLst/>
              <a:uLnTx/>
              <a:uFillTx/>
              <a:latin typeface="Coiny" panose="02000903060500060000" pitchFamily="2" charset="0"/>
              <a:ea typeface="+mn-ea"/>
              <a:cs typeface="+mn-cs"/>
            </a:endParaRPr>
          </a:p>
        </p:txBody>
      </p:sp>
      <p:sp>
        <p:nvSpPr>
          <p:cNvPr id="2" name="TextBox 1">
            <a:extLst>
              <a:ext uri="{FF2B5EF4-FFF2-40B4-BE49-F238E27FC236}">
                <a16:creationId xmlns:a16="http://schemas.microsoft.com/office/drawing/2014/main" id="{85B34E4F-84BA-41E9-8745-520EFE8DEC62}"/>
              </a:ext>
            </a:extLst>
          </p:cNvPr>
          <p:cNvSpPr txBox="1"/>
          <p:nvPr/>
        </p:nvSpPr>
        <p:spPr>
          <a:xfrm>
            <a:off x="1043323" y="2390120"/>
            <a:ext cx="7746716" cy="1477328"/>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muốn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giới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thiệu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về</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nào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nội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ngoại</a:t>
            </a:r>
            <a:r>
              <a:rPr lang="en-US" sz="3200" b="1" dirty="0">
                <a:solidFill>
                  <a:prstClr val="black"/>
                </a:solidFill>
                <a:latin typeface="Calibri" panose="020F0502020204030204" pitchFamily="34" charset="0"/>
                <a:cs typeface="Calibri" panose="020F0502020204030204" pitchFamily="34" charset="0"/>
              </a:rPr>
              <a:t> hay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dịp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ghé</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thăm</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33490" y="4110765"/>
            <a:ext cx="7746716" cy="984885"/>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 Cảnh vật và con người nơi đó có gì thú vị? Em mong ước điều gì cho miền quê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351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4C0E757-46A4-45B5-C7E6-1AA53CA95902}"/>
              </a:ext>
            </a:extLst>
          </p:cNvPr>
          <p:cNvSpPr txBox="1"/>
          <p:nvPr/>
        </p:nvSpPr>
        <p:spPr>
          <a:xfrm>
            <a:off x="1352550" y="762000"/>
            <a:ext cx="9315450" cy="1200329"/>
          </a:xfrm>
          <a:prstGeom prst="rect">
            <a:avLst/>
          </a:prstGeom>
          <a:noFill/>
        </p:spPr>
        <p:txBody>
          <a:bodyPr wrap="square" rtlCol="0">
            <a:spAutoFit/>
          </a:bodyPr>
          <a:lstStyle/>
          <a:p>
            <a:pPr algn="ctr"/>
            <a:r>
              <a:rPr lang="vi-VN" sz="3600" b="1" i="0" dirty="0">
                <a:solidFill>
                  <a:srgbClr val="0070C0"/>
                </a:solidFill>
                <a:effectLst/>
                <a:latin typeface="Calibri" panose="020F0502020204030204" pitchFamily="34" charset="0"/>
                <a:cs typeface="Calibri" panose="020F0502020204030204" pitchFamily="34" charset="0"/>
              </a:rPr>
              <a:t>(Có thể lựa chọn tranh ảnh, tư liệu,... để sử dụng khi giới thiệu)</a:t>
            </a:r>
            <a:endParaRPr lang="en-US" sz="3600" b="1" dirty="0">
              <a:solidFill>
                <a:srgbClr val="0070C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00F0EBE-26C8-ADFE-2A4B-7F87CD6E93C8}"/>
              </a:ext>
            </a:extLst>
          </p:cNvPr>
          <p:cNvPicPr>
            <a:picLocks noChangeAspect="1"/>
          </p:cNvPicPr>
          <p:nvPr/>
        </p:nvPicPr>
        <p:blipFill>
          <a:blip r:embed="rId2"/>
          <a:stretch>
            <a:fillRect/>
          </a:stretch>
        </p:blipFill>
        <p:spPr>
          <a:xfrm>
            <a:off x="1347787" y="2466974"/>
            <a:ext cx="10222916" cy="2505075"/>
          </a:xfrm>
          <a:prstGeom prst="rect">
            <a:avLst/>
          </a:prstGeom>
        </p:spPr>
      </p:pic>
      <p:pic>
        <p:nvPicPr>
          <p:cNvPr id="3" name="Picture 2">
            <a:extLst>
              <a:ext uri="{FF2B5EF4-FFF2-40B4-BE49-F238E27FC236}">
                <a16:creationId xmlns:a16="http://schemas.microsoft.com/office/drawing/2014/main" id="{FB837AEB-E161-489D-9D5B-2D3CA67F792D}"/>
              </a:ext>
            </a:extLst>
          </p:cNvPr>
          <p:cNvPicPr>
            <a:picLocks noChangeAspect="1"/>
          </p:cNvPicPr>
          <p:nvPr/>
        </p:nvPicPr>
        <p:blipFill>
          <a:blip r:embed="rId3"/>
          <a:stretch>
            <a:fillRect/>
          </a:stretch>
        </p:blipFill>
        <p:spPr>
          <a:xfrm>
            <a:off x="-1274754" y="346460"/>
            <a:ext cx="1121761" cy="1127858"/>
          </a:xfrm>
          <a:prstGeom prst="rect">
            <a:avLst/>
          </a:prstGeom>
        </p:spPr>
      </p:pic>
    </p:spTree>
    <p:extLst>
      <p:ext uri="{BB962C8B-B14F-4D97-AF65-F5344CB8AC3E}">
        <p14:creationId xmlns:p14="http://schemas.microsoft.com/office/powerpoint/2010/main" val="1612040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5591556"/>
            <a:ext cx="4745040" cy="1432140"/>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262979"/>
          </a:xfrm>
          <a:prstGeom prst="rect">
            <a:avLst/>
          </a:prstGeom>
          <a:noFill/>
        </p:spPr>
        <p:txBody>
          <a:bodyPr wrap="square" rtlCol="0">
            <a:spAutoFit/>
          </a:bodyPr>
          <a:lstStyle/>
          <a:p>
            <a:r>
              <a:rPr lang="vi-VN" sz="2400" b="1" dirty="0">
                <a:latin typeface="Calibri" panose="020F0502020204030204" pitchFamily="34" charset="0"/>
                <a:cs typeface="Calibri" panose="020F0502020204030204" pitchFamily="34" charset="0"/>
              </a:rPr>
              <a:t>- Miền quê em yêu mến: </a:t>
            </a:r>
            <a:r>
              <a:rPr lang="vi-VN" sz="2400" dirty="0">
                <a:latin typeface="Calibri" panose="020F0502020204030204" pitchFamily="34" charset="0"/>
                <a:cs typeface="Calibri" panose="020F0502020204030204" pitchFamily="34" charset="0"/>
              </a:rPr>
              <a:t>ngoại thành Hà Nội. </a:t>
            </a:r>
          </a:p>
          <a:p>
            <a:r>
              <a:rPr lang="vi-VN" sz="2400" b="1" dirty="0">
                <a:latin typeface="Calibri" panose="020F0502020204030204" pitchFamily="34" charset="0"/>
                <a:cs typeface="Calibri" panose="020F0502020204030204" pitchFamily="34" charset="0"/>
              </a:rPr>
              <a:t>- Cảnh vật:</a:t>
            </a:r>
          </a:p>
          <a:p>
            <a:r>
              <a:rPr lang="vi-VN" sz="2400" dirty="0">
                <a:latin typeface="Calibri" panose="020F0502020204030204" pitchFamily="34" charset="0"/>
                <a:cs typeface="Calibri" panose="020F0502020204030204" pitchFamily="34" charset="0"/>
              </a:rPr>
              <a:t>+ Ông mặt trời thức dậy từ sớm để đánh thức mọi vật. </a:t>
            </a:r>
          </a:p>
          <a:p>
            <a:r>
              <a:rPr lang="vi-VN" sz="2400" dirty="0">
                <a:latin typeface="Calibri" panose="020F0502020204030204" pitchFamily="34" charset="0"/>
                <a:cs typeface="Calibri" panose="020F0502020204030204" pitchFamily="34" charset="0"/>
              </a:rPr>
              <a:t>+ Phía xa, cánh đồng lúa rộng mênh mông. Những bông lúa chín nặng trĩu, vàng ươm.</a:t>
            </a:r>
          </a:p>
          <a:p>
            <a:r>
              <a:rPr lang="vi-VN" sz="2400" dirty="0">
                <a:latin typeface="Calibri" panose="020F0502020204030204" pitchFamily="34" charset="0"/>
                <a:cs typeface="Calibri" panose="020F0502020204030204" pitchFamily="34" charset="0"/>
              </a:rPr>
              <a:t>+ Đầu làng, lũy tre in với mái đình cổ kính và nghiêm trang. </a:t>
            </a:r>
          </a:p>
          <a:p>
            <a:r>
              <a:rPr lang="vi-VN" sz="2400" dirty="0">
                <a:latin typeface="Calibri" panose="020F0502020204030204" pitchFamily="34" charset="0"/>
                <a:cs typeface="Calibri" panose="020F0502020204030204" pitchFamily="34" charset="0"/>
              </a:rPr>
              <a:t>+ Trên triền đê, đàn trâu đang thung thăng gặm cỏ. </a:t>
            </a:r>
          </a:p>
          <a:p>
            <a:r>
              <a:rPr lang="vi-VN" sz="2400" dirty="0">
                <a:latin typeface="Calibri" panose="020F0502020204030204" pitchFamily="34" charset="0"/>
                <a:cs typeface="Calibri" panose="020F0502020204030204" pitchFamily="34" charset="0"/>
              </a:rPr>
              <a:t>+ Thỉnh thoảng, trong làng lại vang lên tiếng gà gáy. </a:t>
            </a:r>
          </a:p>
          <a:p>
            <a:r>
              <a:rPr lang="vi-VN" sz="2400" dirty="0">
                <a:latin typeface="Calibri" panose="020F0502020204030204" pitchFamily="34" charset="0"/>
                <a:cs typeface="Calibri" panose="020F0502020204030204" pitchFamily="34" charset="0"/>
              </a:rPr>
              <a:t>+ Dòng sông hiền hòa chảy qua làng, bồi đắp phù sa màu mỡ cho ruộng đồng. </a:t>
            </a:r>
          </a:p>
          <a:p>
            <a:r>
              <a:rPr lang="vi-VN" sz="2400" b="1" dirty="0">
                <a:latin typeface="Calibri" panose="020F0502020204030204" pitchFamily="34" charset="0"/>
                <a:cs typeface="Calibri" panose="020F0502020204030204" pitchFamily="34" charset="0"/>
              </a:rPr>
              <a:t>- Con người:</a:t>
            </a:r>
          </a:p>
          <a:p>
            <a:r>
              <a:rPr lang="vi-VN" sz="2400" dirty="0">
                <a:latin typeface="Calibri" panose="020F0502020204030204" pitchFamily="34" charset="0"/>
                <a:cs typeface="Calibri" panose="020F0502020204030204" pitchFamily="34" charset="0"/>
              </a:rPr>
              <a:t>+ Các bác nông dân đang làm việc hăng say.</a:t>
            </a:r>
          </a:p>
          <a:p>
            <a:r>
              <a:rPr lang="vi-VN" sz="2400" dirty="0">
                <a:latin typeface="Calibri" panose="020F0502020204030204" pitchFamily="34" charset="0"/>
                <a:cs typeface="Calibri" panose="020F0502020204030204" pitchFamily="34" charset="0"/>
              </a:rPr>
              <a:t>+ Những buổi chiều mát mẻ, em thường cùng các anh chị ra đây để thả diều. Những con diều bay cao trong gió như ước mơ của tuổi thơ đang bay cao bay xa. </a:t>
            </a:r>
          </a:p>
          <a:p>
            <a:r>
              <a:rPr lang="vi-VN" sz="2400" dirty="0">
                <a:latin typeface="Calibri" panose="020F0502020204030204" pitchFamily="34" charset="0"/>
                <a:cs typeface="Calibri" panose="020F0502020204030204" pitchFamily="34" charset="0"/>
              </a:rPr>
              <a:t>- Mong ước của em: Em mong sao làng quê em vẫn mãi bình yên, êm ả như vậy!</a:t>
            </a:r>
          </a:p>
        </p:txBody>
      </p:sp>
      <p:pic>
        <p:nvPicPr>
          <p:cNvPr id="5" name="Picture 4">
            <a:extLst>
              <a:ext uri="{FF2B5EF4-FFF2-40B4-BE49-F238E27FC236}">
                <a16:creationId xmlns:a16="http://schemas.microsoft.com/office/drawing/2014/main" id="{3B535C25-24DC-4DDD-B16F-9272D929A679}"/>
              </a:ext>
            </a:extLst>
          </p:cNvPr>
          <p:cNvPicPr>
            <a:picLocks noChangeAspect="1"/>
          </p:cNvPicPr>
          <p:nvPr/>
        </p:nvPicPr>
        <p:blipFill>
          <a:blip r:embed="rId4"/>
          <a:stretch>
            <a:fillRect/>
          </a:stretch>
        </p:blipFill>
        <p:spPr>
          <a:xfrm>
            <a:off x="-1286306" y="250287"/>
            <a:ext cx="1121761" cy="1127858"/>
          </a:xfrm>
          <a:prstGeom prst="rect">
            <a:avLst/>
          </a:prstGeom>
        </p:spPr>
      </p:pic>
    </p:spTree>
    <p:extLst>
      <p:ext uri="{BB962C8B-B14F-4D97-AF65-F5344CB8AC3E}">
        <p14:creationId xmlns:p14="http://schemas.microsoft.com/office/powerpoint/2010/main" val="205159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152525" y="1304925"/>
            <a:ext cx="59721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lang="en-US" sz="9600" b="1" dirty="0" err="1">
                <a:solidFill>
                  <a:prstClr val="black"/>
                </a:solidFill>
                <a:latin typeface="Calibri" panose="020F0502020204030204"/>
              </a:rPr>
              <a:t>Nói</a:t>
            </a:r>
            <a:endPar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57EBE2F-BF48-4F60-A3FF-FCE9207E0C0F}"/>
              </a:ext>
            </a:extLst>
          </p:cNvPr>
          <p:cNvPicPr>
            <a:picLocks noChangeAspect="1"/>
          </p:cNvPicPr>
          <p:nvPr/>
        </p:nvPicPr>
        <p:blipFill>
          <a:blip r:embed="rId6"/>
          <a:stretch>
            <a:fillRect/>
          </a:stretch>
        </p:blipFill>
        <p:spPr>
          <a:xfrm>
            <a:off x="-1385483" y="250207"/>
            <a:ext cx="1121761" cy="1127858"/>
          </a:xfrm>
          <a:prstGeom prst="rect">
            <a:avLst/>
          </a:prstGeom>
        </p:spPr>
      </p:pic>
    </p:spTree>
    <p:extLst>
      <p:ext uri="{BB962C8B-B14F-4D97-AF65-F5344CB8AC3E}">
        <p14:creationId xmlns:p14="http://schemas.microsoft.com/office/powerpoint/2010/main" val="1534028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649</Words>
  <Application>Microsoft Office PowerPoint</Application>
  <PresentationFormat>Widescreen</PresentationFormat>
  <Paragraphs>30</Paragraphs>
  <Slides>17</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#9Slide02 Noi dung dai</vt:lpstr>
      <vt:lpstr>#9Slide02 Tieu de dai</vt:lpstr>
      <vt:lpstr>Arial</vt:lpstr>
      <vt:lpstr>Calibri</vt:lpstr>
      <vt:lpstr>Calibri Light</vt:lpstr>
      <vt:lpstr>Coiny</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2023-12-18T05:16:25Z</dcterms:created>
  <dcterms:modified xsi:type="dcterms:W3CDTF">2025-06-02T11:09:14Z</dcterms:modified>
</cp:coreProperties>
</file>