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91" r:id="rId3"/>
    <p:sldId id="257" r:id="rId4"/>
    <p:sldId id="258" r:id="rId5"/>
    <p:sldId id="266" r:id="rId6"/>
    <p:sldId id="290" r:id="rId7"/>
    <p:sldId id="260" r:id="rId8"/>
    <p:sldId id="282" r:id="rId9"/>
    <p:sldId id="284" r:id="rId10"/>
    <p:sldId id="261" r:id="rId11"/>
    <p:sldId id="262" r:id="rId12"/>
    <p:sldId id="279" r:id="rId13"/>
    <p:sldId id="280" r:id="rId14"/>
    <p:sldId id="286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-4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1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8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5ACAC71-4186-D11A-0D1D-320E49C808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8572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7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97334-E267-33CF-4500-7F47D8E8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" y="1573047"/>
            <a:ext cx="11185735" cy="3059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7C084A-AAD6-45B9-BD8B-B00A39A7E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9267" y="129892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2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60DD4-8FD7-4747-8F18-067D0044A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6806" y="116268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1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7A44225-EEA0-4EB5-8BF6-DB8E5C11C949}"/>
              </a:ext>
            </a:extLst>
          </p:cNvPr>
          <p:cNvSpPr/>
          <p:nvPr/>
        </p:nvSpPr>
        <p:spPr>
          <a:xfrm>
            <a:off x="0" y="6673103"/>
            <a:ext cx="6096000" cy="195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509286" y="451413"/>
            <a:ext cx="7935056" cy="3207001"/>
            <a:chOff x="-2100313" y="1157021"/>
            <a:chExt cx="7935056" cy="3207001"/>
          </a:xfrm>
        </p:grpSpPr>
        <p:sp>
          <p:nvSpPr>
            <p:cNvPr id="12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2100313" y="1157021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917610" y="1848258"/>
              <a:ext cx="59956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</a:t>
              </a:r>
              <a:r>
                <a:rPr kumimoji="0" lang="vi-VN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Trao đổi với bạn những cảm nghĩ của em khi đọc bài thơ.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828" y="885107"/>
            <a:ext cx="3737172" cy="15119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D4152-3790-4F53-8B97-A29FB860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7393" y="137913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6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B4F7497-4003-4AE3-BB7F-3763D14F3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46111" b="18634"/>
          <a:stretch/>
        </p:blipFill>
        <p:spPr>
          <a:xfrm>
            <a:off x="413253" y="1799577"/>
            <a:ext cx="3963896" cy="448299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B660D6-0598-B6F7-C0A2-066DA73D58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56" y="1586253"/>
            <a:ext cx="10143849" cy="3084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BA15FE-F986-4907-952B-D202455EE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7498" y="145935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1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>
            <a:extLst>
              <a:ext uri="{FF2B5EF4-FFF2-40B4-BE49-F238E27FC236}">
                <a16:creationId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3970116" y="1191937"/>
            <a:ext cx="7499525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 bài thơ “</a:t>
            </a:r>
            <a:r>
              <a:rPr lang="vi-VN" altLang="zh-CN" sz="4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Bốn mùa mơ ước</a:t>
            </a:r>
            <a:r>
              <a:rPr lang="vi-VN" altLang="zh-CN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cho người thân nghe và nói về một hình ảnh em yêu thích trong bài thơ.</a:t>
            </a:r>
            <a:endParaRPr kumimoji="0" lang="zh-CN" alt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462" y="3264920"/>
            <a:ext cx="4725972" cy="3483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945F10-9CFF-4D0C-B1BA-AC0E06751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224" y="64079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/>
          <p:nvPr/>
        </p:nvSpPr>
        <p:spPr>
          <a:xfrm>
            <a:off x="2284146" y="203670"/>
            <a:ext cx="77419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Erika Ormig" panose="020B0609050302020204" pitchFamily="49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3174" y="1928648"/>
            <a:ext cx="8322196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ước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C715D-405D-46E0-9448-AE5A34D73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224" y="145935"/>
            <a:ext cx="1121761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28667" y="1460713"/>
            <a:ext cx="5872734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60000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Tạm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biệt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nhé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304800">
                  <a:srgbClr val="FFC000">
                    <a:lumMod val="60000"/>
                    <a:lumOff val="40000"/>
                    <a:alpha val="85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C84183-E0EA-4ECA-8CD1-BD718FE4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5098" y="169997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ơ ước ngày mai  Trần Đức_720p">
            <a:hlinkClick r:id="" action="ppaction://media"/>
            <a:extLst>
              <a:ext uri="{FF2B5EF4-FFF2-40B4-BE49-F238E27FC236}">
                <a16:creationId xmlns:a16="http://schemas.microsoft.com/office/drawing/2014/main" id="{87C387D5-377F-B5A7-A4F7-CF6C97187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F9328F-3E21-4983-8E9F-4D4948A98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7182" y="97808"/>
            <a:ext cx="1121761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pic>
        <p:nvPicPr>
          <p:cNvPr id="12" name="60458d79f32e0">
            <a:hlinkClick r:id="" action="ppaction://media"/>
            <a:extLst>
              <a:ext uri="{FF2B5EF4-FFF2-40B4-BE49-F238E27FC236}">
                <a16:creationId xmlns:a16="http://schemas.microsoft.com/office/drawing/2014/main" id="{E5BB4423-3CDC-477A-B391-DE719F1C4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6286" y="-64951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62" y="-39914"/>
            <a:ext cx="1752362" cy="1752362"/>
          </a:xfrm>
          <a:prstGeom prst="rect">
            <a:avLst/>
          </a:prstGeom>
        </p:spPr>
      </p:pic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7ED01-EC3F-6223-1B53-B2FCBA42EE5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96350" y="1879215"/>
            <a:ext cx="7901101" cy="1444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031A46-87B7-44D1-A4B5-9C981FE46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3329" y="129892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2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320800"/>
            <a:ext cx="8940800" cy="49885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9855200" y="3576320"/>
            <a:ext cx="2629710" cy="3281680"/>
          </a:xfrm>
          <a:prstGeom prst="rect">
            <a:avLst/>
          </a:prstGeom>
        </p:spPr>
      </p:pic>
      <p:sp>
        <p:nvSpPr>
          <p:cNvPr id="32" name="TextBox 9"/>
          <p:cNvSpPr txBox="1"/>
          <p:nvPr/>
        </p:nvSpPr>
        <p:spPr>
          <a:xfrm>
            <a:off x="1243382" y="1804608"/>
            <a:ext cx="8445907" cy="24622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đọc bài thơ viết về ước mơ, viết được thông tin vào phiếu đọc sách theo mẫu.</a:t>
            </a:r>
          </a:p>
          <a:p>
            <a:pPr lvl="0" algn="just" defTabSz="60963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Biêt trao đối, chia sẻ với bạn về nội dung bài thơ đã đọc; nhớ tên bài thơ của tác giả và kể lại cho người thân.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932" y="464450"/>
            <a:ext cx="5608806" cy="1237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AF0F8-C740-4FCC-A474-60426F2E0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174" y="136359"/>
            <a:ext cx="1119108" cy="11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74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702782"/>
            <a:ext cx="4387746" cy="438774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7840" y="548640"/>
            <a:ext cx="8575040" cy="5405120"/>
            <a:chOff x="497840" y="548640"/>
            <a:chExt cx="7970520" cy="5100320"/>
          </a:xfrm>
        </p:grpSpPr>
        <p:sp>
          <p:nvSpPr>
            <p:cNvPr id="10" name="Rounded Rectangle 9"/>
            <p:cNvSpPr/>
            <p:nvPr/>
          </p:nvSpPr>
          <p:spPr>
            <a:xfrm>
              <a:off x="49784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35000" y="792480"/>
              <a:ext cx="769620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00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3120" y="661049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ước mơ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86F0E-1AF8-72AC-B4A3-E2C5F551A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287" y="1485899"/>
            <a:ext cx="3833813" cy="4021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E18095-8A61-441D-9B98-419CFA30B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4946" y="97120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0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414748" y="378382"/>
            <a:ext cx="8734771" cy="5699117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Bài Thơ Ước Mơ Của Tý ❤️ Nội Dung, Hình Ảnh, Giáo Án">
            <a:extLst>
              <a:ext uri="{FF2B5EF4-FFF2-40B4-BE49-F238E27FC236}">
                <a16:creationId xmlns:a16="http://schemas.microsoft.com/office/drawing/2014/main" id="{B1CB4C12-0A6B-ADA6-4317-B99BA64A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21702"/>
            <a:ext cx="8867775" cy="58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557912-2FA6-4EAE-820D-DD34A07CB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3330" y="89787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25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241" y="381877"/>
            <a:ext cx="11434309" cy="6285141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/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44D68-D7FB-EDD7-7394-0F56FBCC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62" y="633412"/>
            <a:ext cx="9977438" cy="5764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E459AE-B1A3-4F0E-A049-77F001FC4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1246" y="129892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5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3281" y="381877"/>
            <a:ext cx="9258269" cy="6068717"/>
          </a:xfrm>
          <a:prstGeom prst="rect">
            <a:avLst/>
          </a:pr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iếng Việt 1 - Thơ: Ước mơ nào cũng quý - YouTube">
            <a:extLst>
              <a:ext uri="{FF2B5EF4-FFF2-40B4-BE49-F238E27FC236}">
                <a16:creationId xmlns:a16="http://schemas.microsoft.com/office/drawing/2014/main" id="{194F03CA-03E9-C46A-1642-AEB69A26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903DDC-9B13-47AC-BA0C-2E9C7FBB2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1246" y="121871"/>
            <a:ext cx="1121761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684272" y="237200"/>
            <a:ext cx="749808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E2400-9956-E5AF-185E-10823C8B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24" y="1014754"/>
            <a:ext cx="4657726" cy="576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898228-71B0-44A3-801E-63739070C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9371" y="169998"/>
            <a:ext cx="1121761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0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4|0.7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132</Words>
  <Application>Microsoft Office PowerPoint</Application>
  <PresentationFormat>Widescreen</PresentationFormat>
  <Paragraphs>10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#9Slide07 SVNErika Ormig</vt:lpstr>
      <vt:lpstr>Arial</vt:lpstr>
      <vt:lpstr>Calibri</vt:lpstr>
      <vt:lpstr>Cambria</vt:lpstr>
      <vt:lpstr>Open Sans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</cp:revision>
  <dcterms:created xsi:type="dcterms:W3CDTF">2023-10-10T02:58:40Z</dcterms:created>
  <dcterms:modified xsi:type="dcterms:W3CDTF">2025-06-02T10:47:19Z</dcterms:modified>
</cp:coreProperties>
</file>