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x-wav"/>
  <Override PartName="/ppt/activeX/activeX4.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7"/>
  </p:notesMasterIdLst>
  <p:sldIdLst>
    <p:sldId id="277" r:id="rId4"/>
    <p:sldId id="278" r:id="rId5"/>
    <p:sldId id="279" r:id="rId6"/>
    <p:sldId id="280" r:id="rId7"/>
    <p:sldId id="281" r:id="rId8"/>
    <p:sldId id="257" r:id="rId9"/>
    <p:sldId id="282" r:id="rId10"/>
    <p:sldId id="283" r:id="rId11"/>
    <p:sldId id="284" r:id="rId12"/>
    <p:sldId id="276" r:id="rId13"/>
    <p:sldId id="270" r:id="rId14"/>
    <p:sldId id="273" r:id="rId15"/>
    <p:sldId id="286" r:id="rId16"/>
    <p:sldId id="285" r:id="rId17"/>
    <p:sldId id="287" r:id="rId18"/>
    <p:sldId id="502" r:id="rId19"/>
    <p:sldId id="2007577204" r:id="rId20"/>
    <p:sldId id="2007577189" r:id="rId21"/>
    <p:sldId id="2007577190" r:id="rId22"/>
    <p:sldId id="2007577191" r:id="rId23"/>
    <p:sldId id="2007577192" r:id="rId24"/>
    <p:sldId id="288" r:id="rId25"/>
    <p:sldId id="503" r:id="rId26"/>
    <p:sldId id="11532" r:id="rId27"/>
    <p:sldId id="11533" r:id="rId28"/>
    <p:sldId id="398" r:id="rId29"/>
    <p:sldId id="2007577185" r:id="rId30"/>
    <p:sldId id="2007577186" r:id="rId31"/>
    <p:sldId id="2007577193" r:id="rId32"/>
    <p:sldId id="2007577188" r:id="rId33"/>
    <p:sldId id="2007577194" r:id="rId34"/>
    <p:sldId id="2007577195" r:id="rId35"/>
    <p:sldId id="2007577196" r:id="rId36"/>
    <p:sldId id="2007577197" r:id="rId37"/>
    <p:sldId id="2007577198" r:id="rId38"/>
    <p:sldId id="2007577203" r:id="rId39"/>
    <p:sldId id="2007577206" r:id="rId40"/>
    <p:sldId id="2007577205" r:id="rId41"/>
    <p:sldId id="2007577187" r:id="rId42"/>
    <p:sldId id="2007577200" r:id="rId43"/>
    <p:sldId id="2007577201" r:id="rId44"/>
    <p:sldId id="2007577202" r:id="rId45"/>
    <p:sldId id="26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848" autoAdjust="0"/>
  </p:normalViewPr>
  <p:slideViewPr>
    <p:cSldViewPr snapToGrid="0">
      <p:cViewPr varScale="1">
        <p:scale>
          <a:sx n="88" d="100"/>
          <a:sy n="88" d="100"/>
        </p:scale>
        <p:origin x="15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97260B1-9D04-444E-A7AA-392FE494A94A}" type="slidenum">
              <a:rPr lang="en-US" smtClean="0"/>
              <a:t>10</a:t>
            </a:fld>
            <a:endParaRPr lang="en-US"/>
          </a:p>
        </p:txBody>
      </p:sp>
    </p:spTree>
    <p:extLst>
      <p:ext uri="{BB962C8B-B14F-4D97-AF65-F5344CB8AC3E}">
        <p14:creationId xmlns:p14="http://schemas.microsoft.com/office/powerpoint/2010/main" val="226537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997260B1-9D04-444E-A7AA-392FE494A94A}" type="slidenum">
              <a:rPr lang="en-US" smtClean="0"/>
              <a:t>22</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2/6/2025</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2/6/2025</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305377-1457-4C78-859B-7D4E51A0400E}"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11767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93743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05377-1457-4C78-859B-7D4E51A0400E}"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86565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305377-1457-4C78-859B-7D4E51A0400E}"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88594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305377-1457-4C78-859B-7D4E51A0400E}" type="datetimeFigureOut">
              <a:rPr lang="en-US" smtClean="0"/>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71415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305377-1457-4C78-859B-7D4E51A0400E}" type="datetimeFigureOut">
              <a:rPr lang="en-US" smtClean="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4267769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05377-1457-4C78-859B-7D4E51A0400E}" type="datetimeFigureOut">
              <a:rPr lang="en-US" smtClean="0"/>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19705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54016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2/6/2025</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045637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84361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934938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2/6/2025</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2/6/2025</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2/6/2025</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2/6/2025</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2/6/2025</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2/6/2025</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2/6/2025</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7" Type="http://schemas.openxmlformats.org/officeDocument/2006/relationships/tags" Target="../tags/tag92.xml"/><Relationship Id="rId21" Type="http://schemas.openxmlformats.org/officeDocument/2006/relationships/slideLayout" Target="../slideLayouts/slideLayout43.xml"/><Relationship Id="rId42" Type="http://schemas.openxmlformats.org/officeDocument/2006/relationships/tags" Target="../tags/tag17.xml"/><Relationship Id="rId63" Type="http://schemas.openxmlformats.org/officeDocument/2006/relationships/tags" Target="../tags/tag38.xml"/><Relationship Id="rId84" Type="http://schemas.openxmlformats.org/officeDocument/2006/relationships/tags" Target="../tags/tag59.xml"/><Relationship Id="rId138" Type="http://schemas.openxmlformats.org/officeDocument/2006/relationships/tags" Target="../tags/tag113.xml"/><Relationship Id="rId159" Type="http://schemas.openxmlformats.org/officeDocument/2006/relationships/tags" Target="../tags/tag134.xml"/><Relationship Id="rId170" Type="http://schemas.openxmlformats.org/officeDocument/2006/relationships/tags" Target="../tags/tag145.xml"/><Relationship Id="rId107" Type="http://schemas.openxmlformats.org/officeDocument/2006/relationships/tags" Target="../tags/tag82.xml"/><Relationship Id="rId11" Type="http://schemas.openxmlformats.org/officeDocument/2006/relationships/slideLayout" Target="../slideLayouts/slideLayout33.xml"/><Relationship Id="rId32" Type="http://schemas.openxmlformats.org/officeDocument/2006/relationships/tags" Target="../tags/tag7.xml"/><Relationship Id="rId53" Type="http://schemas.openxmlformats.org/officeDocument/2006/relationships/tags" Target="../tags/tag28.xml"/><Relationship Id="rId74" Type="http://schemas.openxmlformats.org/officeDocument/2006/relationships/tags" Target="../tags/tag49.xml"/><Relationship Id="rId128" Type="http://schemas.openxmlformats.org/officeDocument/2006/relationships/tags" Target="../tags/tag103.xml"/><Relationship Id="rId149" Type="http://schemas.openxmlformats.org/officeDocument/2006/relationships/tags" Target="../tags/tag124.xml"/><Relationship Id="rId5" Type="http://schemas.openxmlformats.org/officeDocument/2006/relationships/slideLayout" Target="../slideLayouts/slideLayout27.xml"/><Relationship Id="rId95" Type="http://schemas.openxmlformats.org/officeDocument/2006/relationships/tags" Target="../tags/tag70.xml"/><Relationship Id="rId160" Type="http://schemas.openxmlformats.org/officeDocument/2006/relationships/tags" Target="../tags/tag135.xml"/><Relationship Id="rId22" Type="http://schemas.openxmlformats.org/officeDocument/2006/relationships/slideLayout" Target="../slideLayouts/slideLayout44.xml"/><Relationship Id="rId43" Type="http://schemas.openxmlformats.org/officeDocument/2006/relationships/tags" Target="../tags/tag18.xml"/><Relationship Id="rId64" Type="http://schemas.openxmlformats.org/officeDocument/2006/relationships/tags" Target="../tags/tag39.xml"/><Relationship Id="rId118" Type="http://schemas.openxmlformats.org/officeDocument/2006/relationships/tags" Target="../tags/tag93.xml"/><Relationship Id="rId139" Type="http://schemas.openxmlformats.org/officeDocument/2006/relationships/tags" Target="../tags/tag114.xml"/><Relationship Id="rId85" Type="http://schemas.openxmlformats.org/officeDocument/2006/relationships/tags" Target="../tags/tag60.xml"/><Relationship Id="rId150" Type="http://schemas.openxmlformats.org/officeDocument/2006/relationships/tags" Target="../tags/tag125.xml"/><Relationship Id="rId171" Type="http://schemas.openxmlformats.org/officeDocument/2006/relationships/tags" Target="../tags/tag146.xml"/><Relationship Id="rId12" Type="http://schemas.openxmlformats.org/officeDocument/2006/relationships/slideLayout" Target="../slideLayouts/slideLayout34.xml"/><Relationship Id="rId33" Type="http://schemas.openxmlformats.org/officeDocument/2006/relationships/tags" Target="../tags/tag8.xml"/><Relationship Id="rId108" Type="http://schemas.openxmlformats.org/officeDocument/2006/relationships/tags" Target="../tags/tag83.xml"/><Relationship Id="rId129" Type="http://schemas.openxmlformats.org/officeDocument/2006/relationships/tags" Target="../tags/tag104.xml"/><Relationship Id="rId54" Type="http://schemas.openxmlformats.org/officeDocument/2006/relationships/tags" Target="../tags/tag29.xml"/><Relationship Id="rId75" Type="http://schemas.openxmlformats.org/officeDocument/2006/relationships/tags" Target="../tags/tag50.xml"/><Relationship Id="rId96" Type="http://schemas.openxmlformats.org/officeDocument/2006/relationships/tags" Target="../tags/tag71.xml"/><Relationship Id="rId140" Type="http://schemas.openxmlformats.org/officeDocument/2006/relationships/tags" Target="../tags/tag115.xml"/><Relationship Id="rId161" Type="http://schemas.openxmlformats.org/officeDocument/2006/relationships/tags" Target="../tags/tag136.xml"/><Relationship Id="rId6" Type="http://schemas.openxmlformats.org/officeDocument/2006/relationships/slideLayout" Target="../slideLayouts/slideLayout28.xml"/><Relationship Id="rId23" Type="http://schemas.openxmlformats.org/officeDocument/2006/relationships/slideLayout" Target="../slideLayouts/slideLayout45.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44" Type="http://schemas.openxmlformats.org/officeDocument/2006/relationships/tags" Target="../tags/tag19.xml"/><Relationship Id="rId60" Type="http://schemas.openxmlformats.org/officeDocument/2006/relationships/tags" Target="../tags/tag35.xml"/><Relationship Id="rId65" Type="http://schemas.openxmlformats.org/officeDocument/2006/relationships/tags" Target="../tags/tag40.xml"/><Relationship Id="rId81" Type="http://schemas.openxmlformats.org/officeDocument/2006/relationships/tags" Target="../tags/tag56.xml"/><Relationship Id="rId86" Type="http://schemas.openxmlformats.org/officeDocument/2006/relationships/tags" Target="../tags/tag61.xml"/><Relationship Id="rId130" Type="http://schemas.openxmlformats.org/officeDocument/2006/relationships/tags" Target="../tags/tag105.xml"/><Relationship Id="rId135" Type="http://schemas.openxmlformats.org/officeDocument/2006/relationships/tags" Target="../tags/tag110.xml"/><Relationship Id="rId151" Type="http://schemas.openxmlformats.org/officeDocument/2006/relationships/tags" Target="../tags/tag126.xml"/><Relationship Id="rId156" Type="http://schemas.openxmlformats.org/officeDocument/2006/relationships/tags" Target="../tags/tag131.xml"/><Relationship Id="rId177" Type="http://schemas.openxmlformats.org/officeDocument/2006/relationships/tags" Target="../tags/tag152.xml"/><Relationship Id="rId172" Type="http://schemas.openxmlformats.org/officeDocument/2006/relationships/tags" Target="../tags/tag147.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9.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24.xml"/><Relationship Id="rId29" Type="http://schemas.openxmlformats.org/officeDocument/2006/relationships/tags" Target="../tags/tag4.xml"/><Relationship Id="rId24" Type="http://schemas.openxmlformats.org/officeDocument/2006/relationships/slideLayout" Target="../slideLayouts/slideLayout46.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30.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25.xml"/><Relationship Id="rId25" Type="http://schemas.openxmlformats.org/officeDocument/2006/relationships/theme" Target="../theme/theme3.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42.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5" Type="http://schemas.openxmlformats.org/officeDocument/2006/relationships/slideLayout" Target="../slideLayouts/slideLayout37.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 Id="rId10" Type="http://schemas.openxmlformats.org/officeDocument/2006/relationships/slideLayout" Target="../slideLayouts/slideLayout32.xml"/><Relationship Id="rId31" Type="http://schemas.openxmlformats.org/officeDocument/2006/relationships/tags" Target="../tags/tag6.xml"/><Relationship Id="rId52" Type="http://schemas.openxmlformats.org/officeDocument/2006/relationships/tags" Target="../tags/tag27.xml"/><Relationship Id="rId73" Type="http://schemas.openxmlformats.org/officeDocument/2006/relationships/tags" Target="../tags/tag48.xml"/><Relationship Id="rId78" Type="http://schemas.openxmlformats.org/officeDocument/2006/relationships/tags" Target="../tags/tag53.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43" Type="http://schemas.openxmlformats.org/officeDocument/2006/relationships/tags" Target="../tags/tag118.xml"/><Relationship Id="rId148" Type="http://schemas.openxmlformats.org/officeDocument/2006/relationships/tags" Target="../tags/tag123.xml"/><Relationship Id="rId164" Type="http://schemas.openxmlformats.org/officeDocument/2006/relationships/tags" Target="../tags/tag139.xml"/><Relationship Id="rId169" Type="http://schemas.openxmlformats.org/officeDocument/2006/relationships/tags" Target="../tags/tag14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26" Type="http://schemas.openxmlformats.org/officeDocument/2006/relationships/tags" Target="../tags/tag1.xml"/><Relationship Id="rId47" Type="http://schemas.openxmlformats.org/officeDocument/2006/relationships/tags" Target="../tags/tag22.xml"/><Relationship Id="rId68" Type="http://schemas.openxmlformats.org/officeDocument/2006/relationships/tags" Target="../tags/tag43.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54" Type="http://schemas.openxmlformats.org/officeDocument/2006/relationships/tags" Target="../tags/tag129.xml"/><Relationship Id="rId175" Type="http://schemas.openxmlformats.org/officeDocument/2006/relationships/tags" Target="../tags/tag150.xml"/><Relationship Id="rId16" Type="http://schemas.openxmlformats.org/officeDocument/2006/relationships/slideLayout" Target="../slideLayouts/slideLayout38.xml"/><Relationship Id="rId37" Type="http://schemas.openxmlformats.org/officeDocument/2006/relationships/tags" Target="../tags/tag12.xml"/><Relationship Id="rId58" Type="http://schemas.openxmlformats.org/officeDocument/2006/relationships/tags" Target="../tags/tag33.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44" Type="http://schemas.openxmlformats.org/officeDocument/2006/relationships/tags" Target="../tags/tag119.xml"/><Relationship Id="rId90" Type="http://schemas.openxmlformats.org/officeDocument/2006/relationships/tags" Target="../tags/tag65.xml"/><Relationship Id="rId165" Type="http://schemas.openxmlformats.org/officeDocument/2006/relationships/tags" Target="../tags/tag140.xml"/><Relationship Id="rId27" Type="http://schemas.openxmlformats.org/officeDocument/2006/relationships/tags" Target="../tags/tag2.xml"/><Relationship Id="rId48" Type="http://schemas.openxmlformats.org/officeDocument/2006/relationships/tags" Target="../tags/tag23.xml"/><Relationship Id="rId69" Type="http://schemas.openxmlformats.org/officeDocument/2006/relationships/tags" Target="../tags/tag44.xml"/><Relationship Id="rId113" Type="http://schemas.openxmlformats.org/officeDocument/2006/relationships/tags" Target="../tags/tag88.xml"/><Relationship Id="rId134" Type="http://schemas.openxmlformats.org/officeDocument/2006/relationships/tags" Target="../tags/tag109.xml"/><Relationship Id="rId80" Type="http://schemas.openxmlformats.org/officeDocument/2006/relationships/tags" Target="../tags/tag55.xml"/><Relationship Id="rId155" Type="http://schemas.openxmlformats.org/officeDocument/2006/relationships/tags" Target="../tags/tag130.xml"/><Relationship Id="rId176" Type="http://schemas.openxmlformats.org/officeDocument/2006/relationships/tags" Target="../tags/tag151.xml"/><Relationship Id="rId17" Type="http://schemas.openxmlformats.org/officeDocument/2006/relationships/slideLayout" Target="../slideLayouts/slideLayout39.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24" Type="http://schemas.openxmlformats.org/officeDocument/2006/relationships/tags" Target="../tags/tag99.xml"/><Relationship Id="rId70" Type="http://schemas.openxmlformats.org/officeDocument/2006/relationships/tags" Target="../tags/tag45.xml"/><Relationship Id="rId91" Type="http://schemas.openxmlformats.org/officeDocument/2006/relationships/tags" Target="../tags/tag66.xml"/><Relationship Id="rId145" Type="http://schemas.openxmlformats.org/officeDocument/2006/relationships/tags" Target="../tags/tag120.xml"/><Relationship Id="rId166" Type="http://schemas.openxmlformats.org/officeDocument/2006/relationships/tags" Target="../tags/tag141.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05377-1457-4C78-859B-7D4E51A0400E}" type="datetimeFigureOut">
              <a:rPr lang="en-US" smtClean="0"/>
              <a:t>2/6/2025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04002-D646-4D8A-9596-3420A36848F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61668BD8-5FBA-58E3-DC4A-AD8530F9A4A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58231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pxhere.com/en/photo/69932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pxhere.com/en/photo/699329" TargetMode="External"/><Relationship Id="rId3" Type="http://schemas.openxmlformats.org/officeDocument/2006/relationships/image" Target="../media/image38.png"/><Relationship Id="rId7"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9.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6.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6.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26.xml"/><Relationship Id="rId6" Type="http://schemas.microsoft.com/office/2007/relationships/hdphoto" Target="../media/hdphoto22.wdp"/><Relationship Id="rId5" Type="http://schemas.openxmlformats.org/officeDocument/2006/relationships/image" Target="../media/image68.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79.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microsoft.com/office/2007/relationships/hdphoto" Target="../media/hdphoto3.wdp"/><Relationship Id="rId12"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11"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7.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3" Type="http://schemas.openxmlformats.org/officeDocument/2006/relationships/slideLayout" Target="../slideLayouts/slideLayout13.xml"/><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png"/><Relationship Id="rId11"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audio" Target="../media/audio1.wav"/><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3" Type="http://schemas.openxmlformats.org/officeDocument/2006/relationships/slideLayout" Target="../slideLayouts/slideLayout13.xml"/><Relationship Id="rId7" Type="http://schemas.openxmlformats.org/officeDocument/2006/relationships/image" Target="../media/image7.png"/><Relationship Id="rId12" Type="http://schemas.openxmlformats.org/officeDocument/2006/relationships/image" Target="../media/image13.png"/><Relationship Id="rId17" Type="http://schemas.microsoft.com/office/2007/relationships/hdphoto" Target="../media/hdphoto9.wdp"/><Relationship Id="rId2" Type="http://schemas.openxmlformats.org/officeDocument/2006/relationships/audio" Target="../media/media4.mp3"/><Relationship Id="rId16" Type="http://schemas.openxmlformats.org/officeDocument/2006/relationships/image" Target="../media/image23.png"/><Relationship Id="rId1" Type="http://schemas.microsoft.com/office/2007/relationships/media" Target="../media/media4.mp3"/><Relationship Id="rId6" Type="http://schemas.openxmlformats.org/officeDocument/2006/relationships/image" Target="../media/image20.png"/><Relationship Id="rId11" Type="http://schemas.microsoft.com/office/2007/relationships/hdphoto" Target="../media/hdphoto7.wdp"/><Relationship Id="rId5" Type="http://schemas.openxmlformats.org/officeDocument/2006/relationships/image" Target="../media/image15.png"/><Relationship Id="rId15" Type="http://schemas.microsoft.com/office/2007/relationships/hdphoto" Target="../media/hdphoto8.wdp"/><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11.wdp"/><Relationship Id="rId3" Type="http://schemas.openxmlformats.org/officeDocument/2006/relationships/slideLayout" Target="../slideLayouts/slideLayout13.xml"/><Relationship Id="rId7" Type="http://schemas.openxmlformats.org/officeDocument/2006/relationships/image" Target="../media/image7.png"/><Relationship Id="rId12" Type="http://schemas.openxmlformats.org/officeDocument/2006/relationships/image" Target="../media/image26.png"/><Relationship Id="rId17" Type="http://schemas.microsoft.com/office/2007/relationships/hdphoto" Target="../media/hdphoto13.wdp"/><Relationship Id="rId2" Type="http://schemas.openxmlformats.org/officeDocument/2006/relationships/audio" Target="../media/media4.mp3"/><Relationship Id="rId16" Type="http://schemas.openxmlformats.org/officeDocument/2006/relationships/image" Target="../media/image28.png"/><Relationship Id="rId1" Type="http://schemas.microsoft.com/office/2007/relationships/media" Target="../media/media4.mp3"/><Relationship Id="rId6" Type="http://schemas.openxmlformats.org/officeDocument/2006/relationships/image" Target="../media/image15.png"/><Relationship Id="rId11" Type="http://schemas.microsoft.com/office/2007/relationships/hdphoto" Target="../media/hdphoto10.wdp"/><Relationship Id="rId5" Type="http://schemas.openxmlformats.org/officeDocument/2006/relationships/image" Target="../media/image24.png"/><Relationship Id="rId15" Type="http://schemas.microsoft.com/office/2007/relationships/hdphoto" Target="../media/hdphoto12.wdp"/><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22.png"/><Relationship Id="rId3" Type="http://schemas.openxmlformats.org/officeDocument/2006/relationships/slideLayout" Target="../slideLayouts/slideLayout13.xml"/><Relationship Id="rId7" Type="http://schemas.openxmlformats.org/officeDocument/2006/relationships/image" Target="../media/image31.png"/><Relationship Id="rId12" Type="http://schemas.microsoft.com/office/2007/relationships/hdphoto" Target="../media/hdphoto4.wdp"/><Relationship Id="rId17" Type="http://schemas.openxmlformats.org/officeDocument/2006/relationships/image" Target="../media/image19.png"/><Relationship Id="rId2" Type="http://schemas.openxmlformats.org/officeDocument/2006/relationships/audio" Target="../media/media5.mp3"/><Relationship Id="rId16" Type="http://schemas.microsoft.com/office/2007/relationships/hdphoto" Target="../media/hdphoto16.wdp"/><Relationship Id="rId1" Type="http://schemas.microsoft.com/office/2007/relationships/media" Target="../media/media5.mp3"/><Relationship Id="rId6" Type="http://schemas.microsoft.com/office/2007/relationships/hdphoto" Target="../media/hdphoto14.wdp"/><Relationship Id="rId11" Type="http://schemas.openxmlformats.org/officeDocument/2006/relationships/image" Target="../media/image13.png"/><Relationship Id="rId5" Type="http://schemas.openxmlformats.org/officeDocument/2006/relationships/image" Target="../media/image30.png"/><Relationship Id="rId15" Type="http://schemas.openxmlformats.org/officeDocument/2006/relationships/image" Target="../media/image32.png"/><Relationship Id="rId10" Type="http://schemas.microsoft.com/office/2007/relationships/hdphoto" Target="../media/hdphoto7.wdp"/><Relationship Id="rId4" Type="http://schemas.openxmlformats.org/officeDocument/2006/relationships/image" Target="../media/image29.png"/><Relationship Id="rId9" Type="http://schemas.openxmlformats.org/officeDocument/2006/relationships/image" Target="../media/image21.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72D8402-2509-1848-7A49-AD17AAEBD897}"/>
              </a:ext>
            </a:extLst>
          </p:cNvPr>
          <p:cNvPicPr>
            <a:picLocks noChangeAspect="1"/>
          </p:cNvPicPr>
          <p:nvPr/>
        </p:nvPicPr>
        <p:blipFill rotWithShape="1">
          <a:blip r:embed="rId2">
            <a:extLst>
              <a:ext uri="{28A0092B-C50C-407E-A947-70E740481C1C}">
                <a14:useLocalDpi xmlns:a14="http://schemas.microsoft.com/office/drawing/2010/main" val="0"/>
              </a:ext>
            </a:extLst>
          </a:blip>
          <a:srcRect t="19" b="7869"/>
          <a:stretch/>
        </p:blipFill>
        <p:spPr>
          <a:xfrm>
            <a:off x="-1524" y="0"/>
            <a:ext cx="12192000" cy="6858000"/>
          </a:xfrm>
          <a:prstGeom prst="rect">
            <a:avLst/>
          </a:prstGeom>
        </p:spPr>
      </p:pic>
      <p:grpSp>
        <p:nvGrpSpPr>
          <p:cNvPr id="6" name="Group 5">
            <a:extLst>
              <a:ext uri="{FF2B5EF4-FFF2-40B4-BE49-F238E27FC236}">
                <a16:creationId xmlns:a16="http://schemas.microsoft.com/office/drawing/2014/main" id="{C05F1989-A0B9-93F6-7960-68DA24F8A800}"/>
              </a:ext>
            </a:extLst>
          </p:cNvPr>
          <p:cNvGrpSpPr/>
          <p:nvPr/>
        </p:nvGrpSpPr>
        <p:grpSpPr>
          <a:xfrm>
            <a:off x="-1" y="0"/>
            <a:ext cx="6486525" cy="3937763"/>
            <a:chOff x="485963" y="1785574"/>
            <a:chExt cx="4288541" cy="3181574"/>
          </a:xfrm>
        </p:grpSpPr>
        <p:grpSp>
          <p:nvGrpSpPr>
            <p:cNvPr id="7" name="Group 6">
              <a:extLst>
                <a:ext uri="{FF2B5EF4-FFF2-40B4-BE49-F238E27FC236}">
                  <a16:creationId xmlns:a16="http://schemas.microsoft.com/office/drawing/2014/main" id="{D5B43C4E-225D-2A61-49B5-30A77113F3DB}"/>
                </a:ext>
              </a:extLst>
            </p:cNvPr>
            <p:cNvGrpSpPr/>
            <p:nvPr/>
          </p:nvGrpSpPr>
          <p:grpSpPr>
            <a:xfrm>
              <a:off x="807504" y="1785574"/>
              <a:ext cx="3749042" cy="3181574"/>
              <a:chOff x="2404292" y="-470736"/>
              <a:chExt cx="7613779" cy="3181574"/>
            </a:xfrm>
          </p:grpSpPr>
          <p:sp>
            <p:nvSpPr>
              <p:cNvPr id="10" name="Rectangle: Rounded Corners 9">
                <a:extLst>
                  <a:ext uri="{FF2B5EF4-FFF2-40B4-BE49-F238E27FC236}">
                    <a16:creationId xmlns:a16="http://schemas.microsoft.com/office/drawing/2014/main" id="{D2C0A9B2-F580-CC5C-7EB2-D42A6CF150E7}"/>
                  </a:ext>
                </a:extLst>
              </p:cNvPr>
              <p:cNvSpPr/>
              <p:nvPr/>
            </p:nvSpPr>
            <p:spPr>
              <a:xfrm>
                <a:off x="4591958" y="-419380"/>
                <a:ext cx="253763"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75A46B7-D700-5734-B589-035032E8CD2F}"/>
                  </a:ext>
                </a:extLst>
              </p:cNvPr>
              <p:cNvSpPr/>
              <p:nvPr/>
            </p:nvSpPr>
            <p:spPr>
              <a:xfrm>
                <a:off x="7894541" y="-470736"/>
                <a:ext cx="253763"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D58C5CD-E159-F3E8-39CF-4DBBD51353B6}"/>
                  </a:ext>
                </a:extLst>
              </p:cNvPr>
              <p:cNvSpPr/>
              <p:nvPr/>
            </p:nvSpPr>
            <p:spPr>
              <a:xfrm>
                <a:off x="2404292" y="927498"/>
                <a:ext cx="7613779"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CA58F44-5857-5D8B-E324-FA0DDC085D5F}"/>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 name="Picture 1">
            <a:extLst>
              <a:ext uri="{FF2B5EF4-FFF2-40B4-BE49-F238E27FC236}">
                <a16:creationId xmlns:a16="http://schemas.microsoft.com/office/drawing/2014/main" id="{C2F46CBF-AC22-4744-C6EF-93F14E8227C9}"/>
              </a:ext>
            </a:extLst>
          </p:cNvPr>
          <p:cNvPicPr>
            <a:picLocks noChangeAspect="1"/>
          </p:cNvPicPr>
          <p:nvPr/>
        </p:nvPicPr>
        <p:blipFill>
          <a:blip r:embed="rId5"/>
          <a:stretch>
            <a:fillRect/>
          </a:stretch>
        </p:blipFill>
        <p:spPr>
          <a:xfrm>
            <a:off x="997245" y="2202883"/>
            <a:ext cx="4901609" cy="1347333"/>
          </a:xfrm>
          <a:prstGeom prst="rect">
            <a:avLst/>
          </a:prstGeom>
        </p:spPr>
      </p:pic>
    </p:spTree>
    <p:extLst>
      <p:ext uri="{BB962C8B-B14F-4D97-AF65-F5344CB8AC3E}">
        <p14:creationId xmlns:p14="http://schemas.microsoft.com/office/powerpoint/2010/main" val="2894800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5D8FE5E-04A4-785C-0F43-B055538090A8}"/>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E4A96654-6D78-6054-D670-40E74D792724}"/>
                </a:ext>
              </a:extLst>
            </p:cNvPr>
            <p:cNvSpPr txBox="1"/>
            <p:nvPr/>
          </p:nvSpPr>
          <p:spPr>
            <a:xfrm>
              <a:off x="9588687" y="2418781"/>
              <a:ext cx="117237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rotWithShape="1">
            <a:blip r:embed="rId3">
              <a:extLst>
                <a:ext uri="{28A0092B-C50C-407E-A947-70E740481C1C}">
                  <a14:useLocalDpi xmlns:a14="http://schemas.microsoft.com/office/drawing/2010/main" val="0"/>
                </a:ext>
              </a:extLst>
            </a:blip>
            <a:srcRect t="7455"/>
            <a:stretch/>
          </p:blipFill>
          <p:spPr>
            <a:xfrm>
              <a:off x="0" y="0"/>
              <a:ext cx="12192000" cy="6858000"/>
            </a:xfrm>
            <a:prstGeom prst="rect">
              <a:avLst/>
            </a:prstGeom>
          </p:spPr>
        </p:pic>
      </p:grpSp>
      <p:pic>
        <p:nvPicPr>
          <p:cNvPr id="10" name="Picture 9">
            <a:extLst>
              <a:ext uri="{FF2B5EF4-FFF2-40B4-BE49-F238E27FC236}">
                <a16:creationId xmlns:a16="http://schemas.microsoft.com/office/drawing/2014/main" id="{F55BB6DB-1BE9-46B8-872C-265B586599DE}"/>
              </a:ext>
            </a:extLst>
          </p:cNvPr>
          <p:cNvPicPr>
            <a:picLocks noChangeAspect="1"/>
          </p:cNvPicPr>
          <p:nvPr/>
        </p:nvPicPr>
        <p:blipFill>
          <a:blip r:embed="rId4"/>
          <a:stretch>
            <a:fillRect/>
          </a:stretch>
        </p:blipFill>
        <p:spPr>
          <a:xfrm>
            <a:off x="4988300" y="0"/>
            <a:ext cx="3072650" cy="1182727"/>
          </a:xfrm>
          <a:prstGeom prst="rect">
            <a:avLst/>
          </a:prstGeom>
        </p:spPr>
      </p:pic>
      <p:pic>
        <p:nvPicPr>
          <p:cNvPr id="11" name="Picture 10">
            <a:extLst>
              <a:ext uri="{FF2B5EF4-FFF2-40B4-BE49-F238E27FC236}">
                <a16:creationId xmlns:a16="http://schemas.microsoft.com/office/drawing/2014/main" id="{DA732628-EB62-F4C6-C065-58E65E21AED5}"/>
              </a:ext>
            </a:extLst>
          </p:cNvPr>
          <p:cNvPicPr>
            <a:picLocks noChangeAspect="1"/>
          </p:cNvPicPr>
          <p:nvPr/>
        </p:nvPicPr>
        <p:blipFill>
          <a:blip r:embed="rId5"/>
          <a:stretch>
            <a:fillRect/>
          </a:stretch>
        </p:blipFill>
        <p:spPr>
          <a:xfrm>
            <a:off x="1450045" y="2751151"/>
            <a:ext cx="9730059" cy="1146147"/>
          </a:xfrm>
          <a:prstGeom prst="rect">
            <a:avLst/>
          </a:prstGeom>
        </p:spPr>
      </p:pic>
      <p:pic>
        <p:nvPicPr>
          <p:cNvPr id="19" name="Picture 18">
            <a:extLst>
              <a:ext uri="{FF2B5EF4-FFF2-40B4-BE49-F238E27FC236}">
                <a16:creationId xmlns:a16="http://schemas.microsoft.com/office/drawing/2014/main" id="{089D85D7-86BB-23E5-CCA8-9989DFA0DAF1}"/>
              </a:ext>
            </a:extLst>
          </p:cNvPr>
          <p:cNvPicPr>
            <a:picLocks noChangeAspect="1"/>
          </p:cNvPicPr>
          <p:nvPr/>
        </p:nvPicPr>
        <p:blipFill>
          <a:blip r:embed="rId6"/>
          <a:stretch>
            <a:fillRect/>
          </a:stretch>
        </p:blipFill>
        <p:spPr>
          <a:xfrm>
            <a:off x="1505251" y="353086"/>
            <a:ext cx="1847248" cy="2322777"/>
          </a:xfrm>
          <a:prstGeom prst="rect">
            <a:avLst/>
          </a:prstGeom>
        </p:spPr>
      </p:pic>
      <p:pic>
        <p:nvPicPr>
          <p:cNvPr id="21" name="Picture 20">
            <a:extLst>
              <a:ext uri="{FF2B5EF4-FFF2-40B4-BE49-F238E27FC236}">
                <a16:creationId xmlns:a16="http://schemas.microsoft.com/office/drawing/2014/main" id="{A33EF507-848A-9DC6-A01A-047942F5956E}"/>
              </a:ext>
            </a:extLst>
          </p:cNvPr>
          <p:cNvPicPr>
            <a:picLocks noChangeAspect="1"/>
          </p:cNvPicPr>
          <p:nvPr/>
        </p:nvPicPr>
        <p:blipFill>
          <a:blip r:embed="rId7"/>
          <a:stretch>
            <a:fillRect/>
          </a:stretch>
        </p:blipFill>
        <p:spPr>
          <a:xfrm>
            <a:off x="5085818" y="2090124"/>
            <a:ext cx="3487214" cy="963251"/>
          </a:xfrm>
          <a:prstGeom prst="rect">
            <a:avLst/>
          </a:prstGeom>
        </p:spPr>
      </p:pic>
    </p:spTree>
    <p:extLst>
      <p:ext uri="{BB962C8B-B14F-4D97-AF65-F5344CB8AC3E}">
        <p14:creationId xmlns:p14="http://schemas.microsoft.com/office/powerpoint/2010/main" val="23101838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40" name="Google Shape;643;p39">
            <a:extLst>
              <a:ext uri="{FF2B5EF4-FFF2-40B4-BE49-F238E27FC236}">
                <a16:creationId xmlns:a16="http://schemas.microsoft.com/office/drawing/2014/main" id="{DEF581A4-FD55-745C-DC4A-213CDB569AFB}"/>
              </a:ext>
            </a:extLst>
          </p:cNvPr>
          <p:cNvSpPr txBox="1">
            <a:spLocks/>
          </p:cNvSpPr>
          <p:nvPr/>
        </p:nvSpPr>
        <p:spPr>
          <a:xfrm>
            <a:off x="1671110" y="1171442"/>
            <a:ext cx="10416116" cy="223731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3200" dirty="0">
                <a:latin typeface="Calibri" panose="020F0502020204030204" pitchFamily="34" charset="0"/>
                <a:cs typeface="Calibri" panose="020F0502020204030204" pitchFamily="34" charset="0"/>
              </a:rPr>
              <a:t>Đọc đúng từ ngữ, câu, đoạn và toàn bộ câu chuyện Đồng cỏ nở hoa. </a:t>
            </a:r>
          </a:p>
        </p:txBody>
      </p:sp>
      <p:sp>
        <p:nvSpPr>
          <p:cNvPr id="42" name="Rectangle 41">
            <a:extLst>
              <a:ext uri="{FF2B5EF4-FFF2-40B4-BE49-F238E27FC236}">
                <a16:creationId xmlns:a16="http://schemas.microsoft.com/office/drawing/2014/main" id="{238BFDBA-6F08-22A2-E081-E0815954B44E}"/>
              </a:ext>
            </a:extLst>
          </p:cNvPr>
          <p:cNvSpPr/>
          <p:nvPr/>
        </p:nvSpPr>
        <p:spPr>
          <a:xfrm>
            <a:off x="1594057" y="2439843"/>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Biết đọc lời của người dẫn chuyện, lời nói của các nhân vật (Bống, ông hoạ sĩ) trong câu chuyện với giọng điệu phù hợp.</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43" name="Google Shape;2188;p71">
            <a:extLst>
              <a:ext uri="{FF2B5EF4-FFF2-40B4-BE49-F238E27FC236}">
                <a16:creationId xmlns:a16="http://schemas.microsoft.com/office/drawing/2014/main" id="{D4638F9B-97A1-74F3-82E7-856DC3384376}"/>
              </a:ext>
            </a:extLst>
          </p:cNvPr>
          <p:cNvGrpSpPr/>
          <p:nvPr/>
        </p:nvGrpSpPr>
        <p:grpSpPr>
          <a:xfrm>
            <a:off x="460194" y="1369201"/>
            <a:ext cx="1151637" cy="1027031"/>
            <a:chOff x="1492450" y="2713557"/>
            <a:chExt cx="411283" cy="411284"/>
          </a:xfrm>
        </p:grpSpPr>
        <p:sp>
          <p:nvSpPr>
            <p:cNvPr id="44" name="Google Shape;2189;p71">
              <a:extLst>
                <a:ext uri="{FF2B5EF4-FFF2-40B4-BE49-F238E27FC236}">
                  <a16:creationId xmlns:a16="http://schemas.microsoft.com/office/drawing/2014/main" id="{29A32139-EC17-E060-6702-569DBFE6994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190;p71">
              <a:extLst>
                <a:ext uri="{FF2B5EF4-FFF2-40B4-BE49-F238E27FC236}">
                  <a16:creationId xmlns:a16="http://schemas.microsoft.com/office/drawing/2014/main" id="{E9DF7A46-7B0C-16F1-B69D-898841E5507C}"/>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191;p71">
              <a:extLst>
                <a:ext uri="{FF2B5EF4-FFF2-40B4-BE49-F238E27FC236}">
                  <a16:creationId xmlns:a16="http://schemas.microsoft.com/office/drawing/2014/main" id="{09DDB349-D65A-9A96-4A21-E293123118C3}"/>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192;p71">
              <a:extLst>
                <a:ext uri="{FF2B5EF4-FFF2-40B4-BE49-F238E27FC236}">
                  <a16:creationId xmlns:a16="http://schemas.microsoft.com/office/drawing/2014/main" id="{F1267C5E-37EA-532E-2F29-B13308BA2602}"/>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93;p71">
              <a:extLst>
                <a:ext uri="{FF2B5EF4-FFF2-40B4-BE49-F238E27FC236}">
                  <a16:creationId xmlns:a16="http://schemas.microsoft.com/office/drawing/2014/main" id="{67818F8E-8795-85C3-D45F-C1F87AE3E265}"/>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194;p71">
              <a:extLst>
                <a:ext uri="{FF2B5EF4-FFF2-40B4-BE49-F238E27FC236}">
                  <a16:creationId xmlns:a16="http://schemas.microsoft.com/office/drawing/2014/main" id="{EAF00A2D-8688-0534-75C1-5B4D7917C84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 name="Google Shape;2188;p71">
            <a:extLst>
              <a:ext uri="{FF2B5EF4-FFF2-40B4-BE49-F238E27FC236}">
                <a16:creationId xmlns:a16="http://schemas.microsoft.com/office/drawing/2014/main" id="{CA286892-9DFB-03B3-9F17-AA366343FA7D}"/>
              </a:ext>
            </a:extLst>
          </p:cNvPr>
          <p:cNvGrpSpPr/>
          <p:nvPr/>
        </p:nvGrpSpPr>
        <p:grpSpPr>
          <a:xfrm>
            <a:off x="393519" y="2486372"/>
            <a:ext cx="1151637" cy="1027031"/>
            <a:chOff x="1492450" y="2713557"/>
            <a:chExt cx="411283" cy="411284"/>
          </a:xfrm>
        </p:grpSpPr>
        <p:sp>
          <p:nvSpPr>
            <p:cNvPr id="51" name="Google Shape;2189;p71">
              <a:extLst>
                <a:ext uri="{FF2B5EF4-FFF2-40B4-BE49-F238E27FC236}">
                  <a16:creationId xmlns:a16="http://schemas.microsoft.com/office/drawing/2014/main" id="{984BFAB4-CE6C-211A-64BA-41828FF4EDDC}"/>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190;p71">
              <a:extLst>
                <a:ext uri="{FF2B5EF4-FFF2-40B4-BE49-F238E27FC236}">
                  <a16:creationId xmlns:a16="http://schemas.microsoft.com/office/drawing/2014/main" id="{04133EEC-9345-1821-EDD5-FD6DA6129BC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191;p71">
              <a:extLst>
                <a:ext uri="{FF2B5EF4-FFF2-40B4-BE49-F238E27FC236}">
                  <a16:creationId xmlns:a16="http://schemas.microsoft.com/office/drawing/2014/main" id="{AE3E73E8-510E-CE3D-A9E8-AF2D9CDC742C}"/>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192;p71">
              <a:extLst>
                <a:ext uri="{FF2B5EF4-FFF2-40B4-BE49-F238E27FC236}">
                  <a16:creationId xmlns:a16="http://schemas.microsoft.com/office/drawing/2014/main" id="{2BBA49DD-B897-F857-2D2C-A93C9045BD4A}"/>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193;p71">
              <a:extLst>
                <a:ext uri="{FF2B5EF4-FFF2-40B4-BE49-F238E27FC236}">
                  <a16:creationId xmlns:a16="http://schemas.microsoft.com/office/drawing/2014/main" id="{89CCB94E-0016-BE29-86A6-BE0928AE6806}"/>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194;p71">
              <a:extLst>
                <a:ext uri="{FF2B5EF4-FFF2-40B4-BE49-F238E27FC236}">
                  <a16:creationId xmlns:a16="http://schemas.microsoft.com/office/drawing/2014/main" id="{326AB3E4-05AB-2DFB-A7EE-C119D09B7DB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id="{0B1B4D70-5877-0259-6D1A-A9A4FD4962B4}"/>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58" name="Rectangle 57">
            <a:extLst>
              <a:ext uri="{FF2B5EF4-FFF2-40B4-BE49-F238E27FC236}">
                <a16:creationId xmlns:a16="http://schemas.microsoft.com/office/drawing/2014/main" id="{FF3C70E1-4F83-CC08-F6E1-99C0E3116B01}"/>
              </a:ext>
            </a:extLst>
          </p:cNvPr>
          <p:cNvSpPr/>
          <p:nvPr/>
        </p:nvSpPr>
        <p:spPr>
          <a:xfrm>
            <a:off x="616719" y="2393143"/>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59" name="Rectangle 58">
            <a:extLst>
              <a:ext uri="{FF2B5EF4-FFF2-40B4-BE49-F238E27FC236}">
                <a16:creationId xmlns:a16="http://schemas.microsoft.com/office/drawing/2014/main" id="{2B439D0F-6517-DA17-2347-DB96707D0D89}"/>
              </a:ext>
            </a:extLst>
          </p:cNvPr>
          <p:cNvSpPr/>
          <p:nvPr/>
        </p:nvSpPr>
        <p:spPr>
          <a:xfrm>
            <a:off x="1555957" y="3767197"/>
            <a:ext cx="10402571" cy="1569660"/>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 nhận biết được cách liên tưởng, so sánh,... trong việc xây dựng nhân vật.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60" name="Google Shape;2188;p71">
            <a:extLst>
              <a:ext uri="{FF2B5EF4-FFF2-40B4-BE49-F238E27FC236}">
                <a16:creationId xmlns:a16="http://schemas.microsoft.com/office/drawing/2014/main" id="{DB609AF0-BAA5-7C58-5958-F065EA3EC345}"/>
              </a:ext>
            </a:extLst>
          </p:cNvPr>
          <p:cNvGrpSpPr/>
          <p:nvPr/>
        </p:nvGrpSpPr>
        <p:grpSpPr>
          <a:xfrm>
            <a:off x="355419" y="3813726"/>
            <a:ext cx="1151637" cy="1027031"/>
            <a:chOff x="1492450" y="2713557"/>
            <a:chExt cx="411283" cy="411284"/>
          </a:xfrm>
        </p:grpSpPr>
        <p:sp>
          <p:nvSpPr>
            <p:cNvPr id="61" name="Google Shape;2189;p71">
              <a:extLst>
                <a:ext uri="{FF2B5EF4-FFF2-40B4-BE49-F238E27FC236}">
                  <a16:creationId xmlns:a16="http://schemas.microsoft.com/office/drawing/2014/main" id="{212E0F42-5186-3AEE-4C09-8906B988E6C3}"/>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190;p71">
              <a:extLst>
                <a:ext uri="{FF2B5EF4-FFF2-40B4-BE49-F238E27FC236}">
                  <a16:creationId xmlns:a16="http://schemas.microsoft.com/office/drawing/2014/main" id="{41CFB894-2BC2-034C-826F-A67B889E8F07}"/>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191;p71">
              <a:extLst>
                <a:ext uri="{FF2B5EF4-FFF2-40B4-BE49-F238E27FC236}">
                  <a16:creationId xmlns:a16="http://schemas.microsoft.com/office/drawing/2014/main" id="{8A32DEF1-8224-C204-33D5-ABC270DABC7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192;p71">
              <a:extLst>
                <a:ext uri="{FF2B5EF4-FFF2-40B4-BE49-F238E27FC236}">
                  <a16:creationId xmlns:a16="http://schemas.microsoft.com/office/drawing/2014/main" id="{60874266-436B-AF55-2C5B-E5EB0360D0BC}"/>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193;p71">
              <a:extLst>
                <a:ext uri="{FF2B5EF4-FFF2-40B4-BE49-F238E27FC236}">
                  <a16:creationId xmlns:a16="http://schemas.microsoft.com/office/drawing/2014/main" id="{07AA03E4-F582-8045-457B-E3F499BD0411}"/>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194;p71">
              <a:extLst>
                <a:ext uri="{FF2B5EF4-FFF2-40B4-BE49-F238E27FC236}">
                  <a16:creationId xmlns:a16="http://schemas.microsoft.com/office/drawing/2014/main" id="{90CFC78D-5046-4CD2-50C3-2D4E6A5A19C9}"/>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7" name="Rectangle 66">
            <a:extLst>
              <a:ext uri="{FF2B5EF4-FFF2-40B4-BE49-F238E27FC236}">
                <a16:creationId xmlns:a16="http://schemas.microsoft.com/office/drawing/2014/main" id="{E476191B-637D-4D6D-A1B4-452B32A3A129}"/>
              </a:ext>
            </a:extLst>
          </p:cNvPr>
          <p:cNvSpPr/>
          <p:nvPr/>
        </p:nvSpPr>
        <p:spPr>
          <a:xfrm>
            <a:off x="578619" y="3720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pic>
        <p:nvPicPr>
          <p:cNvPr id="70" name="Picture 69">
            <a:extLst>
              <a:ext uri="{FF2B5EF4-FFF2-40B4-BE49-F238E27FC236}">
                <a16:creationId xmlns:a16="http://schemas.microsoft.com/office/drawing/2014/main" id="{E49D2F89-DE4D-C99A-64C5-2846862B2196}"/>
              </a:ext>
            </a:extLst>
          </p:cNvPr>
          <p:cNvPicPr>
            <a:picLocks noChangeAspect="1"/>
          </p:cNvPicPr>
          <p:nvPr/>
        </p:nvPicPr>
        <p:blipFill>
          <a:blip r:embed="rId3"/>
          <a:stretch>
            <a:fillRect/>
          </a:stretch>
        </p:blipFill>
        <p:spPr>
          <a:xfrm>
            <a:off x="1245425" y="128708"/>
            <a:ext cx="10272650" cy="1609483"/>
          </a:xfrm>
          <a:prstGeom prst="rect">
            <a:avLst/>
          </a:prstGeom>
        </p:spPr>
      </p:pic>
      <p:sp>
        <p:nvSpPr>
          <p:cNvPr id="99" name="Rectangle 98">
            <a:extLst>
              <a:ext uri="{FF2B5EF4-FFF2-40B4-BE49-F238E27FC236}">
                <a16:creationId xmlns:a16="http://schemas.microsoft.com/office/drawing/2014/main" id="{0ADEAD66-FBED-1EC7-5AD3-C0CC556220D0}"/>
              </a:ext>
            </a:extLst>
          </p:cNvPr>
          <p:cNvSpPr/>
          <p:nvPr/>
        </p:nvSpPr>
        <p:spPr>
          <a:xfrm>
            <a:off x="1451182" y="5310247"/>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a:t>
            </a:r>
            <a:r>
              <a:rPr lang="vi-VN" sz="3200" b="1" i="1" kern="0" dirty="0">
                <a:solidFill>
                  <a:srgbClr val="17253A"/>
                </a:solidFill>
                <a:latin typeface="Calibri" panose="020F0502020204030204" pitchFamily="34" charset="0"/>
                <a:cs typeface="Calibri" panose="020F0502020204030204" pitchFamily="34" charset="0"/>
                <a:sym typeface="Arial"/>
              </a:rPr>
              <a:t>Những trải nghiệm và khám phá sẽ đem lại niềm vui cho mỗi người.</a:t>
            </a:r>
            <a:endParaRPr lang="en-US" sz="3200" b="1" i="1" kern="0" dirty="0">
              <a:solidFill>
                <a:srgbClr val="17253A"/>
              </a:solidFill>
              <a:latin typeface="Calibri" panose="020F0502020204030204" pitchFamily="34" charset="0"/>
              <a:cs typeface="Calibri" panose="020F0502020204030204" pitchFamily="34" charset="0"/>
              <a:sym typeface="Arial"/>
            </a:endParaRPr>
          </a:p>
        </p:txBody>
      </p:sp>
      <p:grpSp>
        <p:nvGrpSpPr>
          <p:cNvPr id="100" name="Google Shape;2188;p71">
            <a:extLst>
              <a:ext uri="{FF2B5EF4-FFF2-40B4-BE49-F238E27FC236}">
                <a16:creationId xmlns:a16="http://schemas.microsoft.com/office/drawing/2014/main" id="{4F102030-AD39-0776-A033-D363731572C5}"/>
              </a:ext>
            </a:extLst>
          </p:cNvPr>
          <p:cNvGrpSpPr/>
          <p:nvPr/>
        </p:nvGrpSpPr>
        <p:grpSpPr>
          <a:xfrm>
            <a:off x="383994" y="5337726"/>
            <a:ext cx="1151637" cy="1027031"/>
            <a:chOff x="1492450" y="2713557"/>
            <a:chExt cx="411283" cy="411284"/>
          </a:xfrm>
        </p:grpSpPr>
        <p:sp>
          <p:nvSpPr>
            <p:cNvPr id="101" name="Google Shape;2189;p71">
              <a:extLst>
                <a:ext uri="{FF2B5EF4-FFF2-40B4-BE49-F238E27FC236}">
                  <a16:creationId xmlns:a16="http://schemas.microsoft.com/office/drawing/2014/main" id="{63ED7E07-BF76-AC64-C18E-2788F2F420ED}"/>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id="{470B0A77-9B64-82C3-3F85-8C103F1A60FA}"/>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id="{0D639C37-853B-55BF-47E9-EDDA9D69F034}"/>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id="{95FCC2F8-EFD9-C405-7055-6834620579C8}"/>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id="{B3A97E97-2174-86F9-FEEB-330FAE22D988}"/>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id="{C5408FAE-57A2-906E-10CB-A37E442B5DD1}"/>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7" name="Rectangle 106">
            <a:extLst>
              <a:ext uri="{FF2B5EF4-FFF2-40B4-BE49-F238E27FC236}">
                <a16:creationId xmlns:a16="http://schemas.microsoft.com/office/drawing/2014/main" id="{B8308F5B-8B82-91CD-67BA-CB8F96A9A216}"/>
              </a:ext>
            </a:extLst>
          </p:cNvPr>
          <p:cNvSpPr/>
          <p:nvPr/>
        </p:nvSpPr>
        <p:spPr>
          <a:xfrm>
            <a:off x="607194" y="5244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4</a:t>
            </a:r>
            <a:endParaRPr lang="en-US" sz="8000" b="1" kern="0" dirty="0">
              <a:solidFill>
                <a:srgbClr val="FFFFFF"/>
              </a:solidFill>
              <a:latin typeface="Arial"/>
              <a:cs typeface="Arial"/>
              <a:sym typeface="Arial"/>
            </a:endParaRPr>
          </a:p>
        </p:txBody>
      </p:sp>
    </p:spTree>
    <p:extLst>
      <p:ext uri="{BB962C8B-B14F-4D97-AF65-F5344CB8AC3E}">
        <p14:creationId xmlns:p14="http://schemas.microsoft.com/office/powerpoint/2010/main" val="318794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arn(inVertical)">
                                      <p:cBhvr>
                                        <p:cTn id="34" dur="500"/>
                                        <p:tgtEl>
                                          <p:spTgt spid="10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inVertical)">
                                      <p:cBhvr>
                                        <p:cTn id="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9" grpId="0"/>
      <p:bldP spid="67" grpId="0"/>
      <p:bldP spid="99" grpId="0"/>
      <p:bldP spid="10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low confidence">
            <a:extLst>
              <a:ext uri="{FF2B5EF4-FFF2-40B4-BE49-F238E27FC236}">
                <a16:creationId xmlns:a16="http://schemas.microsoft.com/office/drawing/2014/main" id="{4087ADB2-2F59-796C-5818-4C998A51F1D6}"/>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D5BA23D-571D-6805-2647-4CF3BDF29183}"/>
              </a:ext>
            </a:extLst>
          </p:cNvPr>
          <p:cNvGrpSpPr/>
          <p:nvPr/>
        </p:nvGrpSpPr>
        <p:grpSpPr>
          <a:xfrm>
            <a:off x="5978825" y="181520"/>
            <a:ext cx="2350510" cy="2968102"/>
            <a:chOff x="967156" y="1004576"/>
            <a:chExt cx="2350510" cy="2125018"/>
          </a:xfrm>
        </p:grpSpPr>
        <p:grpSp>
          <p:nvGrpSpPr>
            <p:cNvPr id="46" name="Group 45">
              <a:extLst>
                <a:ext uri="{FF2B5EF4-FFF2-40B4-BE49-F238E27FC236}">
                  <a16:creationId xmlns:a16="http://schemas.microsoft.com/office/drawing/2014/main" id="{C55BFDE8-7F0C-66F5-9B7B-F64245D748D3}"/>
                </a:ext>
              </a:extLst>
            </p:cNvPr>
            <p:cNvGrpSpPr/>
            <p:nvPr/>
          </p:nvGrpSpPr>
          <p:grpSpPr>
            <a:xfrm>
              <a:off x="967156" y="1890789"/>
              <a:ext cx="2350510" cy="1238805"/>
              <a:chOff x="1202620" y="2202612"/>
              <a:chExt cx="2561070" cy="1866617"/>
            </a:xfrm>
            <a:scene3d>
              <a:camera prst="perspectiveRight"/>
              <a:lightRig rig="threePt" dir="t"/>
            </a:scene3d>
          </p:grpSpPr>
          <p:sp>
            <p:nvSpPr>
              <p:cNvPr id="47" name="Rectangle: Folded Corner 46">
                <a:extLst>
                  <a:ext uri="{FF2B5EF4-FFF2-40B4-BE49-F238E27FC236}">
                    <a16:creationId xmlns:a16="http://schemas.microsoft.com/office/drawing/2014/main"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A75E6C23-4DD9-5998-20BD-F05917DDA179}"/>
                  </a:ext>
                </a:extLst>
              </p:cNvPr>
              <p:cNvSpPr txBox="1"/>
              <p:nvPr/>
            </p:nvSpPr>
            <p:spPr>
              <a:xfrm>
                <a:off x="1202620" y="2781978"/>
                <a:ext cx="1664161" cy="76365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Vẽ</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pic>
          <p:nvPicPr>
            <p:cNvPr id="58" name="Picture 57">
              <a:extLst>
                <a:ext uri="{FF2B5EF4-FFF2-40B4-BE49-F238E27FC236}">
                  <a16:creationId xmlns:a16="http://schemas.microsoft.com/office/drawing/2014/main"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493157" y="1004576"/>
              <a:ext cx="1089071" cy="1347163"/>
            </a:xfrm>
            <a:prstGeom prst="rect">
              <a:avLst/>
            </a:prstGeom>
            <a:scene3d>
              <a:camera prst="perspectiveRight"/>
              <a:lightRig rig="threePt" dir="t"/>
            </a:scene3d>
          </p:spPr>
        </p:pic>
      </p:grpSp>
      <p:grpSp>
        <p:nvGrpSpPr>
          <p:cNvPr id="65" name="Group 64">
            <a:extLst>
              <a:ext uri="{FF2B5EF4-FFF2-40B4-BE49-F238E27FC236}">
                <a16:creationId xmlns:a16="http://schemas.microsoft.com/office/drawing/2014/main" id="{D61FAD59-0067-5E97-C9F8-96440DCE5066}"/>
              </a:ext>
            </a:extLst>
          </p:cNvPr>
          <p:cNvGrpSpPr/>
          <p:nvPr/>
        </p:nvGrpSpPr>
        <p:grpSpPr>
          <a:xfrm>
            <a:off x="6972752" y="3175011"/>
            <a:ext cx="3422783" cy="2777920"/>
            <a:chOff x="8423563" y="1604997"/>
            <a:chExt cx="3422783" cy="2094252"/>
          </a:xfrm>
        </p:grpSpPr>
        <p:grpSp>
          <p:nvGrpSpPr>
            <p:cNvPr id="41" name="Group 40">
              <a:extLst>
                <a:ext uri="{FF2B5EF4-FFF2-40B4-BE49-F238E27FC236}">
                  <a16:creationId xmlns:a16="http://schemas.microsoft.com/office/drawing/2014/main" id="{7D848508-70F3-FCF9-4AAA-06A49E771262}"/>
                </a:ext>
              </a:extLst>
            </p:cNvPr>
            <p:cNvGrpSpPr/>
            <p:nvPr/>
          </p:nvGrpSpPr>
          <p:grpSpPr>
            <a:xfrm>
              <a:off x="8423563" y="2410691"/>
              <a:ext cx="3422783" cy="1288558"/>
              <a:chOff x="8256598" y="1939637"/>
              <a:chExt cx="3422783" cy="1288558"/>
            </a:xfrm>
          </p:grpSpPr>
          <p:sp>
            <p:nvSpPr>
              <p:cNvPr id="37" name="Rectangle: Folded Corner 36">
                <a:extLst>
                  <a:ext uri="{FF2B5EF4-FFF2-40B4-BE49-F238E27FC236}">
                    <a16:creationId xmlns:a16="http://schemas.microsoft.com/office/drawing/2014/main" id="{E252EDAE-B8CA-C343-CEDA-EB56FBFD00CD}"/>
                  </a:ext>
                </a:extLst>
              </p:cNvPr>
              <p:cNvSpPr/>
              <p:nvPr/>
            </p:nvSpPr>
            <p:spPr>
              <a:xfrm>
                <a:off x="8256598" y="1939637"/>
                <a:ext cx="3422783" cy="1288558"/>
              </a:xfrm>
              <a:custGeom>
                <a:avLst/>
                <a:gdLst>
                  <a:gd name="connsiteX0" fmla="*/ 0 w 3422783"/>
                  <a:gd name="connsiteY0" fmla="*/ 0 h 1288558"/>
                  <a:gd name="connsiteX1" fmla="*/ 3422783 w 3422783"/>
                  <a:gd name="connsiteY1" fmla="*/ 0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6" fmla="*/ 3422783 w 3422783"/>
                  <a:gd name="connsiteY6" fmla="*/ 0 h 1288558"/>
                  <a:gd name="connsiteX7" fmla="*/ 3422783 w 3422783"/>
                  <a:gd name="connsiteY7" fmla="*/ 834071 h 12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83" h="1288558" stroke="0" extrusionOk="0">
                    <a:moveTo>
                      <a:pt x="0" y="0"/>
                    </a:moveTo>
                    <a:cubicBezTo>
                      <a:pt x="694747" y="59505"/>
                      <a:pt x="2953742" y="-114822"/>
                      <a:pt x="3422783" y="0"/>
                    </a:cubicBezTo>
                    <a:cubicBezTo>
                      <a:pt x="3491571" y="262194"/>
                      <a:pt x="3393220" y="516142"/>
                      <a:pt x="3422783" y="834071"/>
                    </a:cubicBezTo>
                    <a:cubicBezTo>
                      <a:pt x="3246911" y="1029772"/>
                      <a:pt x="3088182" y="1173493"/>
                      <a:pt x="2968296" y="1288558"/>
                    </a:cubicBezTo>
                    <a:cubicBezTo>
                      <a:pt x="1863221" y="1398522"/>
                      <a:pt x="783316" y="1443687"/>
                      <a:pt x="0" y="1288558"/>
                    </a:cubicBezTo>
                    <a:cubicBezTo>
                      <a:pt x="-78197" y="994294"/>
                      <a:pt x="-102731" y="280283"/>
                      <a:pt x="0" y="0"/>
                    </a:cubicBezTo>
                    <a:close/>
                  </a:path>
                  <a:path w="3422783" h="1288558" fill="darkenLess" stroke="0" extrusionOk="0">
                    <a:moveTo>
                      <a:pt x="2968296" y="1288558"/>
                    </a:moveTo>
                    <a:cubicBezTo>
                      <a:pt x="2956773" y="1205724"/>
                      <a:pt x="3017477" y="1039301"/>
                      <a:pt x="3059193" y="924968"/>
                    </a:cubicBezTo>
                    <a:cubicBezTo>
                      <a:pt x="3151613" y="921453"/>
                      <a:pt x="3378773" y="824694"/>
                      <a:pt x="3422783" y="834071"/>
                    </a:cubicBezTo>
                    <a:cubicBezTo>
                      <a:pt x="3363926" y="913433"/>
                      <a:pt x="3234901" y="1103035"/>
                      <a:pt x="2968296" y="1288558"/>
                    </a:cubicBezTo>
                    <a:close/>
                  </a:path>
                  <a:path w="3422783" h="1288558" fill="none" extrusionOk="0">
                    <a:moveTo>
                      <a:pt x="2968296" y="1288558"/>
                    </a:moveTo>
                    <a:cubicBezTo>
                      <a:pt x="3011543" y="1215097"/>
                      <a:pt x="3069227" y="988525"/>
                      <a:pt x="3059193" y="924968"/>
                    </a:cubicBezTo>
                    <a:cubicBezTo>
                      <a:pt x="3223833" y="861921"/>
                      <a:pt x="3344062" y="882227"/>
                      <a:pt x="3422783" y="834071"/>
                    </a:cubicBezTo>
                    <a:cubicBezTo>
                      <a:pt x="3203632" y="1028454"/>
                      <a:pt x="3133681" y="1121859"/>
                      <a:pt x="2968296" y="1288558"/>
                    </a:cubicBezTo>
                    <a:cubicBezTo>
                      <a:pt x="2252548" y="1127005"/>
                      <a:pt x="428322" y="1287242"/>
                      <a:pt x="0" y="1288558"/>
                    </a:cubicBezTo>
                    <a:cubicBezTo>
                      <a:pt x="-84328" y="1141026"/>
                      <a:pt x="29824" y="380510"/>
                      <a:pt x="0" y="0"/>
                    </a:cubicBezTo>
                    <a:cubicBezTo>
                      <a:pt x="1214655" y="-129353"/>
                      <a:pt x="1993780" y="147737"/>
                      <a:pt x="3422783" y="0"/>
                    </a:cubicBezTo>
                    <a:cubicBezTo>
                      <a:pt x="3479866" y="145233"/>
                      <a:pt x="3486103" y="491175"/>
                      <a:pt x="3422783" y="834071"/>
                    </a:cubicBezTo>
                  </a:path>
                  <a:path w="3422783" h="1288558" fill="none" stroke="0" extrusionOk="0">
                    <a:moveTo>
                      <a:pt x="2968296" y="1288558"/>
                    </a:moveTo>
                    <a:cubicBezTo>
                      <a:pt x="3026105" y="1164717"/>
                      <a:pt x="3033959" y="1087635"/>
                      <a:pt x="3059193" y="924968"/>
                    </a:cubicBezTo>
                    <a:cubicBezTo>
                      <a:pt x="3157973" y="916909"/>
                      <a:pt x="3292736" y="842231"/>
                      <a:pt x="3422783" y="834071"/>
                    </a:cubicBezTo>
                    <a:cubicBezTo>
                      <a:pt x="3383329" y="908766"/>
                      <a:pt x="3039618" y="1195603"/>
                      <a:pt x="2968296" y="1288558"/>
                    </a:cubicBezTo>
                    <a:cubicBezTo>
                      <a:pt x="2022894" y="1306417"/>
                      <a:pt x="770327" y="1412255"/>
                      <a:pt x="0" y="1288558"/>
                    </a:cubicBezTo>
                    <a:cubicBezTo>
                      <a:pt x="-70664" y="1013710"/>
                      <a:pt x="-24344" y="358152"/>
                      <a:pt x="0" y="0"/>
                    </a:cubicBezTo>
                    <a:cubicBezTo>
                      <a:pt x="403207" y="-96482"/>
                      <a:pt x="2200483" y="-122580"/>
                      <a:pt x="3422783" y="0"/>
                    </a:cubicBezTo>
                    <a:cubicBezTo>
                      <a:pt x="3495642" y="274837"/>
                      <a:pt x="3367187" y="559592"/>
                      <a:pt x="3422783" y="834071"/>
                    </a:cubicBezTo>
                  </a:path>
                </a:pathLst>
              </a:custGeom>
              <a:solidFill>
                <a:srgbClr val="E60AE6"/>
              </a:solidFill>
              <a:ln w="28575">
                <a:extLst>
                  <a:ext uri="{C807C97D-BFC1-408E-A445-0C87EB9F89A2}">
                    <ask:lineSketchStyleProps xmlns:ask="http://schemas.microsoft.com/office/drawing/2018/sketchyshape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46DB73C1-EA1B-B0A5-A504-3EE56AADA0F8}"/>
                  </a:ext>
                </a:extLst>
              </p:cNvPr>
              <p:cNvSpPr txBox="1"/>
              <p:nvPr/>
            </p:nvSpPr>
            <p:spPr>
              <a:xfrm>
                <a:off x="8566809" y="2229973"/>
                <a:ext cx="2811988" cy="5336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L</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àm</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chơi</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1" name="Picture 60">
              <a:extLst>
                <a:ext uri="{FF2B5EF4-FFF2-40B4-BE49-F238E27FC236}">
                  <a16:creationId xmlns:a16="http://schemas.microsoft.com/office/drawing/2014/main"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275573" y="1604997"/>
              <a:ext cx="1095088" cy="1288558"/>
            </a:xfrm>
            <a:prstGeom prst="rect">
              <a:avLst/>
            </a:prstGeom>
          </p:spPr>
        </p:pic>
      </p:grpSp>
      <p:grpSp>
        <p:nvGrpSpPr>
          <p:cNvPr id="64" name="Group 63">
            <a:extLst>
              <a:ext uri="{FF2B5EF4-FFF2-40B4-BE49-F238E27FC236}">
                <a16:creationId xmlns:a16="http://schemas.microsoft.com/office/drawing/2014/main" id="{63DA108A-0F1A-62E0-39F7-F498F9CD2362}"/>
              </a:ext>
            </a:extLst>
          </p:cNvPr>
          <p:cNvGrpSpPr/>
          <p:nvPr/>
        </p:nvGrpSpPr>
        <p:grpSpPr>
          <a:xfrm>
            <a:off x="8827201" y="697124"/>
            <a:ext cx="3048981" cy="2432516"/>
            <a:chOff x="4636249" y="1037081"/>
            <a:chExt cx="3108753" cy="3032392"/>
          </a:xfrm>
        </p:grpSpPr>
        <p:grpSp>
          <p:nvGrpSpPr>
            <p:cNvPr id="40" name="Group 39">
              <a:extLst>
                <a:ext uri="{FF2B5EF4-FFF2-40B4-BE49-F238E27FC236}">
                  <a16:creationId xmlns:a16="http://schemas.microsoft.com/office/drawing/2014/main" id="{56617E2C-6B94-1BDD-7A8E-B65941D8DFE6}"/>
                </a:ext>
              </a:extLst>
            </p:cNvPr>
            <p:cNvGrpSpPr/>
            <p:nvPr/>
          </p:nvGrpSpPr>
          <p:grpSpPr>
            <a:xfrm>
              <a:off x="4636249" y="2087868"/>
              <a:ext cx="3108753" cy="1981605"/>
              <a:chOff x="4992772" y="3783110"/>
              <a:chExt cx="3108753" cy="1981605"/>
            </a:xfrm>
          </p:grpSpPr>
          <p:sp>
            <p:nvSpPr>
              <p:cNvPr id="36" name="Rectangle: Folded Corner 35">
                <a:extLst>
                  <a:ext uri="{FF2B5EF4-FFF2-40B4-BE49-F238E27FC236}">
                    <a16:creationId xmlns:a16="http://schemas.microsoft.com/office/drawing/2014/main" id="{29548965-BDE7-7795-93A7-256AA2F6BF55}"/>
                  </a:ext>
                </a:extLst>
              </p:cNvPr>
              <p:cNvSpPr/>
              <p:nvPr/>
            </p:nvSpPr>
            <p:spPr>
              <a:xfrm>
                <a:off x="4992772" y="3783110"/>
                <a:ext cx="3108753" cy="1981605"/>
              </a:xfrm>
              <a:custGeom>
                <a:avLst/>
                <a:gdLst>
                  <a:gd name="connsiteX0" fmla="*/ 0 w 3108753"/>
                  <a:gd name="connsiteY0" fmla="*/ 0 h 1981605"/>
                  <a:gd name="connsiteX1" fmla="*/ 3108753 w 3108753"/>
                  <a:gd name="connsiteY1" fmla="*/ 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6" fmla="*/ 3108753 w 3108753"/>
                  <a:gd name="connsiteY6" fmla="*/ 0 h 1981605"/>
                  <a:gd name="connsiteX7" fmla="*/ 3108753 w 3108753"/>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53" h="1981605" stroke="0" extrusionOk="0">
                    <a:moveTo>
                      <a:pt x="0" y="0"/>
                    </a:moveTo>
                    <a:cubicBezTo>
                      <a:pt x="425304" y="59505"/>
                      <a:pt x="2420457" y="-114822"/>
                      <a:pt x="3108753" y="0"/>
                    </a:cubicBezTo>
                    <a:cubicBezTo>
                      <a:pt x="3033910" y="664634"/>
                      <a:pt x="3024670" y="1041095"/>
                      <a:pt x="3108753" y="1436386"/>
                    </a:cubicBezTo>
                    <a:cubicBezTo>
                      <a:pt x="2915285" y="1618570"/>
                      <a:pt x="2649172" y="1913078"/>
                      <a:pt x="2563534" y="1981605"/>
                    </a:cubicBezTo>
                    <a:cubicBezTo>
                      <a:pt x="1825270" y="2091569"/>
                      <a:pt x="585564" y="2136734"/>
                      <a:pt x="0" y="1981605"/>
                    </a:cubicBezTo>
                    <a:cubicBezTo>
                      <a:pt x="-12414" y="1372867"/>
                      <a:pt x="44654" y="336812"/>
                      <a:pt x="0" y="0"/>
                    </a:cubicBezTo>
                    <a:close/>
                  </a:path>
                  <a:path w="3108753" h="1981605" fill="darkenLess" stroke="0" extrusionOk="0">
                    <a:moveTo>
                      <a:pt x="2563534" y="1981605"/>
                    </a:moveTo>
                    <a:cubicBezTo>
                      <a:pt x="2629636" y="1832743"/>
                      <a:pt x="2629174" y="1759770"/>
                      <a:pt x="2672578" y="1545430"/>
                    </a:cubicBezTo>
                    <a:cubicBezTo>
                      <a:pt x="2749643" y="1513385"/>
                      <a:pt x="3018104" y="1419454"/>
                      <a:pt x="3108753" y="1436386"/>
                    </a:cubicBezTo>
                    <a:cubicBezTo>
                      <a:pt x="2911611" y="1666408"/>
                      <a:pt x="2824466" y="1753640"/>
                      <a:pt x="2563534" y="1981605"/>
                    </a:cubicBezTo>
                    <a:close/>
                  </a:path>
                  <a:path w="3108753" h="1981605" fill="none" extrusionOk="0">
                    <a:moveTo>
                      <a:pt x="2563534" y="1981605"/>
                    </a:moveTo>
                    <a:cubicBezTo>
                      <a:pt x="2603587" y="1833575"/>
                      <a:pt x="2649905" y="1687218"/>
                      <a:pt x="2672578" y="1545430"/>
                    </a:cubicBezTo>
                    <a:cubicBezTo>
                      <a:pt x="2757779" y="1551848"/>
                      <a:pt x="3045583" y="1448462"/>
                      <a:pt x="3108753" y="1436386"/>
                    </a:cubicBezTo>
                    <a:cubicBezTo>
                      <a:pt x="2926770" y="1635406"/>
                      <a:pt x="2765328" y="1833543"/>
                      <a:pt x="2563534" y="1981605"/>
                    </a:cubicBezTo>
                    <a:cubicBezTo>
                      <a:pt x="1460952" y="1820052"/>
                      <a:pt x="935804" y="1980289"/>
                      <a:pt x="0" y="1981605"/>
                    </a:cubicBezTo>
                    <a:cubicBezTo>
                      <a:pt x="9113" y="1435559"/>
                      <a:pt x="-30352" y="885070"/>
                      <a:pt x="0" y="0"/>
                    </a:cubicBezTo>
                    <a:cubicBezTo>
                      <a:pt x="1275538" y="-129353"/>
                      <a:pt x="2430367" y="147737"/>
                      <a:pt x="3108753" y="0"/>
                    </a:cubicBezTo>
                    <a:cubicBezTo>
                      <a:pt x="3213495" y="553506"/>
                      <a:pt x="3181022" y="883008"/>
                      <a:pt x="3108753" y="1436386"/>
                    </a:cubicBezTo>
                  </a:path>
                  <a:path w="3108753" h="1981605" fill="none" stroke="0" extrusionOk="0">
                    <a:moveTo>
                      <a:pt x="2563534" y="1981605"/>
                    </a:moveTo>
                    <a:cubicBezTo>
                      <a:pt x="2615289" y="1830577"/>
                      <a:pt x="2672417" y="1622807"/>
                      <a:pt x="2672578" y="1545430"/>
                    </a:cubicBezTo>
                    <a:cubicBezTo>
                      <a:pt x="2716478" y="1514532"/>
                      <a:pt x="3028538" y="1424643"/>
                      <a:pt x="3108753" y="1436386"/>
                    </a:cubicBezTo>
                    <a:cubicBezTo>
                      <a:pt x="3033883" y="1538060"/>
                      <a:pt x="2674126" y="1880545"/>
                      <a:pt x="2563534" y="1981605"/>
                    </a:cubicBezTo>
                    <a:cubicBezTo>
                      <a:pt x="1557474" y="1999464"/>
                      <a:pt x="681020" y="2105302"/>
                      <a:pt x="0" y="1981605"/>
                    </a:cubicBezTo>
                    <a:cubicBezTo>
                      <a:pt x="150798" y="1331105"/>
                      <a:pt x="-125971" y="910176"/>
                      <a:pt x="0" y="0"/>
                    </a:cubicBezTo>
                    <a:cubicBezTo>
                      <a:pt x="1096113" y="-96482"/>
                      <a:pt x="2458557" y="-122580"/>
                      <a:pt x="3108753" y="0"/>
                    </a:cubicBezTo>
                    <a:cubicBezTo>
                      <a:pt x="3175919" y="712948"/>
                      <a:pt x="3198348" y="1291901"/>
                      <a:pt x="3108753" y="1436386"/>
                    </a:cubicBezTo>
                  </a:path>
                </a:pathLst>
              </a:custGeom>
              <a:solidFill>
                <a:srgbClr val="FFFF99"/>
              </a:solidFill>
              <a:ln w="28575">
                <a:extLst>
                  <a:ext uri="{C807C97D-BFC1-408E-A445-0C87EB9F89A2}">
                    <ask:lineSketchStyleProps xmlns:ask="http://schemas.microsoft.com/office/drawing/2018/sketchyshape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1DE505F1-CE42-E213-E8F9-1BC071CD2EF5}"/>
                  </a:ext>
                </a:extLst>
              </p:cNvPr>
              <p:cNvSpPr txBox="1"/>
              <p:nvPr/>
            </p:nvSpPr>
            <p:spPr>
              <a:xfrm>
                <a:off x="5171449" y="4074421"/>
                <a:ext cx="2906143" cy="8824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265085" y="1037081"/>
              <a:ext cx="875286" cy="1342098"/>
            </a:xfrm>
            <a:prstGeom prst="rect">
              <a:avLst/>
            </a:prstGeom>
          </p:spPr>
        </p:pic>
      </p:grpSp>
      <p:grpSp>
        <p:nvGrpSpPr>
          <p:cNvPr id="2" name="Group 1">
            <a:extLst>
              <a:ext uri="{FF2B5EF4-FFF2-40B4-BE49-F238E27FC236}">
                <a16:creationId xmlns:a16="http://schemas.microsoft.com/office/drawing/2014/main" id="{2858D0E6-46A5-C589-A66C-418BB712E678}"/>
              </a:ext>
            </a:extLst>
          </p:cNvPr>
          <p:cNvGrpSpPr/>
          <p:nvPr/>
        </p:nvGrpSpPr>
        <p:grpSpPr>
          <a:xfrm>
            <a:off x="693599" y="-1377107"/>
            <a:ext cx="4377582" cy="5849956"/>
            <a:chOff x="693599" y="-488331"/>
            <a:chExt cx="4377582" cy="4173077"/>
          </a:xfrm>
        </p:grpSpPr>
        <p:grpSp>
          <p:nvGrpSpPr>
            <p:cNvPr id="42" name="Group 41">
              <a:extLst>
                <a:ext uri="{FF2B5EF4-FFF2-40B4-BE49-F238E27FC236}">
                  <a16:creationId xmlns:a16="http://schemas.microsoft.com/office/drawing/2014/main" id="{2D8726C1-6537-DB4F-BFD6-E8A6149DAF14}"/>
                </a:ext>
              </a:extLst>
            </p:cNvPr>
            <p:cNvGrpSpPr/>
            <p:nvPr/>
          </p:nvGrpSpPr>
          <p:grpSpPr>
            <a:xfrm>
              <a:off x="693599" y="1232639"/>
              <a:ext cx="4377582" cy="2452107"/>
              <a:chOff x="755713" y="-600220"/>
              <a:chExt cx="3965642" cy="3113290"/>
            </a:xfrm>
          </p:grpSpPr>
          <p:grpSp>
            <p:nvGrpSpPr>
              <p:cNvPr id="43" name="Group 42">
                <a:extLst>
                  <a:ext uri="{FF2B5EF4-FFF2-40B4-BE49-F238E27FC236}">
                    <a16:creationId xmlns:a16="http://schemas.microsoft.com/office/drawing/2014/main" id="{27731297-5528-4C5B-7787-7ABEE3DE1770}"/>
                  </a:ext>
                </a:extLst>
              </p:cNvPr>
              <p:cNvGrpSpPr/>
              <p:nvPr/>
            </p:nvGrpSpPr>
            <p:grpSpPr>
              <a:xfrm>
                <a:off x="755713" y="-600220"/>
                <a:ext cx="3840026" cy="3113290"/>
                <a:chOff x="2299109" y="-402452"/>
                <a:chExt cx="7613779" cy="3113290"/>
              </a:xfrm>
            </p:grpSpPr>
            <p:sp>
              <p:nvSpPr>
                <p:cNvPr id="45" name="Rectangle: Rounded Corners 44">
                  <a:extLst>
                    <a:ext uri="{FF2B5EF4-FFF2-40B4-BE49-F238E27FC236}">
                      <a16:creationId xmlns:a16="http://schemas.microsoft.com/office/drawing/2014/main" id="{AD3EF9E5-0C79-A29B-6838-7FB101EDEF21}"/>
                    </a:ext>
                  </a:extLst>
                </p:cNvPr>
                <p:cNvSpPr/>
                <p:nvPr/>
              </p:nvSpPr>
              <p:spPr>
                <a:xfrm>
                  <a:off x="5013028" y="-402452"/>
                  <a:ext cx="253763"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9B5EC4EB-B70B-687C-001C-07FBDA5BC44E}"/>
                    </a:ext>
                  </a:extLst>
                </p:cNvPr>
                <p:cNvSpPr/>
                <p:nvPr/>
              </p:nvSpPr>
              <p:spPr>
                <a:xfrm>
                  <a:off x="7385479" y="-252619"/>
                  <a:ext cx="297207" cy="1990849"/>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4AEB7222-AA32-06F4-AA2E-9F6A6E0723A0}"/>
                    </a:ext>
                  </a:extLst>
                </p:cNvPr>
                <p:cNvSpPr/>
                <p:nvPr/>
              </p:nvSpPr>
              <p:spPr>
                <a:xfrm>
                  <a:off x="2299109" y="206367"/>
                  <a:ext cx="7613779" cy="2504471"/>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07760A1D-9BD5-7D59-5FBF-7BFD6B633EF1}"/>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id="{D24F3D04-90C0-915F-EE9C-D87C9112F2FA}"/>
                </a:ext>
              </a:extLst>
            </p:cNvPr>
            <p:cNvGrpSpPr/>
            <p:nvPr/>
          </p:nvGrpSpPr>
          <p:grpSpPr>
            <a:xfrm>
              <a:off x="1583149" y="-488331"/>
              <a:ext cx="2683484" cy="1870418"/>
              <a:chOff x="755713" y="-630826"/>
              <a:chExt cx="3965642" cy="2477925"/>
            </a:xfrm>
          </p:grpSpPr>
          <p:grpSp>
            <p:nvGrpSpPr>
              <p:cNvPr id="30" name="Group 29">
                <a:extLst>
                  <a:ext uri="{FF2B5EF4-FFF2-40B4-BE49-F238E27FC236}">
                    <a16:creationId xmlns:a16="http://schemas.microsoft.com/office/drawing/2014/main" id="{C2CE5135-027F-D299-5DB4-8B3540FB6B6A}"/>
                  </a:ext>
                </a:extLst>
              </p:cNvPr>
              <p:cNvGrpSpPr/>
              <p:nvPr/>
            </p:nvGrpSpPr>
            <p:grpSpPr>
              <a:xfrm>
                <a:off x="755713" y="-630826"/>
                <a:ext cx="3840026" cy="2477925"/>
                <a:chOff x="2299109" y="-433058"/>
                <a:chExt cx="7613779" cy="2477925"/>
              </a:xfrm>
            </p:grpSpPr>
            <p:sp>
              <p:nvSpPr>
                <p:cNvPr id="33" name="Rectangle: Rounded Corners 32">
                  <a:extLst>
                    <a:ext uri="{FF2B5EF4-FFF2-40B4-BE49-F238E27FC236}">
                      <a16:creationId xmlns:a16="http://schemas.microsoft.com/office/drawing/2014/main" id="{D5CAD3AB-F084-DE6A-5021-8BDADD80F5F2}"/>
                    </a:ext>
                  </a:extLst>
                </p:cNvPr>
                <p:cNvSpPr/>
                <p:nvPr/>
              </p:nvSpPr>
              <p:spPr>
                <a:xfrm>
                  <a:off x="4055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D4465D72-2527-23C4-DDDE-79F4CA3A059A}"/>
                    </a:ext>
                  </a:extLst>
                </p:cNvPr>
                <p:cNvSpPr/>
                <p:nvPr/>
              </p:nvSpPr>
              <p:spPr>
                <a:xfrm>
                  <a:off x="8627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BD6B1E0C-1CFA-AF40-5EC7-5C44349B3253}"/>
                    </a:ext>
                  </a:extLst>
                </p:cNvPr>
                <p:cNvSpPr/>
                <p:nvPr/>
              </p:nvSpPr>
              <p:spPr>
                <a:xfrm>
                  <a:off x="2299109" y="927499"/>
                  <a:ext cx="7613779" cy="1117368"/>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E18ACE5-0A00-3A9F-CC36-DDECE09DC486}"/>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480F70D5-DC8C-8834-5D06-C17A40777DE4}"/>
                </a:ext>
              </a:extLst>
            </p:cNvPr>
            <p:cNvSpPr txBox="1"/>
            <p:nvPr/>
          </p:nvSpPr>
          <p:spPr>
            <a:xfrm>
              <a:off x="694063" y="1747578"/>
              <a:ext cx="4230477" cy="1646647"/>
            </a:xfrm>
            <a:prstGeom prst="rect">
              <a:avLst/>
            </a:prstGeom>
            <a:no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Nếu</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có</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thời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gian</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rảnh</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rỗi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em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sẽ</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làm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gì</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Vì</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sao</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em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thích</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làm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việc</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đó</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a:t>
              </a:r>
              <a:endParaRPr kumimoji="0" lang="vi-VN"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EE109119-C44D-49F1-699B-41D09FE6C06A}"/>
                </a:ext>
              </a:extLst>
            </p:cNvPr>
            <p:cNvSpPr txBox="1"/>
            <p:nvPr/>
          </p:nvSpPr>
          <p:spPr>
            <a:xfrm>
              <a:off x="1809678" y="771107"/>
              <a:ext cx="245932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Nhóm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đôi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AD353CBD-4317-065A-468E-628F87287FC4}"/>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1+#ppt_w/2"/>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3" name="Picture 2">
            <a:extLst>
              <a:ext uri="{FF2B5EF4-FFF2-40B4-BE49-F238E27FC236}">
                <a16:creationId xmlns:a16="http://schemas.microsoft.com/office/drawing/2014/main" id="{90D18630-FB23-3C78-50F1-FF7EADBA4AA9}"/>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423964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FE26D4FE-76AE-E042-64C3-849963B1FDF3}"/>
              </a:ext>
            </a:extLst>
          </p:cNvPr>
          <p:cNvGrpSpPr/>
          <p:nvPr/>
        </p:nvGrpSpPr>
        <p:grpSpPr>
          <a:xfrm>
            <a:off x="592628" y="2896788"/>
            <a:ext cx="3519067" cy="3014865"/>
            <a:chOff x="444471" y="2172590"/>
            <a:chExt cx="2639300" cy="2261149"/>
          </a:xfrm>
        </p:grpSpPr>
        <p:sp>
          <p:nvSpPr>
            <p:cNvPr id="3" name="Rectangle: Rounded Corners 26">
              <a:extLst>
                <a:ext uri="{FF2B5EF4-FFF2-40B4-BE49-F238E27FC236}">
                  <a16:creationId xmlns:a16="http://schemas.microsoft.com/office/drawing/2014/main" id="{0B9D3FD7-823F-3E80-BD29-6831C14A3F9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539E5123-1F89-66B7-8961-ED3C2E0C494C}"/>
                </a:ext>
              </a:extLst>
            </p:cNvPr>
            <p:cNvGrpSpPr/>
            <p:nvPr/>
          </p:nvGrpSpPr>
          <p:grpSpPr>
            <a:xfrm>
              <a:off x="832336" y="2172590"/>
              <a:ext cx="1831930" cy="1572681"/>
              <a:chOff x="1450279" y="400692"/>
              <a:chExt cx="2478196" cy="2383465"/>
            </a:xfrm>
          </p:grpSpPr>
          <p:sp>
            <p:nvSpPr>
              <p:cNvPr id="6" name="Rectangle: Rounded Corners 29">
                <a:extLst>
                  <a:ext uri="{FF2B5EF4-FFF2-40B4-BE49-F238E27FC236}">
                    <a16:creationId xmlns:a16="http://schemas.microsoft.com/office/drawing/2014/main" id="{5E734360-DCC2-B93E-AFE6-16D1F8B79170}"/>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81942B29-0134-D7F9-1FDB-83ACEE065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5" name="Rectangle 4">
              <a:extLst>
                <a:ext uri="{FF2B5EF4-FFF2-40B4-BE49-F238E27FC236}">
                  <a16:creationId xmlns:a16="http://schemas.microsoft.com/office/drawing/2014/main" id="{1F27A399-FB1D-A6F5-82FF-1216C333500B}"/>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id="{EF0501D6-AE5E-63EB-731D-E571702EB919}"/>
              </a:ext>
            </a:extLst>
          </p:cNvPr>
          <p:cNvGrpSpPr/>
          <p:nvPr/>
        </p:nvGrpSpPr>
        <p:grpSpPr>
          <a:xfrm>
            <a:off x="4460240" y="1808385"/>
            <a:ext cx="3804544" cy="3008908"/>
            <a:chOff x="3345180" y="1356289"/>
            <a:chExt cx="2853408" cy="2256681"/>
          </a:xfrm>
        </p:grpSpPr>
        <p:grpSp>
          <p:nvGrpSpPr>
            <p:cNvPr id="10" name="Group 9">
              <a:extLst>
                <a:ext uri="{FF2B5EF4-FFF2-40B4-BE49-F238E27FC236}">
                  <a16:creationId xmlns:a16="http://schemas.microsoft.com/office/drawing/2014/main" id="{524D43D3-A60C-6E41-06B5-E50ECED4BDBE}"/>
                </a:ext>
              </a:extLst>
            </p:cNvPr>
            <p:cNvGrpSpPr/>
            <p:nvPr/>
          </p:nvGrpSpPr>
          <p:grpSpPr>
            <a:xfrm>
              <a:off x="3345180" y="1356289"/>
              <a:ext cx="2853408" cy="2256681"/>
              <a:chOff x="3984768" y="31333"/>
              <a:chExt cx="3860030" cy="3318094"/>
            </a:xfrm>
          </p:grpSpPr>
          <p:grpSp>
            <p:nvGrpSpPr>
              <p:cNvPr id="12" name="Group 11">
                <a:extLst>
                  <a:ext uri="{FF2B5EF4-FFF2-40B4-BE49-F238E27FC236}">
                    <a16:creationId xmlns:a16="http://schemas.microsoft.com/office/drawing/2014/main" id="{70A3C777-03ED-4D2D-09CD-6AAD4F716EF1}"/>
                  </a:ext>
                </a:extLst>
              </p:cNvPr>
              <p:cNvGrpSpPr/>
              <p:nvPr/>
            </p:nvGrpSpPr>
            <p:grpSpPr>
              <a:xfrm>
                <a:off x="3984768" y="31333"/>
                <a:ext cx="3860030" cy="3318094"/>
                <a:chOff x="693066" y="657558"/>
                <a:chExt cx="3860030" cy="3318094"/>
              </a:xfrm>
            </p:grpSpPr>
            <p:sp>
              <p:nvSpPr>
                <p:cNvPr id="14" name="Rectangle: Rounded Corners 35">
                  <a:extLst>
                    <a:ext uri="{FF2B5EF4-FFF2-40B4-BE49-F238E27FC236}">
                      <a16:creationId xmlns:a16="http://schemas.microsoft.com/office/drawing/2014/main" id="{5BAD5F38-7D5D-0218-9AA9-7D9CB3F696D4}"/>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15" name="Rectangle: Rounded Corners 39">
                  <a:extLst>
                    <a:ext uri="{FF2B5EF4-FFF2-40B4-BE49-F238E27FC236}">
                      <a16:creationId xmlns:a16="http://schemas.microsoft.com/office/drawing/2014/main" id="{9619D824-7179-1EC3-3B1D-699D5CB0B46F}"/>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B86645FB-C707-2CAB-3262-9107640D84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1" name="Rectangle 10">
              <a:extLst>
                <a:ext uri="{FF2B5EF4-FFF2-40B4-BE49-F238E27FC236}">
                  <a16:creationId xmlns:a16="http://schemas.microsoft.com/office/drawing/2014/main" id="{3F6EEF92-3B98-75C7-3045-14ED2B98258C}"/>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04BD06D5-00FA-00A1-536A-C1A0B5F8C4A8}"/>
              </a:ext>
            </a:extLst>
          </p:cNvPr>
          <p:cNvGrpSpPr/>
          <p:nvPr/>
        </p:nvGrpSpPr>
        <p:grpSpPr>
          <a:xfrm>
            <a:off x="8414869" y="3297467"/>
            <a:ext cx="3519067" cy="3039653"/>
            <a:chOff x="6311152" y="2473100"/>
            <a:chExt cx="2639300" cy="2279740"/>
          </a:xfrm>
        </p:grpSpPr>
        <p:grpSp>
          <p:nvGrpSpPr>
            <p:cNvPr id="17" name="Group 16">
              <a:extLst>
                <a:ext uri="{FF2B5EF4-FFF2-40B4-BE49-F238E27FC236}">
                  <a16:creationId xmlns:a16="http://schemas.microsoft.com/office/drawing/2014/main" id="{AE2244BF-9953-D951-29D9-4F3F8175232F}"/>
                </a:ext>
              </a:extLst>
            </p:cNvPr>
            <p:cNvGrpSpPr/>
            <p:nvPr/>
          </p:nvGrpSpPr>
          <p:grpSpPr>
            <a:xfrm>
              <a:off x="6311152" y="2473100"/>
              <a:ext cx="2639300" cy="2279740"/>
              <a:chOff x="7482364" y="2696050"/>
              <a:chExt cx="3860030" cy="3318094"/>
            </a:xfrm>
          </p:grpSpPr>
          <p:grpSp>
            <p:nvGrpSpPr>
              <p:cNvPr id="19" name="Group 18">
                <a:extLst>
                  <a:ext uri="{FF2B5EF4-FFF2-40B4-BE49-F238E27FC236}">
                    <a16:creationId xmlns:a16="http://schemas.microsoft.com/office/drawing/2014/main" id="{B32CDA93-3956-3208-AB62-BF491D40DF25}"/>
                  </a:ext>
                </a:extLst>
              </p:cNvPr>
              <p:cNvGrpSpPr/>
              <p:nvPr/>
            </p:nvGrpSpPr>
            <p:grpSpPr>
              <a:xfrm>
                <a:off x="7482364" y="2696050"/>
                <a:ext cx="3860030" cy="3318094"/>
                <a:chOff x="693066" y="657558"/>
                <a:chExt cx="3860030" cy="3318094"/>
              </a:xfrm>
            </p:grpSpPr>
            <p:sp>
              <p:nvSpPr>
                <p:cNvPr id="21" name="Rectangle: Rounded Corners 47">
                  <a:extLst>
                    <a:ext uri="{FF2B5EF4-FFF2-40B4-BE49-F238E27FC236}">
                      <a16:creationId xmlns:a16="http://schemas.microsoft.com/office/drawing/2014/main" id="{803CCF0A-0D75-D2BD-333C-79A0C25177CC}"/>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2" name="Rectangle: Rounded Corners 48">
                  <a:extLst>
                    <a:ext uri="{FF2B5EF4-FFF2-40B4-BE49-F238E27FC236}">
                      <a16:creationId xmlns:a16="http://schemas.microsoft.com/office/drawing/2014/main" id="{99051674-2209-A509-CAD6-19540EF924D4}"/>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0" name="Picture 19" descr="Graphical user interface&#10;&#10;Description automatically generated with low confidence">
                <a:extLst>
                  <a:ext uri="{FF2B5EF4-FFF2-40B4-BE49-F238E27FC236}">
                    <a16:creationId xmlns:a16="http://schemas.microsoft.com/office/drawing/2014/main" id="{FEA5FC78-9195-1D91-0389-724AF2825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18" name="Rectangle 17">
              <a:extLst>
                <a:ext uri="{FF2B5EF4-FFF2-40B4-BE49-F238E27FC236}">
                  <a16:creationId xmlns:a16="http://schemas.microsoft.com/office/drawing/2014/main" id="{49D64A2A-8532-8367-D3FC-5FE637D05B33}"/>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FB2A632-B8D7-6325-1516-48E946BAB6DC}"/>
              </a:ext>
            </a:extLst>
          </p:cNvPr>
          <p:cNvPicPr>
            <a:picLocks noChangeAspect="1"/>
          </p:cNvPicPr>
          <p:nvPr/>
        </p:nvPicPr>
        <p:blipFill>
          <a:blip r:embed="rId6"/>
          <a:stretch>
            <a:fillRect/>
          </a:stretch>
        </p:blipFill>
        <p:spPr>
          <a:xfrm>
            <a:off x="3081640" y="-226044"/>
            <a:ext cx="6200169" cy="2566638"/>
          </a:xfrm>
          <a:prstGeom prst="rect">
            <a:avLst/>
          </a:prstGeom>
        </p:spPr>
      </p:pic>
    </p:spTree>
    <p:extLst>
      <p:ext uri="{BB962C8B-B14F-4D97-AF65-F5344CB8AC3E}">
        <p14:creationId xmlns:p14="http://schemas.microsoft.com/office/powerpoint/2010/main" val="299089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ĐỒNG CỎ NỞ HOA</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dirty="0">
                <a:solidFill>
                  <a:srgbClr val="000000"/>
                </a:solidFill>
                <a:latin typeface="Calibri" panose="020F0502020204030204" pitchFamily="34" charset="0"/>
                <a:cs typeface="Calibri" panose="020F0502020204030204" pitchFamily="34" charset="0"/>
              </a:rPr>
              <a:t>ồ</a:t>
            </a:r>
            <a:r>
              <a:rPr lang="vi-VN" sz="2200" b="0" i="0" dirty="0">
                <a:solidFill>
                  <a:srgbClr val="000000"/>
                </a:solidFill>
                <a:effectLst/>
                <a:latin typeface="Calibri" panose="020F0502020204030204" pitchFamily="34" charset="0"/>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Sao dưới bụng con gà mái mẹ lại có một hàng chấm chấm?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Đó là tí của nó ạ. Không có tí, gà con bú mẹ sao được ạ.</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Thế con chuột nhắt đứng cạnh cái vòng tròn có hai chóp nhọn là cái gì?</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Là lưng con mèo. Ý cháu là... hỡi tên chuột kia, mi hãy giờ hồn, mèo chưa quay đầu lại đâu!</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Ma Văn Kháng)</a:t>
            </a:r>
          </a:p>
        </p:txBody>
      </p:sp>
    </p:spTree>
    <p:extLst>
      <p:ext uri="{BB962C8B-B14F-4D97-AF65-F5344CB8AC3E}">
        <p14:creationId xmlns:p14="http://schemas.microsoft.com/office/powerpoint/2010/main" val="152690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93FA7FE6-3EFB-CD24-0799-DA8A49B7D08E}"/>
              </a:ext>
            </a:extLst>
          </p:cNvPr>
          <p:cNvSpPr txBox="1">
            <a:spLocks noChangeArrowheads="1"/>
          </p:cNvSpPr>
          <p:nvPr/>
        </p:nvSpPr>
        <p:spPr bwMode="auto">
          <a:xfrm>
            <a:off x="875339" y="1665219"/>
            <a:ext cx="10950864" cy="28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cs typeface="Calibri" panose="020F0502020204030204" pitchFamily="34" charset="0"/>
                <a:sym typeface="Arial" panose="020B0604020202020204"/>
              </a:rPr>
              <a:t>Đoạn</a:t>
            </a:r>
            <a:r>
              <a:rPr lang="en-US" altLang="en-US" sz="4400" b="1" dirty="0">
                <a:solidFill>
                  <a:srgbClr val="C00000"/>
                </a:solidFill>
                <a:cs typeface="Calibri" panose="020F0502020204030204" pitchFamily="34" charset="0"/>
                <a:sym typeface="Arial" panose="020B0604020202020204"/>
              </a:rPr>
              <a:t> 1: </a:t>
            </a:r>
            <a:r>
              <a:rPr lang="en-US" altLang="en-US" sz="4400" b="1" dirty="0" err="1">
                <a:solidFill>
                  <a:srgbClr val="C00000"/>
                </a:solidFill>
                <a:cs typeface="Calibri" panose="020F0502020204030204" pitchFamily="34" charset="0"/>
                <a:sym typeface="Arial" panose="020B0604020202020204"/>
              </a:rPr>
              <a:t>Từ</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đầu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đến</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các</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chàng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công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tử</a:t>
            </a:r>
            <a:r>
              <a:rPr lang="en-US" altLang="en-US" sz="44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cs typeface="Calibri" panose="020F0502020204030204" pitchFamily="34" charset="0"/>
                <a:sym typeface="Arial" panose="020B0604020202020204"/>
              </a:rPr>
              <a:t>Đoạn</a:t>
            </a:r>
            <a:r>
              <a:rPr lang="en-US" altLang="en-US" sz="4400" b="1" dirty="0">
                <a:solidFill>
                  <a:srgbClr val="0070C0"/>
                </a:solidFill>
                <a:cs typeface="Calibri" panose="020F0502020204030204" pitchFamily="34" charset="0"/>
                <a:sym typeface="Arial" panose="020B0604020202020204"/>
              </a:rPr>
              <a:t> 2: </a:t>
            </a:r>
            <a:r>
              <a:rPr lang="en-US" altLang="en-US" sz="4400" b="1" dirty="0" err="1">
                <a:solidFill>
                  <a:srgbClr val="0070C0"/>
                </a:solidFill>
                <a:cs typeface="Calibri" panose="020F0502020204030204" pitchFamily="34" charset="0"/>
                <a:sym typeface="Arial" panose="020B0604020202020204"/>
              </a:rPr>
              <a:t>Tiếp</a:t>
            </a:r>
            <a:r>
              <a:rPr lang="en-US" altLang="en-US" sz="4400" b="1" dirty="0">
                <a:solidFill>
                  <a:srgbClr val="0070C0"/>
                </a:solidFill>
                <a:cs typeface="Calibri" panose="020F0502020204030204" pitchFamily="34" charset="0"/>
                <a:sym typeface="Arial" panose="020B0604020202020204"/>
              </a:rPr>
              <a:t> </a:t>
            </a:r>
            <a:r>
              <a:rPr lang="en-US" altLang="en-US" sz="4400" b="1" dirty="0" err="1">
                <a:solidFill>
                  <a:srgbClr val="0070C0"/>
                </a:solidFill>
                <a:cs typeface="Calibri" panose="020F0502020204030204" pitchFamily="34" charset="0"/>
                <a:sym typeface="Arial" panose="020B0604020202020204"/>
              </a:rPr>
              <a:t>theo</a:t>
            </a:r>
            <a:r>
              <a:rPr lang="en-US" altLang="en-US" sz="4400" b="1" dirty="0">
                <a:solidFill>
                  <a:srgbClr val="0070C0"/>
                </a:solidFill>
                <a:cs typeface="Calibri" panose="020F0502020204030204" pitchFamily="34" charset="0"/>
                <a:sym typeface="Arial" panose="020B0604020202020204"/>
              </a:rPr>
              <a:t>… </a:t>
            </a:r>
            <a:r>
              <a:rPr lang="vi-VN" sz="4400" b="1" kern="0" dirty="0">
                <a:solidFill>
                  <a:srgbClr val="0070C0"/>
                </a:solidFill>
                <a:cs typeface="Calibri" panose="020F0502020204030204" pitchFamily="34" charset="0"/>
                <a:sym typeface="Arial" panose="020B0604020202020204"/>
              </a:rPr>
              <a:t>đến </a:t>
            </a:r>
            <a:r>
              <a:rPr lang="en-US" sz="4400" b="1" kern="0" dirty="0">
                <a:solidFill>
                  <a:srgbClr val="0070C0"/>
                </a:solidFill>
                <a:cs typeface="Calibri" panose="020F0502020204030204" pitchFamily="34" charset="0"/>
                <a:sym typeface="Arial" panose="020B0604020202020204"/>
              </a:rPr>
              <a:t>con </a:t>
            </a:r>
            <a:r>
              <a:rPr lang="en-US" sz="4400" b="1" kern="0" dirty="0" err="1">
                <a:solidFill>
                  <a:srgbClr val="0070C0"/>
                </a:solidFill>
                <a:cs typeface="Calibri" panose="020F0502020204030204" pitchFamily="34" charset="0"/>
                <a:sym typeface="Arial" panose="020B0604020202020204"/>
              </a:rPr>
              <a:t>mắt</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lá</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răm</a:t>
            </a:r>
            <a:r>
              <a:rPr lang="en-US" sz="44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cs typeface="Calibri" panose="020F0502020204030204" pitchFamily="34" charset="0"/>
                <a:sym typeface="Arial" panose="020B0604020202020204"/>
              </a:rPr>
              <a:t>Đoạn</a:t>
            </a:r>
            <a:r>
              <a:rPr lang="en-US" altLang="en-US" sz="4400" b="1" dirty="0">
                <a:solidFill>
                  <a:srgbClr val="FFC000">
                    <a:lumMod val="75000"/>
                  </a:srgbClr>
                </a:solidFill>
                <a:cs typeface="Calibri" panose="020F0502020204030204" pitchFamily="34" charset="0"/>
                <a:sym typeface="Arial" panose="020B0604020202020204"/>
              </a:rPr>
              <a:t> 3: </a:t>
            </a:r>
            <a:r>
              <a:rPr lang="en-US" altLang="en-US" sz="4400" b="1" dirty="0" err="1">
                <a:solidFill>
                  <a:srgbClr val="FFC000">
                    <a:lumMod val="75000"/>
                  </a:srgbClr>
                </a:solidFill>
                <a:cs typeface="Calibri" panose="020F0502020204030204" pitchFamily="34" charset="0"/>
                <a:sym typeface="Arial" panose="020B0604020202020204"/>
              </a:rPr>
              <a:t>Còn</a:t>
            </a:r>
            <a:r>
              <a:rPr lang="en-US" altLang="en-US" sz="4400" b="1" dirty="0">
                <a:solidFill>
                  <a:srgbClr val="FFC000">
                    <a:lumMod val="75000"/>
                  </a:srgbClr>
                </a:solidFill>
                <a:cs typeface="Calibri" panose="020F0502020204030204" pitchFamily="34" charset="0"/>
                <a:sym typeface="Arial" panose="020B0604020202020204"/>
              </a:rPr>
              <a:t> </a:t>
            </a:r>
            <a:r>
              <a:rPr lang="en-US" altLang="en-US" sz="4400" b="1" dirty="0" err="1">
                <a:solidFill>
                  <a:srgbClr val="FFC000">
                    <a:lumMod val="75000"/>
                  </a:srgbClr>
                </a:solidFill>
                <a:cs typeface="Calibri" panose="020F0502020204030204" pitchFamily="34" charset="0"/>
                <a:sym typeface="Arial" panose="020B0604020202020204"/>
              </a:rPr>
              <a:t>lại</a:t>
            </a:r>
            <a:endParaRPr lang="en-US" altLang="en-US" sz="4400" b="1" dirty="0">
              <a:solidFill>
                <a:srgbClr val="FFC000">
                  <a:lumMod val="75000"/>
                </a:srgbClr>
              </a:solidFill>
              <a:cs typeface="Calibri" panose="020F0502020204030204" pitchFamily="34" charset="0"/>
              <a:sym typeface="Arial" panose="020B0604020202020204"/>
            </a:endParaRPr>
          </a:p>
        </p:txBody>
      </p:sp>
      <p:sp>
        <p:nvSpPr>
          <p:cNvPr id="3" name="矩形: 圆角 30">
            <a:extLst>
              <a:ext uri="{FF2B5EF4-FFF2-40B4-BE49-F238E27FC236}">
                <a16:creationId xmlns:a16="http://schemas.microsoft.com/office/drawing/2014/main" id="{67078DDC-4AF0-41E7-B45F-BEFB051D08C9}"/>
              </a:ext>
            </a:extLst>
          </p:cNvPr>
          <p:cNvSpPr/>
          <p:nvPr/>
        </p:nvSpPr>
        <p:spPr>
          <a:xfrm>
            <a:off x="4482718" y="61387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10E8A58B-0693-8A53-FFC4-B35A475B2A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id="{5FAAA977-E6E3-1D37-FD26-D71F0CB771A6}"/>
              </a:ext>
            </a:extLst>
          </p:cNvPr>
          <p:cNvSpPr txBox="1"/>
          <p:nvPr/>
        </p:nvSpPr>
        <p:spPr>
          <a:xfrm>
            <a:off x="3153084" y="1280159"/>
            <a:ext cx="81171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225407" y="1394928"/>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2071171" y="1560258"/>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Mắt lá răm: </a:t>
            </a:r>
            <a:r>
              <a:rPr lang="vi-VN" sz="3600" b="1" dirty="0">
                <a:solidFill>
                  <a:srgbClr val="002060"/>
                </a:solidFill>
                <a:latin typeface="Calibri" panose="020F0502020204030204" pitchFamily="34" charset="0"/>
                <a:cs typeface="Calibri" panose="020F0502020204030204" pitchFamily="34" charset="0"/>
              </a:rPr>
              <a:t>mắt một mí nhưng trong to, đuôi mắt dài và sắc trông như đuôi của lá rau răm.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26" name="Picture 2" descr="Mắt Lá Răm là gì? Đẹp hay Xấu? Luận bàn tướng số, Vận mệnh">
            <a:extLst>
              <a:ext uri="{FF2B5EF4-FFF2-40B4-BE49-F238E27FC236}">
                <a16:creationId xmlns:a16="http://schemas.microsoft.com/office/drawing/2014/main" id="{DF1939E1-5802-82CD-3B66-6CE73C57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784" y="302189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725"/>
            <a:ext cx="12192000" cy="63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7" name="Group 86"/>
          <p:cNvGrpSpPr/>
          <p:nvPr/>
        </p:nvGrpSpPr>
        <p:grpSpPr>
          <a:xfrm>
            <a:off x="1622332" y="2629750"/>
            <a:ext cx="5000980" cy="4243491"/>
            <a:chOff x="-38100" y="2057400"/>
            <a:chExt cx="3886200" cy="2876550"/>
          </a:xfrm>
        </p:grpSpPr>
        <p:grpSp>
          <p:nvGrpSpPr>
            <p:cNvPr id="88" name="Group 87"/>
            <p:cNvGrpSpPr/>
            <p:nvPr/>
          </p:nvGrpSpPr>
          <p:grpSpPr>
            <a:xfrm>
              <a:off x="-38100" y="2057400"/>
              <a:ext cx="3886200" cy="2876550"/>
              <a:chOff x="1905000" y="2000250"/>
              <a:chExt cx="5619750" cy="3162300"/>
            </a:xfrm>
          </p:grpSpPr>
          <p:pic>
            <p:nvPicPr>
              <p:cNvPr id="9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TextBox 90"/>
              <p:cNvSpPr txBox="1"/>
              <p:nvPr/>
            </p:nvSpPr>
            <p:spPr>
              <a:xfrm>
                <a:off x="2542993" y="2586636"/>
                <a:ext cx="3567514" cy="298167"/>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89" name="Rectangle 88"/>
            <p:cNvSpPr/>
            <p:nvPr/>
          </p:nvSpPr>
          <p:spPr>
            <a:xfrm>
              <a:off x="269857" y="3347462"/>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Chuyến</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xe</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nghĩa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tình</a:t>
              </a:r>
              <a:endParaRPr lang="en-US" sz="1100" b="1" dirty="0">
                <a:solidFill>
                  <a:srgbClr val="FF0000"/>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Đưa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đồng</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bào</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về</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quê</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hương</a:t>
              </a:r>
              <a:endParaRPr lang="en-US" sz="11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92" name="Title 1"/>
          <p:cNvSpPr txBox="1">
            <a:spLocks/>
          </p:cNvSpPr>
          <p:nvPr/>
        </p:nvSpPr>
        <p:spPr>
          <a:xfrm>
            <a:off x="-46042" y="0"/>
            <a:ext cx="12238042" cy="82412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CHUYẾN XE NGHĨA TÌNH</a:t>
            </a:r>
          </a:p>
        </p:txBody>
      </p:sp>
      <p:pic>
        <p:nvPicPr>
          <p:cNvPr id="94" name="Picture 9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622332" y="1295401"/>
            <a:ext cx="1191872" cy="55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83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104222" y="932220"/>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949986" y="1097550"/>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Xấp tranh: </a:t>
            </a:r>
            <a:r>
              <a:rPr lang="vi-VN" sz="3600" b="1" dirty="0">
                <a:solidFill>
                  <a:srgbClr val="002060"/>
                </a:solidFill>
                <a:latin typeface="Calibri" panose="020F0502020204030204" pitchFamily="34" charset="0"/>
                <a:cs typeface="Calibri" panose="020F0502020204030204" pitchFamily="34" charset="0"/>
              </a:rPr>
              <a:t>nhiều bức tranh cùng loại, xếp chồng lên nhau một cách ngay ngắn.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ổng hợp 70+ giấy vẽ tranh tuyệt vời nhất - Tin Học Vui">
            <a:extLst>
              <a:ext uri="{FF2B5EF4-FFF2-40B4-BE49-F238E27FC236}">
                <a16:creationId xmlns:a16="http://schemas.microsoft.com/office/drawing/2014/main" id="{B26B790E-13D1-A878-3ECF-80C4B646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499" y="2673731"/>
            <a:ext cx="5409282" cy="36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038121" y="1427979"/>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883885" y="1593309"/>
            <a:ext cx="9033545" cy="1323439"/>
          </a:xfrm>
          <a:prstGeom prst="rect">
            <a:avLst/>
          </a:prstGeom>
          <a:noFill/>
        </p:spPr>
        <p:txBody>
          <a:bodyPr wrap="square" rtlCol="0">
            <a:spAutoFit/>
          </a:bodyPr>
          <a:lstStyle/>
          <a:p>
            <a:pPr lvl="0" algn="ctr">
              <a:defRPr/>
            </a:pPr>
            <a:r>
              <a:rPr lang="vi-VN" sz="4000" b="1" dirty="0">
                <a:solidFill>
                  <a:srgbClr val="0070C0"/>
                </a:solidFill>
                <a:latin typeface="Calibri" panose="020F0502020204030204" pitchFamily="34" charset="0"/>
                <a:cs typeface="Calibri" panose="020F0502020204030204" pitchFamily="34" charset="0"/>
              </a:rPr>
              <a:t>Giờ hồn: </a:t>
            </a:r>
            <a:r>
              <a:rPr lang="vi-VN" sz="4000" b="1" dirty="0">
                <a:solidFill>
                  <a:srgbClr val="002060"/>
                </a:solidFill>
                <a:latin typeface="Calibri" panose="020F0502020204030204" pitchFamily="34" charset="0"/>
                <a:cs typeface="Calibri" panose="020F0502020204030204" pitchFamily="34" charset="0"/>
              </a:rPr>
              <a:t>có ý nói phải coi chừng, mang tính đe dọa.</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018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a:t>
            </a:r>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id="{F9859F6A-8663-A382-C561-73F3777CF44D}"/>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id="{ED1B99D1-E782-2A45-274C-AFE5496DA8D1}"/>
              </a:ext>
            </a:extLst>
          </p:cNvPr>
          <p:cNvPicPr>
            <a:picLocks noChangeAspect="1"/>
          </p:cNvPicPr>
          <p:nvPr/>
        </p:nvPicPr>
        <p:blipFill>
          <a:blip r:embed="rId7"/>
          <a:stretch>
            <a:fillRect/>
          </a:stretch>
        </p:blipFill>
        <p:spPr>
          <a:xfrm>
            <a:off x="321904" y="275193"/>
            <a:ext cx="2511769" cy="918544"/>
          </a:xfrm>
          <a:prstGeom prst="rect">
            <a:avLst/>
          </a:prstGeom>
        </p:spPr>
      </p:pic>
    </p:spTree>
    <p:controls>
      <mc:AlternateContent xmlns:mc="http://schemas.openxmlformats.org/markup-compatibility/2006">
        <mc:Choice xmlns:v="urn:schemas-microsoft-com:vml" Requires="v">
          <p:control spid="1026" name="TextBox1" r:id="rId2" imgW="6735960" imgH="1082160"/>
        </mc:Choice>
        <mc:Fallback>
          <p:control name="TextBox1" r:id="rId2" imgW="6735960" imgH="1082160">
            <p:pic>
              <p:nvPicPr>
                <p:cNvPr id="16" name="TextBox1">
                  <a:extLst>
                    <a:ext uri="{FF2B5EF4-FFF2-40B4-BE49-F238E27FC236}">
                      <a16:creationId xmlns:a16="http://schemas.microsoft.com/office/drawing/2014/main" id="{6459B8EE-740A-96BE-6242-694C6BADCF22}"/>
                    </a:ext>
                  </a:extLst>
                </p:cNvPr>
                <p:cNvPicPr>
                  <a:picLocks/>
                </p:cNvPicPr>
                <p:nvPr/>
              </p:nvPicPr>
              <p:blipFill>
                <a:blip r:embed="rId8"/>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id="{EEB43079-63E1-BADA-9BB2-101C1BAA5B5D}"/>
              </a:ext>
            </a:extLst>
          </p:cNvPr>
          <p:cNvPicPr>
            <a:picLocks noChangeAspect="1"/>
          </p:cNvPicPr>
          <p:nvPr/>
        </p:nvPicPr>
        <p:blipFill>
          <a:blip r:embed="rId6"/>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id="{9BAD15B1-0F9C-3091-87D5-6062EACA6947}"/>
              </a:ext>
            </a:extLst>
          </p:cNvPr>
          <p:cNvPicPr>
            <a:picLocks noChangeAspect="1"/>
          </p:cNvPicPr>
          <p:nvPr/>
        </p:nvPicPr>
        <p:blipFill>
          <a:blip r:embed="rId7"/>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6187320" imgH="1295280"/>
        </mc:Choice>
        <mc:Fallback>
          <p:control name="TextBox1" r:id="rId2" imgW="6187320" imgH="1295280">
            <p:pic>
              <p:nvPicPr>
                <p:cNvPr id="27" name="TextBox1">
                  <a:extLst>
                    <a:ext uri="{FF2B5EF4-FFF2-40B4-BE49-F238E27FC236}">
                      <a16:creationId xmlns:a16="http://schemas.microsoft.com/office/drawing/2014/main" id="{7D15E178-5FF7-1E94-EE6C-206EC470E805}"/>
                    </a:ext>
                  </a:extLst>
                </p:cNvPr>
                <p:cNvPicPr>
                  <a:picLocks/>
                </p:cNvPicPr>
                <p:nvPr/>
              </p:nvPicPr>
              <p:blipFill>
                <a:blip r:embed="rId8"/>
                <a:stretch>
                  <a:fillRect/>
                </a:stretch>
              </p:blipFill>
              <p:spPr>
                <a:xfrm>
                  <a:off x="5321147" y="1583073"/>
                  <a:ext cx="6187677" cy="1292329"/>
                </a:xfrm>
                <a:prstGeom prst="rect">
                  <a:avLst/>
                </a:prstGeom>
              </p:spPr>
            </p:pic>
          </p:control>
        </mc:Fallback>
      </mc:AlternateContent>
    </p:controls>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id="{9F249407-C1AB-ED7A-F7A2-91CF62721838}"/>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id="{5657F2F9-EE45-9497-030B-3BE41F2FFE32}"/>
              </a:ext>
            </a:extLst>
          </p:cNvPr>
          <p:cNvPicPr>
            <a:picLocks noChangeAspect="1"/>
          </p:cNvPicPr>
          <p:nvPr/>
        </p:nvPicPr>
        <p:blipFill>
          <a:blip r:embed="rId7"/>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id="{401D24CE-8559-31ED-6F70-71DEF1DF1179}"/>
              </a:ext>
            </a:extLst>
          </p:cNvPr>
          <p:cNvCxnSpPr>
            <a:cxnSpLocks/>
          </p:cNvCxnSpPr>
          <p:nvPr/>
        </p:nvCxnSpPr>
        <p:spPr>
          <a:xfrm flipH="1">
            <a:off x="1041211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6735960" imgH="1082160"/>
        </mc:Choice>
        <mc:Fallback>
          <p:control name="TextBox1" r:id="rId2" imgW="6735960" imgH="1082160">
            <p:pic>
              <p:nvPicPr>
                <p:cNvPr id="14" name="TextBox1">
                  <a:extLst>
                    <a:ext uri="{FF2B5EF4-FFF2-40B4-BE49-F238E27FC236}">
                      <a16:creationId xmlns:a16="http://schemas.microsoft.com/office/drawing/2014/main" id="{C93D708E-1C8C-F5D2-1536-B58873234DF6}"/>
                    </a:ext>
                  </a:extLst>
                </p:cNvPr>
                <p:cNvPicPr>
                  <a:picLocks/>
                </p:cNvPicPr>
                <p:nvPr/>
              </p:nvPicPr>
              <p:blipFill>
                <a:blip r:embed="rId8"/>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noProof="0" dirty="0">
                <a:solidFill>
                  <a:srgbClr val="000000"/>
                </a:solidFill>
                <a:latin typeface="Calibri" panose="020F0502020204030204" pitchFamily="34" charset="0"/>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
        <p:nvSpPr>
          <p:cNvPr id="2" name="Hình chữ nhật: Góc Tròn 42">
            <a:extLst>
              <a:ext uri="{FF2B5EF4-FFF2-40B4-BE49-F238E27FC236}">
                <a16:creationId xmlns:a16="http://schemas.microsoft.com/office/drawing/2014/main" id="{EF31B838-0F4E-D577-3F6B-06E773B97E16}"/>
              </a:ext>
            </a:extLst>
          </p:cNvPr>
          <p:cNvSpPr/>
          <p:nvPr/>
        </p:nvSpPr>
        <p:spPr>
          <a:xfrm>
            <a:off x="414954" y="5865972"/>
            <a:ext cx="3562136" cy="854326"/>
          </a:xfrm>
          <a:custGeom>
            <a:avLst/>
            <a:gdLst>
              <a:gd name="connsiteX0" fmla="*/ 0 w 3562136"/>
              <a:gd name="connsiteY0" fmla="*/ 142391 h 854326"/>
              <a:gd name="connsiteX1" fmla="*/ 142391 w 3562136"/>
              <a:gd name="connsiteY1" fmla="*/ 0 h 854326"/>
              <a:gd name="connsiteX2" fmla="*/ 863409 w 3562136"/>
              <a:gd name="connsiteY2" fmla="*/ 0 h 854326"/>
              <a:gd name="connsiteX3" fmla="*/ 1584427 w 3562136"/>
              <a:gd name="connsiteY3" fmla="*/ 0 h 854326"/>
              <a:gd name="connsiteX4" fmla="*/ 2305445 w 3562136"/>
              <a:gd name="connsiteY4" fmla="*/ 0 h 854326"/>
              <a:gd name="connsiteX5" fmla="*/ 3419745 w 3562136"/>
              <a:gd name="connsiteY5" fmla="*/ 0 h 854326"/>
              <a:gd name="connsiteX6" fmla="*/ 3562136 w 3562136"/>
              <a:gd name="connsiteY6" fmla="*/ 142391 h 854326"/>
              <a:gd name="connsiteX7" fmla="*/ 3562136 w 3562136"/>
              <a:gd name="connsiteY7" fmla="*/ 711935 h 854326"/>
              <a:gd name="connsiteX8" fmla="*/ 3419745 w 3562136"/>
              <a:gd name="connsiteY8" fmla="*/ 854326 h 854326"/>
              <a:gd name="connsiteX9" fmla="*/ 2731501 w 3562136"/>
              <a:gd name="connsiteY9" fmla="*/ 854326 h 854326"/>
              <a:gd name="connsiteX10" fmla="*/ 2141577 w 3562136"/>
              <a:gd name="connsiteY10" fmla="*/ 854326 h 854326"/>
              <a:gd name="connsiteX11" fmla="*/ 1420559 w 3562136"/>
              <a:gd name="connsiteY11" fmla="*/ 854326 h 854326"/>
              <a:gd name="connsiteX12" fmla="*/ 699541 w 3562136"/>
              <a:gd name="connsiteY12" fmla="*/ 854326 h 854326"/>
              <a:gd name="connsiteX13" fmla="*/ 142391 w 3562136"/>
              <a:gd name="connsiteY13" fmla="*/ 854326 h 854326"/>
              <a:gd name="connsiteX14" fmla="*/ 0 w 3562136"/>
              <a:gd name="connsiteY14" fmla="*/ 711935 h 854326"/>
              <a:gd name="connsiteX15" fmla="*/ 0 w 3562136"/>
              <a:gd name="connsiteY15"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2136" h="854326" fill="none" extrusionOk="0">
                <a:moveTo>
                  <a:pt x="0" y="142391"/>
                </a:moveTo>
                <a:cubicBezTo>
                  <a:pt x="15398" y="61841"/>
                  <a:pt x="79279" y="4981"/>
                  <a:pt x="142391" y="0"/>
                </a:cubicBezTo>
                <a:cubicBezTo>
                  <a:pt x="478781" y="-3180"/>
                  <a:pt x="618319" y="-7670"/>
                  <a:pt x="863409" y="0"/>
                </a:cubicBezTo>
                <a:cubicBezTo>
                  <a:pt x="1108499" y="7670"/>
                  <a:pt x="1293717" y="29404"/>
                  <a:pt x="1584427" y="0"/>
                </a:cubicBezTo>
                <a:cubicBezTo>
                  <a:pt x="1875137" y="-29404"/>
                  <a:pt x="2058869" y="15337"/>
                  <a:pt x="2305445" y="0"/>
                </a:cubicBezTo>
                <a:cubicBezTo>
                  <a:pt x="2552021" y="-15337"/>
                  <a:pt x="2951472" y="37324"/>
                  <a:pt x="3419745" y="0"/>
                </a:cubicBezTo>
                <a:cubicBezTo>
                  <a:pt x="3492871" y="-25"/>
                  <a:pt x="3556546" y="51080"/>
                  <a:pt x="3562136" y="142391"/>
                </a:cubicBezTo>
                <a:cubicBezTo>
                  <a:pt x="3537695" y="273435"/>
                  <a:pt x="3568375" y="508628"/>
                  <a:pt x="3562136" y="711935"/>
                </a:cubicBezTo>
                <a:cubicBezTo>
                  <a:pt x="3574580" y="777940"/>
                  <a:pt x="3493787" y="845246"/>
                  <a:pt x="3419745" y="854326"/>
                </a:cubicBezTo>
                <a:cubicBezTo>
                  <a:pt x="3150992" y="827266"/>
                  <a:pt x="2875544" y="878071"/>
                  <a:pt x="2731501" y="854326"/>
                </a:cubicBezTo>
                <a:cubicBezTo>
                  <a:pt x="2587458" y="830581"/>
                  <a:pt x="2374026" y="867249"/>
                  <a:pt x="2141577" y="854326"/>
                </a:cubicBezTo>
                <a:cubicBezTo>
                  <a:pt x="1909128" y="841403"/>
                  <a:pt x="1623179" y="872741"/>
                  <a:pt x="1420559" y="854326"/>
                </a:cubicBezTo>
                <a:cubicBezTo>
                  <a:pt x="1217939" y="835911"/>
                  <a:pt x="985632" y="853613"/>
                  <a:pt x="699541" y="854326"/>
                </a:cubicBezTo>
                <a:cubicBezTo>
                  <a:pt x="413450" y="855039"/>
                  <a:pt x="381585" y="878822"/>
                  <a:pt x="142391" y="854326"/>
                </a:cubicBezTo>
                <a:cubicBezTo>
                  <a:pt x="65452" y="863566"/>
                  <a:pt x="3401" y="790882"/>
                  <a:pt x="0" y="711935"/>
                </a:cubicBezTo>
                <a:cubicBezTo>
                  <a:pt x="9798" y="530621"/>
                  <a:pt x="19948" y="265685"/>
                  <a:pt x="0" y="142391"/>
                </a:cubicBezTo>
                <a:close/>
              </a:path>
              <a:path w="3562136" h="854326" stroke="0" extrusionOk="0">
                <a:moveTo>
                  <a:pt x="0" y="142391"/>
                </a:moveTo>
                <a:cubicBezTo>
                  <a:pt x="10827" y="61933"/>
                  <a:pt x="63605" y="5959"/>
                  <a:pt x="142391" y="0"/>
                </a:cubicBezTo>
                <a:cubicBezTo>
                  <a:pt x="381581" y="25745"/>
                  <a:pt x="466217" y="-5529"/>
                  <a:pt x="699541" y="0"/>
                </a:cubicBezTo>
                <a:cubicBezTo>
                  <a:pt x="932865" y="5529"/>
                  <a:pt x="1047667" y="14833"/>
                  <a:pt x="1256691" y="0"/>
                </a:cubicBezTo>
                <a:cubicBezTo>
                  <a:pt x="1465715" y="-14833"/>
                  <a:pt x="1608227" y="-6286"/>
                  <a:pt x="1879389" y="0"/>
                </a:cubicBezTo>
                <a:cubicBezTo>
                  <a:pt x="2150551" y="6286"/>
                  <a:pt x="2391940" y="-15065"/>
                  <a:pt x="2600407" y="0"/>
                </a:cubicBezTo>
                <a:cubicBezTo>
                  <a:pt x="2808874" y="15065"/>
                  <a:pt x="3244136" y="-9887"/>
                  <a:pt x="3419745" y="0"/>
                </a:cubicBezTo>
                <a:cubicBezTo>
                  <a:pt x="3493936" y="9964"/>
                  <a:pt x="3569791" y="62442"/>
                  <a:pt x="3562136" y="142391"/>
                </a:cubicBezTo>
                <a:cubicBezTo>
                  <a:pt x="3544177" y="390647"/>
                  <a:pt x="3548358" y="433353"/>
                  <a:pt x="3562136" y="711935"/>
                </a:cubicBezTo>
                <a:cubicBezTo>
                  <a:pt x="3552449" y="803658"/>
                  <a:pt x="3506919" y="855932"/>
                  <a:pt x="3419745" y="854326"/>
                </a:cubicBezTo>
                <a:cubicBezTo>
                  <a:pt x="3284808" y="858497"/>
                  <a:pt x="3018945" y="836430"/>
                  <a:pt x="2764274" y="854326"/>
                </a:cubicBezTo>
                <a:cubicBezTo>
                  <a:pt x="2509603" y="872222"/>
                  <a:pt x="2373755" y="881262"/>
                  <a:pt x="2076030" y="854326"/>
                </a:cubicBezTo>
                <a:cubicBezTo>
                  <a:pt x="1778305" y="827390"/>
                  <a:pt x="1536899" y="825340"/>
                  <a:pt x="1387786" y="854326"/>
                </a:cubicBezTo>
                <a:cubicBezTo>
                  <a:pt x="1238673" y="883312"/>
                  <a:pt x="584651" y="886863"/>
                  <a:pt x="142391" y="854326"/>
                </a:cubicBezTo>
                <a:cubicBezTo>
                  <a:pt x="65290" y="850234"/>
                  <a:pt x="-2500" y="788305"/>
                  <a:pt x="0" y="711935"/>
                </a:cubicBezTo>
                <a:cubicBezTo>
                  <a:pt x="-16928" y="532825"/>
                  <a:pt x="24317" y="328806"/>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diễn</a:t>
            </a:r>
            <a:r>
              <a:rPr lang="en-US" sz="4400" b="1" dirty="0">
                <a:solidFill>
                  <a:srgbClr val="002060"/>
                </a:solidFill>
              </a:rPr>
              <a:t> </a:t>
            </a:r>
            <a:r>
              <a:rPr lang="en-US" sz="4400" b="1" dirty="0" err="1">
                <a:solidFill>
                  <a:srgbClr val="002060"/>
                </a:solidFill>
              </a:rPr>
              <a:t>cảm</a:t>
            </a:r>
            <a:endParaRPr lang="en-US" sz="4400" b="1" dirty="0">
              <a:solidFill>
                <a:srgbClr val="002060"/>
              </a:solidFill>
            </a:endParaRPr>
          </a:p>
        </p:txBody>
      </p:sp>
      <p:cxnSp>
        <p:nvCxnSpPr>
          <p:cNvPr id="6" name="Straight Connector 5">
            <a:extLst>
              <a:ext uri="{FF2B5EF4-FFF2-40B4-BE49-F238E27FC236}">
                <a16:creationId xmlns:a16="http://schemas.microsoft.com/office/drawing/2014/main" id="{91FEC1C5-D999-925A-CC60-EE3B1B440D8B}"/>
              </a:ext>
            </a:extLst>
          </p:cNvPr>
          <p:cNvCxnSpPr/>
          <p:nvPr/>
        </p:nvCxnSpPr>
        <p:spPr>
          <a:xfrm>
            <a:off x="2963537" y="859316"/>
            <a:ext cx="1498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FE721AB-0F06-5B56-4932-D3AD34293674}"/>
              </a:ext>
            </a:extLst>
          </p:cNvPr>
          <p:cNvCxnSpPr>
            <a:cxnSpLocks/>
          </p:cNvCxnSpPr>
          <p:nvPr/>
        </p:nvCxnSpPr>
        <p:spPr>
          <a:xfrm>
            <a:off x="7293166" y="3536415"/>
            <a:ext cx="2291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E2F845-8EB5-2678-CE7A-BE2D1839357D}"/>
              </a:ext>
            </a:extLst>
          </p:cNvPr>
          <p:cNvCxnSpPr>
            <a:cxnSpLocks/>
          </p:cNvCxnSpPr>
          <p:nvPr/>
        </p:nvCxnSpPr>
        <p:spPr>
          <a:xfrm>
            <a:off x="9716877" y="3558448"/>
            <a:ext cx="198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E7A685-CCAB-8C1A-C9AB-60604042AB08}"/>
              </a:ext>
            </a:extLst>
          </p:cNvPr>
          <p:cNvCxnSpPr>
            <a:cxnSpLocks/>
          </p:cNvCxnSpPr>
          <p:nvPr/>
        </p:nvCxnSpPr>
        <p:spPr>
          <a:xfrm>
            <a:off x="550843" y="3866921"/>
            <a:ext cx="5596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1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a16="http://schemas.microsoft.com/office/drawing/2014/main"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a16="http://schemas.microsoft.com/office/drawing/2014/main"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a16="http://schemas.microsoft.com/office/drawing/2014/main"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a16="http://schemas.microsoft.com/office/drawing/2014/main"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a16="http://schemas.microsoft.com/office/drawing/2014/main"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a16="http://schemas.microsoft.com/office/drawing/2014/main"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a16="http://schemas.microsoft.com/office/drawing/2014/main"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Text to Speech - FPT.AI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502" y="227682"/>
            <a:ext cx="609600" cy="609600"/>
          </a:xfrm>
          <a:prstGeom prst="rect">
            <a:avLst/>
          </a:prstGeom>
        </p:spPr>
      </p:pic>
    </p:spTree>
    <p:extLst>
      <p:ext uri="{BB962C8B-B14F-4D97-AF65-F5344CB8AC3E}">
        <p14:creationId xmlns:p14="http://schemas.microsoft.com/office/powerpoint/2010/main" val="9034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a16="http://schemas.microsoft.com/office/drawing/2014/main"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Hình ảnh 5">
              <a:extLst>
                <a:ext uri="{FF2B5EF4-FFF2-40B4-BE49-F238E27FC236}">
                  <a16:creationId xmlns:a16="http://schemas.microsoft.com/office/drawing/2014/main"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a16="http://schemas.microsoft.com/office/drawing/2014/main" id="{5C9A2FF6-4C38-B3A2-DCB6-ACFF5488FC78}"/>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0" name="Nhóm 25">
            <a:extLst>
              <a:ext uri="{FF2B5EF4-FFF2-40B4-BE49-F238E27FC236}">
                <a16:creationId xmlns:a16="http://schemas.microsoft.com/office/drawing/2014/main" id="{FEFBEDC4-9897-97F5-3E66-D8264D700CC8}"/>
              </a:ext>
            </a:extLst>
          </p:cNvPr>
          <p:cNvGrpSpPr/>
          <p:nvPr/>
        </p:nvGrpSpPr>
        <p:grpSpPr>
          <a:xfrm>
            <a:off x="808860" y="2062774"/>
            <a:ext cx="8348187" cy="3687697"/>
            <a:chOff x="538431" y="1505163"/>
            <a:chExt cx="5597425" cy="2765773"/>
          </a:xfrm>
        </p:grpSpPr>
        <p:sp>
          <p:nvSpPr>
            <p:cNvPr id="11" name="Hình chữ nhật: Góc Tròn 26">
              <a:extLst>
                <a:ext uri="{FF2B5EF4-FFF2-40B4-BE49-F238E27FC236}">
                  <a16:creationId xmlns:a16="http://schemas.microsoft.com/office/drawing/2014/main"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a16="http://schemas.microsoft.com/office/drawing/2014/main" id="{EA32CDDE-5D37-B716-E5BD-F9A05793521D}"/>
                </a:ext>
              </a:extLst>
            </p:cNvPr>
            <p:cNvSpPr txBox="1"/>
            <p:nvPr/>
          </p:nvSpPr>
          <p:spPr>
            <a:xfrm>
              <a:off x="597351" y="1616363"/>
              <a:ext cx="5479585" cy="2654573"/>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Calibri"/>
                  <a:cs typeface="Arial"/>
                  <a:sym typeface="Arial"/>
                </a:rPr>
                <a:t>   </a:t>
              </a:r>
              <a:r>
                <a:rPr lang="vi-VN" sz="3200" b="1" kern="0" dirty="0">
                  <a:solidFill>
                    <a:srgbClr val="002060"/>
                  </a:solidFill>
                  <a:latin typeface="Calibri"/>
                  <a:cs typeface="Arial"/>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EBB14663-9081-6213-9D7E-DDE3D8F93E91}"/>
              </a:ext>
            </a:extLst>
          </p:cNvPr>
          <p:cNvGrpSpPr/>
          <p:nvPr/>
        </p:nvGrpSpPr>
        <p:grpSpPr>
          <a:xfrm>
            <a:off x="279781" y="221566"/>
            <a:ext cx="10654139" cy="1302425"/>
            <a:chOff x="207253" y="1728030"/>
            <a:chExt cx="7990604" cy="976819"/>
          </a:xfrm>
        </p:grpSpPr>
        <p:grpSp>
          <p:nvGrpSpPr>
            <p:cNvPr id="5" name="Nhóm 2">
              <a:extLst>
                <a:ext uri="{FF2B5EF4-FFF2-40B4-BE49-F238E27FC236}">
                  <a16:creationId xmlns:a16="http://schemas.microsoft.com/office/drawing/2014/main"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a16="http://schemas.microsoft.com/office/drawing/2014/main"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a16="http://schemas.microsoft.com/office/drawing/2014/main"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Điều đáng chú ý trong bức tranh Bống vẽ là gì?</a:t>
                </a:r>
              </a:p>
            </p:txBody>
          </p:sp>
        </p:grpSp>
        <p:pic>
          <p:nvPicPr>
            <p:cNvPr id="13" name="Hình ảnh 3">
              <a:extLst>
                <a:ext uri="{FF2B5EF4-FFF2-40B4-BE49-F238E27FC236}">
                  <a16:creationId xmlns:a16="http://schemas.microsoft.com/office/drawing/2014/main"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id="{6F3F1106-56AD-6417-3189-479BCEF3345E}"/>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id="{3F1C0498-0EA5-AC02-24EC-AB8E9CD186FB}"/>
              </a:ext>
            </a:extLst>
          </p:cNvPr>
          <p:cNvGrpSpPr/>
          <p:nvPr/>
        </p:nvGrpSpPr>
        <p:grpSpPr>
          <a:xfrm>
            <a:off x="108553" y="1842235"/>
            <a:ext cx="11575784" cy="3923229"/>
            <a:chOff x="-18948" y="2679644"/>
            <a:chExt cx="9335074" cy="3923229"/>
          </a:xfrm>
        </p:grpSpPr>
        <p:grpSp>
          <p:nvGrpSpPr>
            <p:cNvPr id="26" name="Nhóm 34">
              <a:extLst>
                <a:ext uri="{FF2B5EF4-FFF2-40B4-BE49-F238E27FC236}">
                  <a16:creationId xmlns:a16="http://schemas.microsoft.com/office/drawing/2014/main" id="{6C73C411-9315-D1A7-2CEB-E3155B16B190}"/>
                </a:ext>
              </a:extLst>
            </p:cNvPr>
            <p:cNvGrpSpPr/>
            <p:nvPr/>
          </p:nvGrpSpPr>
          <p:grpSpPr>
            <a:xfrm>
              <a:off x="393700" y="3109912"/>
              <a:ext cx="8531005" cy="3335604"/>
              <a:chOff x="393699" y="2878733"/>
              <a:chExt cx="8531005" cy="3335604"/>
            </a:xfrm>
          </p:grpSpPr>
          <p:sp>
            <p:nvSpPr>
              <p:cNvPr id="29" name="Hình chữ nhật: Góc Tròn 33">
                <a:extLst>
                  <a:ext uri="{FF2B5EF4-FFF2-40B4-BE49-F238E27FC236}">
                    <a16:creationId xmlns:a16="http://schemas.microsoft.com/office/drawing/2014/main" id="{CF0CB734-C8A7-F280-3847-EB3D00A468B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a16="http://schemas.microsoft.com/office/drawing/2014/main" id="{7F5A5E31-1BD5-1F87-410F-A9DE111736C2}"/>
                  </a:ext>
                </a:extLst>
              </p:cNvPr>
              <p:cNvSpPr txBox="1"/>
              <p:nvPr/>
            </p:nvSpPr>
            <p:spPr>
              <a:xfrm>
                <a:off x="558974" y="3044238"/>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000" b="1" i="0" u="none" strike="noStrike" dirty="0">
                    <a:solidFill>
                      <a:srgbClr val="FF0000"/>
                    </a:solidFill>
                    <a:effectLst/>
                    <a:latin typeface="Calibri" panose="020F0502020204030204" pitchFamily="34" charset="0"/>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a16="http://schemas.microsoft.com/office/drawing/2014/main"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id="{320E8875-B9D1-042D-218E-2246249E9D89}"/>
                </a:ext>
              </a:extLst>
            </p:cNvPr>
            <p:cNvPicPr>
              <a:picLocks noChangeAspect="1"/>
            </p:cNvPicPr>
            <p:nvPr/>
          </p:nvPicPr>
          <p:blipFill rotWithShape="1">
            <a:blip r:embed="rId5"/>
            <a:srcRect l="54217" t="8264" r="18839" b="47168"/>
            <a:stretch/>
          </p:blipFill>
          <p:spPr>
            <a:xfrm>
              <a:off x="8433400" y="5781574"/>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id="{9578EB3D-0F0C-580A-B5DE-9781A19681C5}"/>
              </a:ext>
            </a:extLst>
          </p:cNvPr>
          <p:cNvGrpSpPr/>
          <p:nvPr/>
        </p:nvGrpSpPr>
        <p:grpSpPr>
          <a:xfrm>
            <a:off x="218403" y="126123"/>
            <a:ext cx="11570109" cy="3377242"/>
            <a:chOff x="184717" y="2578106"/>
            <a:chExt cx="8677582" cy="2733418"/>
          </a:xfrm>
        </p:grpSpPr>
        <p:grpSp>
          <p:nvGrpSpPr>
            <p:cNvPr id="4" name="Nhóm 11">
              <a:extLst>
                <a:ext uri="{FF2B5EF4-FFF2-40B4-BE49-F238E27FC236}">
                  <a16:creationId xmlns:a16="http://schemas.microsoft.com/office/drawing/2014/main" id="{8752988A-305E-8827-A527-FCBB9940C575}"/>
                </a:ext>
              </a:extLst>
            </p:cNvPr>
            <p:cNvGrpSpPr/>
            <p:nvPr/>
          </p:nvGrpSpPr>
          <p:grpSpPr>
            <a:xfrm>
              <a:off x="184717" y="2578106"/>
              <a:ext cx="8677582" cy="2733418"/>
              <a:chOff x="184717" y="2578106"/>
              <a:chExt cx="8677582" cy="2733418"/>
            </a:xfrm>
          </p:grpSpPr>
          <p:sp>
            <p:nvSpPr>
              <p:cNvPr id="8" name="Hình chữ nhật: Góc Tròn 21">
                <a:extLst>
                  <a:ext uri="{FF2B5EF4-FFF2-40B4-BE49-F238E27FC236}">
                    <a16:creationId xmlns:a16="http://schemas.microsoft.com/office/drawing/2014/main" id="{624728C9-5A2E-EF4C-F7DF-D238C6ADAEE7}"/>
                  </a:ext>
                </a:extLst>
              </p:cNvPr>
              <p:cNvSpPr/>
              <p:nvPr/>
            </p:nvSpPr>
            <p:spPr>
              <a:xfrm>
                <a:off x="858393" y="2578106"/>
                <a:ext cx="8003906" cy="2733418"/>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a16="http://schemas.microsoft.com/office/drawing/2014/main" id="{88F97B3F-E90E-CA49-7D0A-7C2BA2B962B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a16="http://schemas.microsoft.com/office/drawing/2014/main" id="{F00633A0-158C-8E69-5E1C-1620C3CB63D4}"/>
                </a:ext>
              </a:extLst>
            </p:cNvPr>
            <p:cNvSpPr txBox="1"/>
            <p:nvPr/>
          </p:nvSpPr>
          <p:spPr>
            <a:xfrm>
              <a:off x="1078534" y="2656890"/>
              <a:ext cx="7667740" cy="2466122"/>
            </a:xfrm>
            <a:prstGeom prst="rect">
              <a:avLst/>
            </a:prstGeom>
            <a:noFill/>
          </p:spPr>
          <p:txBody>
            <a:bodyPr wrap="square" rtlCol="0">
              <a:spAutoFit/>
            </a:bodyPr>
            <a:lstStyle/>
            <a:p>
              <a:pPr algn="just"/>
              <a:r>
                <a:rPr lang="vi-VN" sz="3200" i="0" dirty="0">
                  <a:solidFill>
                    <a:srgbClr val="000000"/>
                  </a:solidFill>
                  <a:effectLst/>
                  <a:latin typeface="Calibri" panose="020F0502020204030204" pitchFamily="34" charset="0"/>
                  <a:cs typeface="Calibri" panose="020F0502020204030204" pitchFamily="34"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3200" b="1" i="0" dirty="0">
                  <a:solidFill>
                    <a:srgbClr val="000000"/>
                  </a:solidFill>
                  <a:effectLst/>
                  <a:latin typeface="Calibri" panose="020F0502020204030204" pitchFamily="34" charset="0"/>
                  <a:cs typeface="Calibri" panose="020F0502020204030204" pitchFamily="34" charset="0"/>
                </a:rPr>
                <a:t>A. Khen tranh của Bống vẽ rất sinh động, tự nhiên.</a:t>
              </a:r>
            </a:p>
            <a:p>
              <a:pPr algn="just"/>
              <a:r>
                <a:rPr lang="vi-VN" sz="3200" b="1" i="0" dirty="0">
                  <a:solidFill>
                    <a:srgbClr val="000000"/>
                  </a:solidFill>
                  <a:effectLst/>
                  <a:latin typeface="Calibri" panose="020F0502020204030204" pitchFamily="34" charset="0"/>
                  <a:cs typeface="Calibri" panose="020F0502020204030204" pitchFamily="34" charset="0"/>
                </a:rPr>
                <a:t>B. Khen Bống có năng khiếu vẽ tranh. </a:t>
              </a:r>
            </a:p>
            <a:p>
              <a:pPr algn="just"/>
              <a:r>
                <a:rPr lang="vi-VN" sz="3200" b="1" i="0" dirty="0">
                  <a:solidFill>
                    <a:srgbClr val="000000"/>
                  </a:solidFill>
                  <a:effectLst/>
                  <a:latin typeface="Calibri" panose="020F0502020204030204" pitchFamily="34" charset="0"/>
                  <a:cs typeface="Calibri" panose="020F0502020204030204" pitchFamily="34" charset="0"/>
                </a:rPr>
                <a:t>C. Dự đoán Bống sẽ là một hoạ sĩ tài năng trong tương lai.</a:t>
              </a:r>
              <a:endParaRPr lang="vi-VN" sz="3200" b="0" i="0" dirty="0">
                <a:solidFill>
                  <a:srgbClr val="000000"/>
                </a:solidFill>
                <a:effectLst/>
                <a:latin typeface="Calibri" panose="020F0502020204030204" pitchFamily="34" charset="0"/>
                <a:cs typeface="Calibri" panose="020F0502020204030204" pitchFamily="34" charset="0"/>
              </a:endParaRPr>
            </a:p>
          </p:txBody>
        </p:sp>
      </p:grpSp>
      <p:grpSp>
        <p:nvGrpSpPr>
          <p:cNvPr id="18" name="Nhóm 43">
            <a:extLst>
              <a:ext uri="{FF2B5EF4-FFF2-40B4-BE49-F238E27FC236}">
                <a16:creationId xmlns:a16="http://schemas.microsoft.com/office/drawing/2014/main" id="{670E10FD-7C35-26DF-5581-4867C89423E4}"/>
              </a:ext>
            </a:extLst>
          </p:cNvPr>
          <p:cNvGrpSpPr/>
          <p:nvPr/>
        </p:nvGrpSpPr>
        <p:grpSpPr>
          <a:xfrm>
            <a:off x="1904302" y="4078659"/>
            <a:ext cx="8032912" cy="2121003"/>
            <a:chOff x="-18948" y="2679644"/>
            <a:chExt cx="9365582" cy="3710787"/>
          </a:xfrm>
        </p:grpSpPr>
        <p:grpSp>
          <p:nvGrpSpPr>
            <p:cNvPr id="19" name="Nhóm 34">
              <a:extLst>
                <a:ext uri="{FF2B5EF4-FFF2-40B4-BE49-F238E27FC236}">
                  <a16:creationId xmlns:a16="http://schemas.microsoft.com/office/drawing/2014/main" id="{82399360-8F0B-F63A-FF3B-BFB661643A69}"/>
                </a:ext>
              </a:extLst>
            </p:cNvPr>
            <p:cNvGrpSpPr/>
            <p:nvPr/>
          </p:nvGrpSpPr>
          <p:grpSpPr>
            <a:xfrm>
              <a:off x="393700" y="3109912"/>
              <a:ext cx="8531005" cy="3169830"/>
              <a:chOff x="393699" y="2878733"/>
              <a:chExt cx="8531005" cy="3169830"/>
            </a:xfrm>
          </p:grpSpPr>
          <p:sp>
            <p:nvSpPr>
              <p:cNvPr id="22" name="Hình chữ nhật: Góc Tròn 33">
                <a:extLst>
                  <a:ext uri="{FF2B5EF4-FFF2-40B4-BE49-F238E27FC236}">
                    <a16:creationId xmlns:a16="http://schemas.microsoft.com/office/drawing/2014/main" id="{4DD810E0-28EA-A539-E654-9F7013A6E784}"/>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32">
                <a:extLst>
                  <a:ext uri="{FF2B5EF4-FFF2-40B4-BE49-F238E27FC236}">
                    <a16:creationId xmlns:a16="http://schemas.microsoft.com/office/drawing/2014/main" id="{377545ED-A40D-B36B-E000-93564D5975E6}"/>
                  </a:ext>
                </a:extLst>
              </p:cNvPr>
              <p:cNvSpPr txBox="1"/>
              <p:nvPr/>
            </p:nvSpPr>
            <p:spPr>
              <a:xfrm>
                <a:off x="558974" y="3044238"/>
                <a:ext cx="8325495" cy="27461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ea typeface="Calibri" panose="020F0502020204030204" pitchFamily="34" charset="0"/>
                  </a:rPr>
                  <a:t>VD: Đây là câu ông hoạ sĩ vừa khen Bống vẽ đẹp, vừa dự đoán bống là một tài năng trong tương lai...</a:t>
                </a:r>
                <a:endParaRPr lang="en-US" sz="3200" b="1" dirty="0">
                  <a:solidFill>
                    <a:srgbClr val="FF0000"/>
                  </a:solidFill>
                  <a:effectLst/>
                  <a:ea typeface="Calibri" panose="020F0502020204030204" pitchFamily="34" charset="0"/>
                </a:endParaRPr>
              </a:p>
            </p:txBody>
          </p:sp>
        </p:grpSp>
        <p:pic>
          <p:nvPicPr>
            <p:cNvPr id="20" name="Hình ảnh 42">
              <a:extLst>
                <a:ext uri="{FF2B5EF4-FFF2-40B4-BE49-F238E27FC236}">
                  <a16:creationId xmlns:a16="http://schemas.microsoft.com/office/drawing/2014/main" id="{7E67862D-B6D8-FCDF-4A61-038C6E622793}"/>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a16="http://schemas.microsoft.com/office/drawing/2014/main" id="{E4629905-3E95-1618-B3DC-0F309052709B}"/>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11973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7F4B9AAF-E8E2-A338-1784-5C7434FE6771}"/>
              </a:ext>
            </a:extLst>
          </p:cNvPr>
          <p:cNvGrpSpPr/>
          <p:nvPr/>
        </p:nvGrpSpPr>
        <p:grpSpPr>
          <a:xfrm>
            <a:off x="396522" y="334326"/>
            <a:ext cx="11459147" cy="1301011"/>
            <a:chOff x="8624" y="3369268"/>
            <a:chExt cx="8594361" cy="975758"/>
          </a:xfrm>
        </p:grpSpPr>
        <p:grpSp>
          <p:nvGrpSpPr>
            <p:cNvPr id="5" name="Nhóm 2">
              <a:extLst>
                <a:ext uri="{FF2B5EF4-FFF2-40B4-BE49-F238E27FC236}">
                  <a16:creationId xmlns:a16="http://schemas.microsoft.com/office/drawing/2014/main"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Hình ảnh 3">
              <a:extLst>
                <a:ext uri="{FF2B5EF4-FFF2-40B4-BE49-F238E27FC236}">
                  <a16:creationId xmlns:a16="http://schemas.microsoft.com/office/drawing/2014/main"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id="{22EA6DF6-9E42-7DF3-94BF-D0AAE3456892}"/>
              </a:ext>
            </a:extLst>
          </p:cNvPr>
          <p:cNvGrpSpPr/>
          <p:nvPr/>
        </p:nvGrpSpPr>
        <p:grpSpPr>
          <a:xfrm>
            <a:off x="108553" y="1842235"/>
            <a:ext cx="12083447" cy="4369408"/>
            <a:chOff x="-18948" y="2679644"/>
            <a:chExt cx="9468339" cy="3861583"/>
          </a:xfrm>
        </p:grpSpPr>
        <p:grpSp>
          <p:nvGrpSpPr>
            <p:cNvPr id="14" name="Nhóm 34">
              <a:extLst>
                <a:ext uri="{FF2B5EF4-FFF2-40B4-BE49-F238E27FC236}">
                  <a16:creationId xmlns:a16="http://schemas.microsoft.com/office/drawing/2014/main" id="{8474FFDD-363A-2796-868C-F6F0AEBC33BB}"/>
                </a:ext>
              </a:extLst>
            </p:cNvPr>
            <p:cNvGrpSpPr/>
            <p:nvPr/>
          </p:nvGrpSpPr>
          <p:grpSpPr>
            <a:xfrm>
              <a:off x="393700" y="3109912"/>
              <a:ext cx="8531005" cy="3241438"/>
              <a:chOff x="393699" y="2878733"/>
              <a:chExt cx="8531005" cy="3241438"/>
            </a:xfrm>
          </p:grpSpPr>
          <p:sp>
            <p:nvSpPr>
              <p:cNvPr id="17" name="Hình chữ nhật: Góc Tròn 33">
                <a:extLst>
                  <a:ext uri="{FF2B5EF4-FFF2-40B4-BE49-F238E27FC236}">
                    <a16:creationId xmlns:a16="http://schemas.microsoft.com/office/drawing/2014/main" id="{10D25931-D47C-61E4-441B-8FA9503D2E4C}"/>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a16="http://schemas.microsoft.com/office/drawing/2014/main" id="{5FEEB65C-18BA-E35D-0332-ACDEB39CE1BC}"/>
                  </a:ext>
                </a:extLst>
              </p:cNvPr>
              <p:cNvSpPr txBox="1"/>
              <p:nvPr/>
            </p:nvSpPr>
            <p:spPr>
              <a:xfrm>
                <a:off x="558974" y="3044238"/>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a16="http://schemas.microsoft.com/office/drawing/2014/main" id="{CD504520-33CE-7D92-3866-FB0950DF8562}"/>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a16="http://schemas.microsoft.com/office/drawing/2014/main" id="{E73270E3-F9B2-FDFA-E89F-EB4819241F80}"/>
              </a:ext>
            </a:extLst>
          </p:cNvPr>
          <p:cNvGrpSpPr/>
          <p:nvPr/>
        </p:nvGrpSpPr>
        <p:grpSpPr>
          <a:xfrm>
            <a:off x="203458" y="647718"/>
            <a:ext cx="11838617" cy="1610738"/>
            <a:chOff x="32218" y="4156379"/>
            <a:chExt cx="8878963" cy="1208054"/>
          </a:xfrm>
        </p:grpSpPr>
        <p:sp>
          <p:nvSpPr>
            <p:cNvPr id="4" name="Hình chữ nhật: Góc Tròn 7">
              <a:extLst>
                <a:ext uri="{FF2B5EF4-FFF2-40B4-BE49-F238E27FC236}">
                  <a16:creationId xmlns:a16="http://schemas.microsoft.com/office/drawing/2014/main"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10">
              <a:extLst>
                <a:ext uri="{FF2B5EF4-FFF2-40B4-BE49-F238E27FC236}">
                  <a16:creationId xmlns:a16="http://schemas.microsoft.com/office/drawing/2014/main"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Calibri" panose="020F0502020204030204" pitchFamily="34" charset="0"/>
                  <a:cs typeface="Calibri" panose="020F0502020204030204" pitchFamily="34" charset="0"/>
                </a:rPr>
                <a:t>Em có ấn tượng với nhân vật nào trong các bức vẽ của Bống? Vì sao?</a:t>
              </a:r>
              <a:endParaRPr lang="vi-VN" sz="3600" b="0" dirty="0">
                <a:solidFill>
                  <a:srgbClr val="000000"/>
                </a:solidFill>
                <a:effectLst/>
                <a:latin typeface="Calibri" panose="020F0502020204030204" pitchFamily="34" charset="0"/>
                <a:cs typeface="Calibri" panose="020F0502020204030204" pitchFamily="34" charset="0"/>
              </a:endParaRPr>
            </a:p>
          </p:txBody>
        </p:sp>
        <p:pic>
          <p:nvPicPr>
            <p:cNvPr id="8" name="Hình ảnh 11">
              <a:extLst>
                <a:ext uri="{FF2B5EF4-FFF2-40B4-BE49-F238E27FC236}">
                  <a16:creationId xmlns:a16="http://schemas.microsoft.com/office/drawing/2014/main"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a16="http://schemas.microsoft.com/office/drawing/2014/main" id="{C65B8E3B-EA3D-B57A-0206-CBC6042A755F}"/>
              </a:ext>
            </a:extLst>
          </p:cNvPr>
          <p:cNvGrpSpPr/>
          <p:nvPr/>
        </p:nvGrpSpPr>
        <p:grpSpPr>
          <a:xfrm>
            <a:off x="2113622" y="2633031"/>
            <a:ext cx="8121047" cy="1178805"/>
            <a:chOff x="-18948" y="2419164"/>
            <a:chExt cx="9468339" cy="3860578"/>
          </a:xfrm>
        </p:grpSpPr>
        <p:grpSp>
          <p:nvGrpSpPr>
            <p:cNvPr id="18" name="Nhóm 34">
              <a:extLst>
                <a:ext uri="{FF2B5EF4-FFF2-40B4-BE49-F238E27FC236}">
                  <a16:creationId xmlns:a16="http://schemas.microsoft.com/office/drawing/2014/main" id="{79BF93C3-5D06-DBFF-97DE-8E7AAB637220}"/>
                </a:ext>
              </a:extLst>
            </p:cNvPr>
            <p:cNvGrpSpPr/>
            <p:nvPr/>
          </p:nvGrpSpPr>
          <p:grpSpPr>
            <a:xfrm>
              <a:off x="393700" y="3109912"/>
              <a:ext cx="8531005" cy="3169830"/>
              <a:chOff x="393699" y="2878733"/>
              <a:chExt cx="8531005" cy="3169830"/>
            </a:xfrm>
          </p:grpSpPr>
          <p:sp>
            <p:nvSpPr>
              <p:cNvPr id="21" name="Hình chữ nhật: Góc Tròn 33">
                <a:extLst>
                  <a:ext uri="{FF2B5EF4-FFF2-40B4-BE49-F238E27FC236}">
                    <a16:creationId xmlns:a16="http://schemas.microsoft.com/office/drawing/2014/main" id="{E80FEEC9-18DE-460E-7EEF-FF50CF99A423}"/>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a16="http://schemas.microsoft.com/office/drawing/2014/main" id="{268A9978-0283-73B9-1ADC-75192A4D8181}"/>
                  </a:ext>
                </a:extLst>
              </p:cNvPr>
              <p:cNvSpPr txBox="1"/>
              <p:nvPr/>
            </p:nvSpPr>
            <p:spPr>
              <a:xfrm>
                <a:off x="558974" y="3044238"/>
                <a:ext cx="8325495" cy="707886"/>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a16="http://schemas.microsoft.com/office/drawing/2014/main"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a16="http://schemas.microsoft.com/office/drawing/2014/main"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a16="http://schemas.microsoft.com/office/drawing/2014/main" id="{62071A4A-3815-B4F4-1CD5-C85441127C62}"/>
              </a:ext>
            </a:extLst>
          </p:cNvPr>
          <p:cNvGrpSpPr/>
          <p:nvPr/>
        </p:nvGrpSpPr>
        <p:grpSpPr>
          <a:xfrm>
            <a:off x="1860234" y="2415112"/>
            <a:ext cx="9167649" cy="2784849"/>
            <a:chOff x="-18948" y="2679644"/>
            <a:chExt cx="9365582" cy="3816472"/>
          </a:xfrm>
        </p:grpSpPr>
        <p:grpSp>
          <p:nvGrpSpPr>
            <p:cNvPr id="25" name="Nhóm 34">
              <a:extLst>
                <a:ext uri="{FF2B5EF4-FFF2-40B4-BE49-F238E27FC236}">
                  <a16:creationId xmlns:a16="http://schemas.microsoft.com/office/drawing/2014/main" id="{7AB2F759-7C67-936F-C30D-6DF16B33EAA4}"/>
                </a:ext>
              </a:extLst>
            </p:cNvPr>
            <p:cNvGrpSpPr/>
            <p:nvPr/>
          </p:nvGrpSpPr>
          <p:grpSpPr>
            <a:xfrm>
              <a:off x="393700" y="3109912"/>
              <a:ext cx="8531005" cy="3386204"/>
              <a:chOff x="393699" y="2878733"/>
              <a:chExt cx="8531005" cy="3386204"/>
            </a:xfrm>
          </p:grpSpPr>
          <p:sp>
            <p:nvSpPr>
              <p:cNvPr id="28" name="Hình chữ nhật: Góc Tròn 33">
                <a:extLst>
                  <a:ext uri="{FF2B5EF4-FFF2-40B4-BE49-F238E27FC236}">
                    <a16:creationId xmlns:a16="http://schemas.microsoft.com/office/drawing/2014/main" id="{F7436398-6B83-B0A4-6580-AA9372655384}"/>
                  </a:ext>
                </a:extLst>
              </p:cNvPr>
              <p:cNvSpPr/>
              <p:nvPr/>
            </p:nvSpPr>
            <p:spPr>
              <a:xfrm>
                <a:off x="393699" y="2878733"/>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32">
                <a:extLst>
                  <a:ext uri="{FF2B5EF4-FFF2-40B4-BE49-F238E27FC236}">
                    <a16:creationId xmlns:a16="http://schemas.microsoft.com/office/drawing/2014/main" id="{13A57316-3114-FB30-9482-311D0BC3DB64}"/>
                  </a:ext>
                </a:extLst>
              </p:cNvPr>
              <p:cNvSpPr txBox="1"/>
              <p:nvPr/>
            </p:nvSpPr>
            <p:spPr>
              <a:xfrm>
                <a:off x="558974" y="3044238"/>
                <a:ext cx="8325495" cy="3163423"/>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6" name="Hình ảnh 42">
              <a:extLst>
                <a:ext uri="{FF2B5EF4-FFF2-40B4-BE49-F238E27FC236}">
                  <a16:creationId xmlns:a16="http://schemas.microsoft.com/office/drawing/2014/main" id="{D08B3029-875B-CA2F-C165-5F28536329E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a16="http://schemas.microsoft.com/office/drawing/2014/main"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Câu chuyện muốn nói với chúng ta rằng mỗi người có một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Tree>
    <p:extLst>
      <p:ext uri="{BB962C8B-B14F-4D97-AF65-F5344CB8AC3E}">
        <p14:creationId xmlns:p14="http://schemas.microsoft.com/office/powerpoint/2010/main" val="358306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2154626" y="1930543"/>
            <a:ext cx="7923727" cy="4538133"/>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spid="4098" name="TextBox1" r:id="rId2" imgW="5334120" imgH="1272600"/>
        </mc:Choice>
        <mc:Fallback>
          <p:control name="TextBox1" r:id="rId2" imgW="5334120" imgH="127260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7"/>
                <a:stretch>
                  <a:fillRect/>
                </a:stretch>
              </p:blipFill>
              <p:spPr>
                <a:xfrm>
                  <a:off x="3459736" y="1600271"/>
                  <a:ext cx="5334000" cy="12700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2" y="1"/>
            <a:ext cx="12746519" cy="7010398"/>
            <a:chOff x="-1" y="1"/>
            <a:chExt cx="9830337" cy="7010398"/>
          </a:xfrm>
        </p:grpSpPr>
        <p:pic>
          <p:nvPicPr>
            <p:cNvPr id="7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t="7853" r="-4837" b="25728"/>
            <a:stretch/>
          </p:blipFill>
          <p:spPr bwMode="auto">
            <a:xfrm>
              <a:off x="0" y="1"/>
              <a:ext cx="9830336" cy="425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78494" r="2000" b="10746"/>
            <a:stretch/>
          </p:blipFill>
          <p:spPr bwMode="auto">
            <a:xfrm>
              <a:off x="-1" y="4254644"/>
              <a:ext cx="9402683" cy="275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5" name="VietNamILove-MaiChiCong-518960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7875" y="0"/>
            <a:ext cx="609600" cy="609600"/>
          </a:xfrm>
          <a:prstGeom prst="rect">
            <a:avLst/>
          </a:prstGeom>
        </p:spPr>
      </p:pic>
    </p:spTree>
    <p:extLst>
      <p:ext uri="{BB962C8B-B14F-4D97-AF65-F5344CB8AC3E}">
        <p14:creationId xmlns:p14="http://schemas.microsoft.com/office/powerpoint/2010/main" val="232731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6500" fill="hold"/>
                                        <p:tgtEl>
                                          <p:spTgt spid="8"/>
                                        </p:tgtEl>
                                        <p:attrNameLst>
                                          <p:attrName>ppt_x</p:attrName>
                                          <p:attrName>ppt_y</p:attrName>
                                        </p:attrNameLst>
                                      </p:cBhvr>
                                      <p:rCtr x="342951" y="2755"/>
                                    </p:animMotion>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9"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id="{95186031-D2FF-727F-FE2F-2D7A76080DBC}"/>
              </a:ext>
            </a:extLst>
          </p:cNvPr>
          <p:cNvPicPr>
            <a:picLocks noChangeAspect="1"/>
          </p:cNvPicPr>
          <p:nvPr/>
        </p:nvPicPr>
        <p:blipFill>
          <a:blip r:embed="rId3"/>
          <a:stretch>
            <a:fillRect/>
          </a:stretch>
        </p:blipFill>
        <p:spPr>
          <a:xfrm>
            <a:off x="902407" y="2136469"/>
            <a:ext cx="10669859" cy="2556716"/>
          </a:xfrm>
          <a:prstGeom prst="rect">
            <a:avLst/>
          </a:prstGeom>
        </p:spPr>
      </p:pic>
      <p:cxnSp>
        <p:nvCxnSpPr>
          <p:cNvPr id="9" name="Straight Arrow Connector 8">
            <a:extLst>
              <a:ext uri="{FF2B5EF4-FFF2-40B4-BE49-F238E27FC236}">
                <a16:creationId xmlns:a16="http://schemas.microsoft.com/office/drawing/2014/main" id="{BDE8DFC4-0D91-B078-D693-08A01479CC9C}"/>
              </a:ext>
            </a:extLst>
          </p:cNvPr>
          <p:cNvCxnSpPr/>
          <p:nvPr/>
        </p:nvCxnSpPr>
        <p:spPr>
          <a:xfrm>
            <a:off x="3150824" y="3128790"/>
            <a:ext cx="826265" cy="1322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6F5E76-A386-447B-5C8A-9D3C973CB9BE}"/>
              </a:ext>
            </a:extLst>
          </p:cNvPr>
          <p:cNvCxnSpPr>
            <a:cxnSpLocks/>
          </p:cNvCxnSpPr>
          <p:nvPr/>
        </p:nvCxnSpPr>
        <p:spPr>
          <a:xfrm flipV="1">
            <a:off x="3172858" y="302963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14C5A0-4264-6F56-E10B-AFBEDC4A5346}"/>
              </a:ext>
            </a:extLst>
          </p:cNvPr>
          <p:cNvCxnSpPr>
            <a:cxnSpLocks/>
          </p:cNvCxnSpPr>
          <p:nvPr/>
        </p:nvCxnSpPr>
        <p:spPr>
          <a:xfrm flipV="1">
            <a:off x="3172858" y="3602516"/>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a16="http://schemas.microsoft.com/office/drawing/2014/main"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a16="http://schemas.microsoft.com/office/drawing/2014/main"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0" i="0" dirty="0" err="1">
                  <a:solidFill>
                    <a:srgbClr val="000000"/>
                  </a:solidFill>
                  <a:effectLst/>
                  <a:latin typeface="Calibri" panose="020F0502020204030204" pitchFamily="34" charset="0"/>
                  <a:cs typeface="Calibri" panose="020F0502020204030204" pitchFamily="34" charset="0"/>
                </a:rPr>
                <a:t>Nhà</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Phạm</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Hổ</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sáng</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tác</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nhiều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bài</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hay </a:t>
              </a:r>
              <a:r>
                <a:rPr lang="en-US" sz="4400" b="0" i="0" dirty="0" err="1">
                  <a:solidFill>
                    <a:srgbClr val="000000"/>
                  </a:solidFill>
                  <a:effectLst/>
                  <a:latin typeface="Calibri" panose="020F0502020204030204" pitchFamily="34" charset="0"/>
                  <a:cs typeface="Calibri" panose="020F0502020204030204" pitchFamily="34" charset="0"/>
                </a:rPr>
                <a:t>cho</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thiếu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a:t>
              </a:r>
              <a:r>
                <a:rPr lang="en-US" sz="4400" b="0" i="0" dirty="0">
                  <a:solidFill>
                    <a:srgbClr val="000000"/>
                  </a:solidFill>
                  <a:effectLst/>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88565" y="2395276"/>
            <a:ext cx="5753100" cy="4435330"/>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85270"/>
              </a:xfrm>
              <a:prstGeom prst="rect">
                <a:avLst/>
              </a:prstGeom>
              <a:noFill/>
            </p:spPr>
            <p:txBody>
              <a:bodyPr wrap="square" rtlCol="0">
                <a:spAutoFit/>
              </a:bodyPr>
              <a:lstStyle/>
              <a:p>
                <a:r>
                  <a:rPr lang="en-US" sz="2000" b="1" dirty="0" err="1">
                    <a:solidFill>
                      <a:prstClr val="black"/>
                    </a:solidFill>
                    <a:latin typeface="Times New Roman" pitchFamily="18" charset="0"/>
                    <a:cs typeface="Times New Roman" pitchFamily="18" charset="0"/>
                  </a:rPr>
                  <a:t>Xe</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Chín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Nghĩa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Quảng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Ngãi</a:t>
                </a:r>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Quảng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Ngãi</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 name="Group 2"/>
          <p:cNvGrpSpPr/>
          <p:nvPr/>
        </p:nvGrpSpPr>
        <p:grpSpPr>
          <a:xfrm>
            <a:off x="7307580" y="2246366"/>
            <a:ext cx="2293620" cy="2209800"/>
            <a:chOff x="1524000" y="381000"/>
            <a:chExt cx="6096000" cy="6096000"/>
          </a:xfrm>
        </p:grpSpPr>
        <p:pic>
          <p:nvPicPr>
            <p:cNvPr id="409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0" y="0"/>
            <a:ext cx="12192000" cy="6858000"/>
            <a:chOff x="-67671" y="-274321"/>
            <a:chExt cx="9364071" cy="7104927"/>
          </a:xfrm>
        </p:grpSpPr>
        <p:pic>
          <p:nvPicPr>
            <p:cNvPr id="409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10490" b="11485"/>
            <a:stretch/>
          </p:blipFill>
          <p:spPr bwMode="auto">
            <a:xfrm>
              <a:off x="-38100" y="-274321"/>
              <a:ext cx="9334500" cy="465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78069" b="9549"/>
            <a:stretch/>
          </p:blipFill>
          <p:spPr bwMode="auto">
            <a:xfrm>
              <a:off x="-67671" y="4350642"/>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9" name="VietNamILove-MaiChiCong-5189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563600" y="926116"/>
            <a:ext cx="609600" cy="609600"/>
          </a:xfrm>
          <a:prstGeom prst="rect">
            <a:avLst/>
          </a:prstGeom>
        </p:spPr>
      </p:pic>
    </p:spTree>
    <p:extLst>
      <p:ext uri="{BB962C8B-B14F-4D97-AF65-F5344CB8AC3E}">
        <p14:creationId xmlns:p14="http://schemas.microsoft.com/office/powerpoint/2010/main" val="23539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2000" fill="hold"/>
                                        <p:tgtEl>
                                          <p:spTgt spid="8"/>
                                        </p:tgtEl>
                                        <p:attrNameLst>
                                          <p:attrName>ppt_x</p:attrName>
                                          <p:attrName>ppt_y</p:attrName>
                                        </p:attrNameLst>
                                      </p:cBhvr>
                                      <p:rCtr x="342951" y="27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
            <a:ext cx="12192001" cy="6858000"/>
            <a:chOff x="0" y="1"/>
            <a:chExt cx="9525000" cy="6858000"/>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74" b="23047"/>
            <a:stretch/>
          </p:blipFill>
          <p:spPr bwMode="auto">
            <a:xfrm>
              <a:off x="0" y="1"/>
              <a:ext cx="9525000" cy="437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0" y="4378037"/>
              <a:ext cx="95250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591874" y="2647053"/>
            <a:ext cx="1085526" cy="1986632"/>
            <a:chOff x="-1752600" y="883227"/>
            <a:chExt cx="1634837" cy="2299855"/>
          </a:xfrm>
        </p:grpSpPr>
        <p:pic>
          <p:nvPicPr>
            <p:cNvPr id="2055"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15" b="53077" l="10333" r="29667"/>
                      </a14:imgEffect>
                    </a14:imgLayer>
                  </a14:imgProps>
                </a:ext>
                <a:ext uri="{28A0092B-C50C-407E-A947-70E740481C1C}">
                  <a14:useLocalDpi xmlns:a14="http://schemas.microsoft.com/office/drawing/2010/main" val="0"/>
                </a:ext>
              </a:extLst>
            </a:blip>
            <a:srcRect l="10404" t="6503" r="70525" b="47063"/>
            <a:stretch/>
          </p:blipFill>
          <p:spPr bwMode="auto">
            <a:xfrm>
              <a:off x="-1752600" y="883227"/>
              <a:ext cx="1634837" cy="229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295399" y="1467819"/>
              <a:ext cx="6484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302840"/>
              </a:xfrm>
              <a:prstGeom prst="rect">
                <a:avLst/>
              </a:prstGeom>
              <a:noFill/>
            </p:spPr>
            <p:txBody>
              <a:bodyPr wrap="square" rtlCol="0">
                <a:spAutoFit/>
              </a:bodyPr>
              <a:lstStyle/>
              <a:p>
                <a:endParaRPr lang="en-US" sz="24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cs typeface="Times New Roman" pitchFamily="18" charset="0"/>
              </a:endParaRPr>
            </a:p>
            <a:p>
              <a:pPr algn="ctr"/>
              <a:r>
                <a:rPr lang="en-US" b="1" dirty="0" err="1">
                  <a:solidFill>
                    <a:srgbClr val="FF0000"/>
                  </a:solidFill>
                  <a:cs typeface="Times New Roman" pitchFamily="18" charset="0"/>
                </a:rPr>
                <a:t>Chuyến</a:t>
              </a:r>
              <a:r>
                <a:rPr lang="en-US" b="1" dirty="0">
                  <a:solidFill>
                    <a:srgbClr val="FF0000"/>
                  </a:solidFill>
                  <a:cs typeface="Times New Roman" pitchFamily="18" charset="0"/>
                </a:rPr>
                <a:t> </a:t>
              </a:r>
              <a:r>
                <a:rPr lang="en-US" b="1" dirty="0" err="1">
                  <a:solidFill>
                    <a:srgbClr val="FF0000"/>
                  </a:solidFill>
                  <a:cs typeface="Times New Roman" pitchFamily="18" charset="0"/>
                </a:rPr>
                <a:t>xe</a:t>
              </a:r>
              <a:r>
                <a:rPr lang="en-US" b="1" dirty="0">
                  <a:solidFill>
                    <a:srgbClr val="FF0000"/>
                  </a:solidFill>
                  <a:cs typeface="Times New Roman" pitchFamily="18" charset="0"/>
                </a:rPr>
                <a:t> </a:t>
              </a:r>
              <a:r>
                <a:rPr lang="en-US" b="1" dirty="0" err="1">
                  <a:solidFill>
                    <a:srgbClr val="FF0000"/>
                  </a:solidFill>
                  <a:cs typeface="Times New Roman" pitchFamily="18" charset="0"/>
                </a:rPr>
                <a:t>nghĩa</a:t>
              </a:r>
              <a:r>
                <a:rPr lang="en-US" b="1" dirty="0">
                  <a:solidFill>
                    <a:srgbClr val="FF0000"/>
                  </a:solidFill>
                  <a:cs typeface="Times New Roman" pitchFamily="18" charset="0"/>
                </a:rPr>
                <a:t> </a:t>
              </a:r>
              <a:r>
                <a:rPr lang="en-US" b="1" dirty="0" err="1">
                  <a:solidFill>
                    <a:srgbClr val="FF0000"/>
                  </a:solidFill>
                  <a:cs typeface="Times New Roman" pitchFamily="18" charset="0"/>
                </a:rPr>
                <a:t>tình</a:t>
              </a:r>
              <a:endParaRPr lang="en-US" b="1" dirty="0">
                <a:solidFill>
                  <a:srgbClr val="FF0000"/>
                </a:solidFill>
                <a:cs typeface="Times New Roman" pitchFamily="18" charset="0"/>
              </a:endParaRPr>
            </a:p>
            <a:p>
              <a:pPr algn="ctr"/>
              <a:r>
                <a:rPr lang="en-US" b="1" dirty="0" err="1">
                  <a:solidFill>
                    <a:srgbClr val="FF0000"/>
                  </a:solidFill>
                  <a:cs typeface="Times New Roman" pitchFamily="18" charset="0"/>
                </a:rPr>
                <a:t>Đưa</a:t>
              </a:r>
              <a:r>
                <a:rPr lang="en-US" b="1" dirty="0">
                  <a:solidFill>
                    <a:srgbClr val="FF0000"/>
                  </a:solidFill>
                  <a:cs typeface="Times New Roman" pitchFamily="18" charset="0"/>
                </a:rPr>
                <a:t> </a:t>
              </a:r>
              <a:r>
                <a:rPr lang="en-US" b="1" dirty="0" err="1">
                  <a:solidFill>
                    <a:srgbClr val="FF0000"/>
                  </a:solidFill>
                  <a:cs typeface="Times New Roman" pitchFamily="18" charset="0"/>
                </a:rPr>
                <a:t>đồng</a:t>
              </a:r>
              <a:r>
                <a:rPr lang="en-US" b="1" dirty="0">
                  <a:solidFill>
                    <a:srgbClr val="FF0000"/>
                  </a:solidFill>
                  <a:cs typeface="Times New Roman" pitchFamily="18" charset="0"/>
                </a:rPr>
                <a:t> </a:t>
              </a:r>
              <a:r>
                <a:rPr lang="en-US" b="1" dirty="0" err="1">
                  <a:solidFill>
                    <a:srgbClr val="FF0000"/>
                  </a:solidFill>
                  <a:cs typeface="Times New Roman" pitchFamily="18" charset="0"/>
                </a:rPr>
                <a:t>bào</a:t>
              </a:r>
              <a:r>
                <a:rPr lang="en-US" b="1" dirty="0">
                  <a:solidFill>
                    <a:srgbClr val="FF0000"/>
                  </a:solidFill>
                  <a:cs typeface="Times New Roman" pitchFamily="18" charset="0"/>
                </a:rPr>
                <a:t> </a:t>
              </a:r>
              <a:r>
                <a:rPr lang="en-US" b="1" dirty="0" err="1">
                  <a:solidFill>
                    <a:srgbClr val="FF0000"/>
                  </a:solidFill>
                  <a:cs typeface="Times New Roman" pitchFamily="18" charset="0"/>
                </a:rPr>
                <a:t>về</a:t>
              </a:r>
              <a:r>
                <a:rPr lang="en-US" b="1" dirty="0">
                  <a:solidFill>
                    <a:srgbClr val="FF0000"/>
                  </a:solidFill>
                  <a:cs typeface="Times New Roman" pitchFamily="18" charset="0"/>
                </a:rPr>
                <a:t> </a:t>
              </a:r>
              <a:r>
                <a:rPr lang="en-US" b="1" dirty="0" err="1">
                  <a:solidFill>
                    <a:srgbClr val="FF0000"/>
                  </a:solidFill>
                  <a:cs typeface="Times New Roman" pitchFamily="18" charset="0"/>
                </a:rPr>
                <a:t>quê</a:t>
              </a:r>
              <a:r>
                <a:rPr lang="en-US" b="1" dirty="0">
                  <a:solidFill>
                    <a:srgbClr val="FF0000"/>
                  </a:solidFill>
                  <a:cs typeface="Times New Roman" pitchFamily="18" charset="0"/>
                </a:rPr>
                <a:t> </a:t>
              </a:r>
              <a:r>
                <a:rPr lang="en-US" b="1" dirty="0" err="1">
                  <a:solidFill>
                    <a:srgbClr val="FF0000"/>
                  </a:solidFill>
                  <a:cs typeface="Times New Roman" pitchFamily="18" charset="0"/>
                </a:rPr>
                <a:t>hương</a:t>
              </a:r>
              <a:endParaRPr lang="en-US" b="1" dirty="0">
                <a:solidFill>
                  <a:srgbClr val="FF0000"/>
                </a:solidFill>
                <a:cs typeface="Times New Roman" pitchFamily="18" charset="0"/>
              </a:endParaRPr>
            </a:p>
            <a:p>
              <a:pPr algn="ctr"/>
              <a:endParaRPr lang="en-US" dirty="0">
                <a:solidFill>
                  <a:srgbClr val="FF0000"/>
                </a:solidFill>
              </a:endParaRPr>
            </a:p>
          </p:txBody>
        </p:sp>
      </p:grpSp>
      <p:pic>
        <p:nvPicPr>
          <p:cNvPr id="26" name="Picture 6"/>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5577" b="57115" l="38444" r="55333"/>
                    </a14:imgEffect>
                  </a14:imgLayer>
                </a14:imgProps>
              </a:ext>
              <a:ext uri="{28A0092B-C50C-407E-A947-70E740481C1C}">
                <a14:useLocalDpi xmlns:a14="http://schemas.microsoft.com/office/drawing/2010/main" val="0"/>
              </a:ext>
            </a:extLst>
          </a:blip>
          <a:srcRect l="36586" r="44132" b="43427"/>
          <a:stretch/>
        </p:blipFill>
        <p:spPr bwMode="auto">
          <a:xfrm>
            <a:off x="7374977" y="2647053"/>
            <a:ext cx="1262191" cy="213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2071172" y="304800"/>
            <a:ext cx="7065644"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prstClr val="white"/>
                </a:solidFill>
                <a:latin typeface="Cambria" panose="02040503050406030204" pitchFamily="18" charset="0"/>
                <a:ea typeface="Cambria" panose="02040503050406030204" pitchFamily="18" charset="0"/>
              </a:rPr>
              <a:t>Bài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Vẽ</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màu</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gồm</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mấy</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khổ</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thơ</a:t>
            </a:r>
            <a:r>
              <a:rPr lang="en-US" sz="3600" b="1" dirty="0">
                <a:solidFill>
                  <a:prstClr val="white"/>
                </a:solidFill>
                <a:latin typeface="Cambria" panose="02040503050406030204" pitchFamily="18" charset="0"/>
                <a:ea typeface="Cambria" panose="02040503050406030204" pitchFamily="18" charset="0"/>
              </a:rPr>
              <a:t>?</a:t>
            </a:r>
          </a:p>
        </p:txBody>
      </p:sp>
      <p:sp>
        <p:nvSpPr>
          <p:cNvPr id="28" name="Rounded Rectangle 27"/>
          <p:cNvSpPr/>
          <p:nvPr/>
        </p:nvSpPr>
        <p:spPr>
          <a:xfrm>
            <a:off x="4480193" y="1546685"/>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Cambria" panose="02040503050406030204" pitchFamily="18" charset="0"/>
                <a:ea typeface="Cambria" panose="02040503050406030204" pitchFamily="18" charset="0"/>
              </a:rPr>
              <a:t>5 </a:t>
            </a:r>
            <a:r>
              <a:rPr lang="en-US" sz="3600" b="1" dirty="0" err="1">
                <a:solidFill>
                  <a:prstClr val="white"/>
                </a:solidFill>
                <a:latin typeface="Cambria" panose="02040503050406030204" pitchFamily="18" charset="0"/>
                <a:ea typeface="Cambria" panose="02040503050406030204" pitchFamily="18" charset="0"/>
              </a:rPr>
              <a:t>khổ</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58100" y="-304799"/>
            <a:ext cx="609600" cy="609600"/>
          </a:xfrm>
          <a:prstGeom prst="rect">
            <a:avLst/>
          </a:prstGeom>
        </p:spPr>
      </p:pic>
    </p:spTree>
    <p:extLst>
      <p:ext uri="{BB962C8B-B14F-4D97-AF65-F5344CB8AC3E}">
        <p14:creationId xmlns:p14="http://schemas.microsoft.com/office/powerpoint/2010/main" val="1220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6"/>
                                        </p:tgtEl>
                                        <p:attrNameLst>
                                          <p:attrName>r</p:attrName>
                                        </p:attrNameLst>
                                      </p:cBhvr>
                                    </p:animRot>
                                    <p:animRot by="-240000">
                                      <p:cBhvr>
                                        <p:cTn id="7" dur="600" fill="hold">
                                          <p:stCondLst>
                                            <p:cond delay="600"/>
                                          </p:stCondLst>
                                        </p:cTn>
                                        <p:tgtEl>
                                          <p:spTgt spid="26"/>
                                        </p:tgtEl>
                                        <p:attrNameLst>
                                          <p:attrName>r</p:attrName>
                                        </p:attrNameLst>
                                      </p:cBhvr>
                                    </p:animRot>
                                    <p:animRot by="240000">
                                      <p:cBhvr>
                                        <p:cTn id="8" dur="600" fill="hold">
                                          <p:stCondLst>
                                            <p:cond delay="1200"/>
                                          </p:stCondLst>
                                        </p:cTn>
                                        <p:tgtEl>
                                          <p:spTgt spid="26"/>
                                        </p:tgtEl>
                                        <p:attrNameLst>
                                          <p:attrName>r</p:attrName>
                                        </p:attrNameLst>
                                      </p:cBhvr>
                                    </p:animRot>
                                    <p:animRot by="-240000">
                                      <p:cBhvr>
                                        <p:cTn id="9" dur="600" fill="hold">
                                          <p:stCondLst>
                                            <p:cond delay="1800"/>
                                          </p:stCondLst>
                                        </p:cTn>
                                        <p:tgtEl>
                                          <p:spTgt spid="26"/>
                                        </p:tgtEl>
                                        <p:attrNameLst>
                                          <p:attrName>r</p:attrName>
                                        </p:attrNameLst>
                                      </p:cBhvr>
                                    </p:animRot>
                                    <p:animRot by="120000">
                                      <p:cBhvr>
                                        <p:cTn id="10" dur="600" fill="hold">
                                          <p:stCondLst>
                                            <p:cond delay="2400"/>
                                          </p:stCondLst>
                                        </p:cTn>
                                        <p:tgtEl>
                                          <p:spTgt spid="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345"/>
            <a:ext cx="12192000" cy="6860346"/>
            <a:chOff x="-38100" y="-2345"/>
            <a:chExt cx="9334500" cy="6860346"/>
          </a:xfrm>
        </p:grpSpPr>
        <p:pic>
          <p:nvPicPr>
            <p:cNvPr id="2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4277"/>
            <a:stretch/>
          </p:blipFill>
          <p:spPr bwMode="auto">
            <a:xfrm>
              <a:off x="-38100" y="-2345"/>
              <a:ext cx="9334500" cy="438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cs typeface="Times New Roman" pitchFamily="18" charset="0"/>
              </a:endParaRPr>
            </a:p>
            <a:p>
              <a:pPr algn="ctr"/>
              <a:r>
                <a:rPr lang="en-US" sz="1600" b="1" dirty="0" err="1">
                  <a:solidFill>
                    <a:srgbClr val="FF0000"/>
                  </a:solidFill>
                  <a:cs typeface="Times New Roman" pitchFamily="18" charset="0"/>
                </a:rPr>
                <a:t>Chuyến</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xe</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nghĩa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tình</a:t>
              </a:r>
              <a:endParaRPr lang="en-US" sz="1600" b="1" dirty="0">
                <a:solidFill>
                  <a:srgbClr val="FF0000"/>
                </a:solidFill>
                <a:cs typeface="Times New Roman" pitchFamily="18" charset="0"/>
              </a:endParaRPr>
            </a:p>
            <a:p>
              <a:pPr algn="ctr"/>
              <a:r>
                <a:rPr lang="en-US" sz="1600" b="1" dirty="0" err="1">
                  <a:solidFill>
                    <a:srgbClr val="FF0000"/>
                  </a:solidFill>
                  <a:cs typeface="Times New Roman" pitchFamily="18" charset="0"/>
                </a:rPr>
                <a:t>Đưa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đồng</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bào</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về</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quê</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hương</a:t>
              </a:r>
              <a:endParaRPr lang="en-US" sz="1600" b="1" dirty="0">
                <a:solidFill>
                  <a:srgbClr val="FF0000"/>
                </a:solidFill>
                <a:cs typeface="Times New Roman" pitchFamily="18" charset="0"/>
              </a:endParaRPr>
            </a:p>
            <a:p>
              <a:pPr algn="ctr"/>
              <a:endParaRPr lang="en-US" sz="1600" dirty="0">
                <a:solidFill>
                  <a:srgbClr val="FF0000"/>
                </a:solidFill>
              </a:endParaRPr>
            </a:p>
          </p:txBody>
        </p:sp>
      </p:grpSp>
      <p:sp>
        <p:nvSpPr>
          <p:cNvPr id="27" name="Rounded Rectangle 26"/>
          <p:cNvSpPr/>
          <p:nvPr/>
        </p:nvSpPr>
        <p:spPr>
          <a:xfrm>
            <a:off x="2269476" y="304800"/>
            <a:ext cx="6867340"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2</a:t>
            </a:r>
            <a:r>
              <a:rPr lang="en-US" sz="3200" b="1" dirty="0">
                <a:solidFill>
                  <a:prstClr val="white"/>
                </a:solidFill>
                <a:latin typeface="Cambria" panose="02040503050406030204" pitchFamily="18" charset="0"/>
                <a:ea typeface="Cambria" panose="02040503050406030204" pitchFamily="18" charset="0"/>
              </a:rPr>
              <a:t>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458160" y="1733972"/>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rPr>
              <a:t>Buổi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sáng</a:t>
            </a:r>
            <a:endParaRPr lang="en-US" sz="40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23" name="Group 22"/>
          <p:cNvGrpSpPr/>
          <p:nvPr/>
        </p:nvGrpSpPr>
        <p:grpSpPr>
          <a:xfrm>
            <a:off x="7307580" y="2246366"/>
            <a:ext cx="2293620" cy="2209800"/>
            <a:chOff x="1524000" y="381000"/>
            <a:chExt cx="6096000" cy="6096000"/>
          </a:xfrm>
        </p:grpSpPr>
        <p:pic>
          <p:nvPicPr>
            <p:cNvPr id="24"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p:nvPr/>
        </p:nvGrpSpPr>
        <p:grpSpPr>
          <a:xfrm>
            <a:off x="8477250" y="1756551"/>
            <a:ext cx="2286000" cy="2903767"/>
            <a:chOff x="2285998" y="2161308"/>
            <a:chExt cx="3505201" cy="4587960"/>
          </a:xfrm>
        </p:grpSpPr>
        <p:pic>
          <p:nvPicPr>
            <p:cNvPr id="31"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218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23"/>
                                        </p:tgtEl>
                                        <p:attrNameLst>
                                          <p:attrName>r</p:attrName>
                                        </p:attrNameLst>
                                      </p:cBhvr>
                                    </p:animRot>
                                    <p:animRot by="-240000">
                                      <p:cBhvr>
                                        <p:cTn id="7" dur="800" fill="hold">
                                          <p:stCondLst>
                                            <p:cond delay="800"/>
                                          </p:stCondLst>
                                        </p:cTn>
                                        <p:tgtEl>
                                          <p:spTgt spid="23"/>
                                        </p:tgtEl>
                                        <p:attrNameLst>
                                          <p:attrName>r</p:attrName>
                                        </p:attrNameLst>
                                      </p:cBhvr>
                                    </p:animRot>
                                    <p:animRot by="240000">
                                      <p:cBhvr>
                                        <p:cTn id="8" dur="800" fill="hold">
                                          <p:stCondLst>
                                            <p:cond delay="1600"/>
                                          </p:stCondLst>
                                        </p:cTn>
                                        <p:tgtEl>
                                          <p:spTgt spid="23"/>
                                        </p:tgtEl>
                                        <p:attrNameLst>
                                          <p:attrName>r</p:attrName>
                                        </p:attrNameLst>
                                      </p:cBhvr>
                                    </p:animRot>
                                    <p:animRot by="-240000">
                                      <p:cBhvr>
                                        <p:cTn id="9" dur="800" fill="hold">
                                          <p:stCondLst>
                                            <p:cond delay="2400"/>
                                          </p:stCondLst>
                                        </p:cTn>
                                        <p:tgtEl>
                                          <p:spTgt spid="23"/>
                                        </p:tgtEl>
                                        <p:attrNameLst>
                                          <p:attrName>r</p:attrName>
                                        </p:attrNameLst>
                                      </p:cBhvr>
                                    </p:animRot>
                                    <p:animRot by="120000">
                                      <p:cBhvr>
                                        <p:cTn id="10" dur="800" fill="hold">
                                          <p:stCondLst>
                                            <p:cond delay="3200"/>
                                          </p:stCondLst>
                                        </p:cTn>
                                        <p:tgtEl>
                                          <p:spTgt spid="2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400" fill="hold">
                                          <p:stCondLst>
                                            <p:cond delay="0"/>
                                          </p:stCondLst>
                                        </p:cTn>
                                        <p:tgtEl>
                                          <p:spTgt spid="30"/>
                                        </p:tgtEl>
                                        <p:attrNameLst>
                                          <p:attrName>r</p:attrName>
                                        </p:attrNameLst>
                                      </p:cBhvr>
                                    </p:animRot>
                                    <p:animRot by="-240000">
                                      <p:cBhvr>
                                        <p:cTn id="13" dur="800" fill="hold">
                                          <p:stCondLst>
                                            <p:cond delay="800"/>
                                          </p:stCondLst>
                                        </p:cTn>
                                        <p:tgtEl>
                                          <p:spTgt spid="30"/>
                                        </p:tgtEl>
                                        <p:attrNameLst>
                                          <p:attrName>r</p:attrName>
                                        </p:attrNameLst>
                                      </p:cBhvr>
                                    </p:animRot>
                                    <p:animRot by="240000">
                                      <p:cBhvr>
                                        <p:cTn id="14" dur="800" fill="hold">
                                          <p:stCondLst>
                                            <p:cond delay="1600"/>
                                          </p:stCondLst>
                                        </p:cTn>
                                        <p:tgtEl>
                                          <p:spTgt spid="30"/>
                                        </p:tgtEl>
                                        <p:attrNameLst>
                                          <p:attrName>r</p:attrName>
                                        </p:attrNameLst>
                                      </p:cBhvr>
                                    </p:animRot>
                                    <p:animRot by="-240000">
                                      <p:cBhvr>
                                        <p:cTn id="15" dur="800" fill="hold">
                                          <p:stCondLst>
                                            <p:cond delay="2400"/>
                                          </p:stCondLst>
                                        </p:cTn>
                                        <p:tgtEl>
                                          <p:spTgt spid="30"/>
                                        </p:tgtEl>
                                        <p:attrNameLst>
                                          <p:attrName>r</p:attrName>
                                        </p:attrNameLst>
                                      </p:cBhvr>
                                    </p:animRot>
                                    <p:animRot by="120000">
                                      <p:cBhvr>
                                        <p:cTn id="16" dur="800" fill="hold">
                                          <p:stCondLst>
                                            <p:cond delay="3200"/>
                                          </p:stCondLst>
                                        </p:cTn>
                                        <p:tgtEl>
                                          <p:spTgt spid="30"/>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1"/>
            <a:ext cx="12526178" cy="6858000"/>
            <a:chOff x="-38100" y="1"/>
            <a:chExt cx="9563100" cy="6858000"/>
          </a:xfrm>
        </p:grpSpPr>
        <p:pic>
          <p:nvPicPr>
            <p:cNvPr id="3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499" b="26060"/>
            <a:stretch/>
          </p:blipFill>
          <p:spPr bwMode="auto">
            <a:xfrm>
              <a:off x="0" y="1"/>
              <a:ext cx="9525000" cy="441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27" name="Rounded Rectangle 26"/>
          <p:cNvSpPr/>
          <p:nvPr/>
        </p:nvSpPr>
        <p:spPr>
          <a:xfrm>
            <a:off x="2731654" y="304800"/>
            <a:ext cx="6405161"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a:t>
            </a:r>
            <a:r>
              <a:rPr lang="en-US" sz="3200" b="1" dirty="0">
                <a:solidFill>
                  <a:prstClr val="white"/>
                </a:solidFill>
                <a:latin typeface="Cambria" panose="02040503050406030204" pitchFamily="18" charset="0"/>
                <a:ea typeface="Cambria" panose="02040503050406030204" pitchFamily="18" charset="0"/>
              </a:rPr>
              <a:t>4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557311" y="1711938"/>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rPr>
              <a:t>Buổi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đêm</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35" name="Group 34"/>
          <p:cNvGrpSpPr/>
          <p:nvPr/>
        </p:nvGrpSpPr>
        <p:grpSpPr>
          <a:xfrm>
            <a:off x="8287961" y="1926399"/>
            <a:ext cx="1142999" cy="2582642"/>
            <a:chOff x="2910544" y="0"/>
            <a:chExt cx="3778247" cy="8191500"/>
          </a:xfrm>
        </p:grpSpPr>
        <p:pic>
          <p:nvPicPr>
            <p:cNvPr id="36"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8" name="Group 37"/>
          <p:cNvGrpSpPr/>
          <p:nvPr/>
        </p:nvGrpSpPr>
        <p:grpSpPr>
          <a:xfrm>
            <a:off x="9089571" y="1833495"/>
            <a:ext cx="1752600" cy="2544543"/>
            <a:chOff x="190500" y="1"/>
            <a:chExt cx="5372100" cy="5973542"/>
          </a:xfrm>
        </p:grpSpPr>
        <p:pic>
          <p:nvPicPr>
            <p:cNvPr id="39"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324" b="99902" l="12609" r="90000">
                          <a14:foregroundMark x1="48370" y1="21505" x2="48696" y2="29130"/>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1"/>
              <a:ext cx="5372100" cy="597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943100" y="1618290"/>
              <a:ext cx="1447800"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618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35"/>
                                        </p:tgtEl>
                                        <p:attrNameLst>
                                          <p:attrName>r</p:attrName>
                                        </p:attrNameLst>
                                      </p:cBhvr>
                                    </p:animRot>
                                    <p:animRot by="-240000">
                                      <p:cBhvr>
                                        <p:cTn id="7" dur="550" fill="hold">
                                          <p:stCondLst>
                                            <p:cond delay="550"/>
                                          </p:stCondLst>
                                        </p:cTn>
                                        <p:tgtEl>
                                          <p:spTgt spid="35"/>
                                        </p:tgtEl>
                                        <p:attrNameLst>
                                          <p:attrName>r</p:attrName>
                                        </p:attrNameLst>
                                      </p:cBhvr>
                                    </p:animRot>
                                    <p:animRot by="240000">
                                      <p:cBhvr>
                                        <p:cTn id="8" dur="550" fill="hold">
                                          <p:stCondLst>
                                            <p:cond delay="1100"/>
                                          </p:stCondLst>
                                        </p:cTn>
                                        <p:tgtEl>
                                          <p:spTgt spid="35"/>
                                        </p:tgtEl>
                                        <p:attrNameLst>
                                          <p:attrName>r</p:attrName>
                                        </p:attrNameLst>
                                      </p:cBhvr>
                                    </p:animRot>
                                    <p:animRot by="-240000">
                                      <p:cBhvr>
                                        <p:cTn id="9" dur="550" fill="hold">
                                          <p:stCondLst>
                                            <p:cond delay="1650"/>
                                          </p:stCondLst>
                                        </p:cTn>
                                        <p:tgtEl>
                                          <p:spTgt spid="35"/>
                                        </p:tgtEl>
                                        <p:attrNameLst>
                                          <p:attrName>r</p:attrName>
                                        </p:attrNameLst>
                                      </p:cBhvr>
                                    </p:animRot>
                                    <p:animRot by="120000">
                                      <p:cBhvr>
                                        <p:cTn id="10" dur="550" fill="hold">
                                          <p:stCondLst>
                                            <p:cond delay="22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38"/>
                                        </p:tgtEl>
                                        <p:attrNameLst>
                                          <p:attrName>r</p:attrName>
                                        </p:attrNameLst>
                                      </p:cBhvr>
                                    </p:animRot>
                                    <p:animRot by="-240000">
                                      <p:cBhvr>
                                        <p:cTn id="13" dur="550" fill="hold">
                                          <p:stCondLst>
                                            <p:cond delay="550"/>
                                          </p:stCondLst>
                                        </p:cTn>
                                        <p:tgtEl>
                                          <p:spTgt spid="38"/>
                                        </p:tgtEl>
                                        <p:attrNameLst>
                                          <p:attrName>r</p:attrName>
                                        </p:attrNameLst>
                                      </p:cBhvr>
                                    </p:animRot>
                                    <p:animRot by="240000">
                                      <p:cBhvr>
                                        <p:cTn id="14" dur="550" fill="hold">
                                          <p:stCondLst>
                                            <p:cond delay="1100"/>
                                          </p:stCondLst>
                                        </p:cTn>
                                        <p:tgtEl>
                                          <p:spTgt spid="38"/>
                                        </p:tgtEl>
                                        <p:attrNameLst>
                                          <p:attrName>r</p:attrName>
                                        </p:attrNameLst>
                                      </p:cBhvr>
                                    </p:animRot>
                                    <p:animRot by="-240000">
                                      <p:cBhvr>
                                        <p:cTn id="15" dur="550" fill="hold">
                                          <p:stCondLst>
                                            <p:cond delay="1650"/>
                                          </p:stCondLst>
                                        </p:cTn>
                                        <p:tgtEl>
                                          <p:spTgt spid="38"/>
                                        </p:tgtEl>
                                        <p:attrNameLst>
                                          <p:attrName>r</p:attrName>
                                        </p:attrNameLst>
                                      </p:cBhvr>
                                    </p:animRot>
                                    <p:animRot by="120000">
                                      <p:cBhvr>
                                        <p:cTn id="16" dur="550" fill="hold">
                                          <p:stCondLst>
                                            <p:cond delay="2200"/>
                                          </p:stCondLst>
                                        </p:cTn>
                                        <p:tgtEl>
                                          <p:spTgt spid="38"/>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791200" y="4134496"/>
            <a:ext cx="1295400" cy="2539460"/>
            <a:chOff x="2910544" y="0"/>
            <a:chExt cx="3778247" cy="8191500"/>
          </a:xfrm>
        </p:grpSpPr>
        <p:pic>
          <p:nvPicPr>
            <p:cNvPr id="6"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3200400" y="4322002"/>
            <a:ext cx="2293620" cy="2209800"/>
            <a:chOff x="1524000" y="381000"/>
            <a:chExt cx="6096000" cy="6096000"/>
          </a:xfrm>
        </p:grpSpPr>
        <p:pic>
          <p:nvPicPr>
            <p:cNvPr id="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Rounded Rectangle 13"/>
          <p:cNvSpPr/>
          <p:nvPr/>
        </p:nvSpPr>
        <p:spPr>
          <a:xfrm>
            <a:off x="4505622" y="1600200"/>
            <a:ext cx="5705178" cy="22098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white"/>
                </a:solidFill>
                <a:latin typeface="Cambria" panose="02040503050406030204" pitchFamily="18" charset="0"/>
                <a:ea typeface="Cambria" panose="02040503050406030204" pitchFamily="18" charset="0"/>
              </a:rPr>
              <a:t>Chúng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tôi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trở</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về</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quê</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hương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một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cách</a:t>
            </a:r>
            <a:r>
              <a:rPr lang="en-US" sz="2800" b="1" dirty="0">
                <a:solidFill>
                  <a:prstClr val="white"/>
                </a:solidFill>
                <a:latin typeface="Cambria" panose="02040503050406030204" pitchFamily="18" charset="0"/>
                <a:ea typeface="Cambria" panose="02040503050406030204" pitchFamily="18" charset="0"/>
              </a:rPr>
              <a:t> an </a:t>
            </a:r>
            <a:r>
              <a:rPr lang="en-US" sz="2800" b="1" dirty="0" err="1">
                <a:solidFill>
                  <a:prstClr val="white"/>
                </a:solidFill>
                <a:latin typeface="Cambria" panose="02040503050406030204" pitchFamily="18" charset="0"/>
                <a:ea typeface="Cambria" panose="02040503050406030204" pitchFamily="18" charset="0"/>
              </a:rPr>
              <a:t>toàn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Cảm</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ơn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mọi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người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Chúc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cho</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nước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Việt</a:t>
            </a:r>
            <a:r>
              <a:rPr lang="en-US" sz="2800" b="1" dirty="0">
                <a:solidFill>
                  <a:prstClr val="white"/>
                </a:solidFill>
                <a:latin typeface="Cambria" panose="02040503050406030204" pitchFamily="18" charset="0"/>
                <a:ea typeface="Cambria" panose="02040503050406030204" pitchFamily="18" charset="0"/>
              </a:rPr>
              <a:t> Nam </a:t>
            </a:r>
            <a:r>
              <a:rPr lang="en-US" sz="2800" b="1" dirty="0" err="1">
                <a:solidFill>
                  <a:prstClr val="white"/>
                </a:solidFill>
                <a:latin typeface="Cambria" panose="02040503050406030204" pitchFamily="18" charset="0"/>
                <a:ea typeface="Cambria" panose="02040503050406030204" pitchFamily="18" charset="0"/>
              </a:rPr>
              <a:t>sớm</a:t>
            </a:r>
            <a:r>
              <a:rPr lang="en-US" sz="2800" b="1" dirty="0">
                <a:solidFill>
                  <a:prstClr val="white"/>
                </a:solidFill>
                <a:latin typeface="Cambria" panose="02040503050406030204" pitchFamily="18" charset="0"/>
                <a:ea typeface="Cambria" panose="02040503050406030204" pitchFamily="18" charset="0"/>
              </a:rPr>
              <a:t> qua </a:t>
            </a:r>
            <a:r>
              <a:rPr lang="en-US" sz="2800" b="1" dirty="0" err="1">
                <a:solidFill>
                  <a:prstClr val="white"/>
                </a:solidFill>
                <a:latin typeface="Cambria" panose="02040503050406030204" pitchFamily="18" charset="0"/>
                <a:ea typeface="Cambria" panose="02040503050406030204" pitchFamily="18" charset="0"/>
              </a:rPr>
              <a:t>khỏi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đại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dịch</a:t>
            </a:r>
            <a:r>
              <a:rPr lang="en-US" sz="2800" b="1" dirty="0">
                <a:solidFill>
                  <a:prstClr val="white"/>
                </a:solidFill>
                <a:latin typeface="Cambria" panose="02040503050406030204" pitchFamily="18" charset="0"/>
                <a:ea typeface="Cambria" panose="02040503050406030204" pitchFamily="18" charset="0"/>
              </a:rPr>
              <a:t>.</a:t>
            </a:r>
          </a:p>
        </p:txBody>
      </p:sp>
      <p:grpSp>
        <p:nvGrpSpPr>
          <p:cNvPr id="21" name="Group 20"/>
          <p:cNvGrpSpPr/>
          <p:nvPr/>
        </p:nvGrpSpPr>
        <p:grpSpPr>
          <a:xfrm>
            <a:off x="6934200" y="3787324"/>
            <a:ext cx="2286000" cy="3233805"/>
            <a:chOff x="2285998" y="2161308"/>
            <a:chExt cx="3505201" cy="4587960"/>
          </a:xfrm>
        </p:grpSpPr>
        <p:pic>
          <p:nvPicPr>
            <p:cNvPr id="22"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banmai.0.7b88b69b0a7cbc289b827b788aa59fb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77678" y="249715"/>
            <a:ext cx="609600" cy="609600"/>
          </a:xfrm>
          <a:prstGeom prst="rect">
            <a:avLst/>
          </a:prstGeom>
        </p:spPr>
      </p:pic>
    </p:spTree>
    <p:extLst>
      <p:ext uri="{BB962C8B-B14F-4D97-AF65-F5344CB8AC3E}">
        <p14:creationId xmlns:p14="http://schemas.microsoft.com/office/powerpoint/2010/main" val="392317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21"/>
                                        </p:tgtEl>
                                        <p:attrNameLst>
                                          <p:attrName>r</p:attrName>
                                        </p:attrNameLst>
                                      </p:cBhvr>
                                    </p:animRot>
                                    <p:animRot by="-240000">
                                      <p:cBhvr>
                                        <p:cTn id="7" dur="650" fill="hold">
                                          <p:stCondLst>
                                            <p:cond delay="650"/>
                                          </p:stCondLst>
                                        </p:cTn>
                                        <p:tgtEl>
                                          <p:spTgt spid="21"/>
                                        </p:tgtEl>
                                        <p:attrNameLst>
                                          <p:attrName>r</p:attrName>
                                        </p:attrNameLst>
                                      </p:cBhvr>
                                    </p:animRot>
                                    <p:animRot by="240000">
                                      <p:cBhvr>
                                        <p:cTn id="8" dur="650" fill="hold">
                                          <p:stCondLst>
                                            <p:cond delay="1300"/>
                                          </p:stCondLst>
                                        </p:cTn>
                                        <p:tgtEl>
                                          <p:spTgt spid="21"/>
                                        </p:tgtEl>
                                        <p:attrNameLst>
                                          <p:attrName>r</p:attrName>
                                        </p:attrNameLst>
                                      </p:cBhvr>
                                    </p:animRot>
                                    <p:animRot by="-240000">
                                      <p:cBhvr>
                                        <p:cTn id="9" dur="650" fill="hold">
                                          <p:stCondLst>
                                            <p:cond delay="1950"/>
                                          </p:stCondLst>
                                        </p:cTn>
                                        <p:tgtEl>
                                          <p:spTgt spid="21"/>
                                        </p:tgtEl>
                                        <p:attrNameLst>
                                          <p:attrName>r</p:attrName>
                                        </p:attrNameLst>
                                      </p:cBhvr>
                                    </p:animRot>
                                    <p:animRot by="120000">
                                      <p:cBhvr>
                                        <p:cTn id="10" dur="650" fill="hold">
                                          <p:stCondLst>
                                            <p:cond delay="26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68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4"/>
                </p:tgtEl>
              </p:cMediaNode>
            </p:audio>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2873</Words>
  <Application>Microsoft Office PowerPoint</Application>
  <PresentationFormat>Widescreen</PresentationFormat>
  <Paragraphs>202</Paragraphs>
  <Slides>43</Slides>
  <Notes>6</Notes>
  <HiddenSlides>0</HiddenSlides>
  <MMClips>7</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43</vt:i4>
      </vt:variant>
    </vt:vector>
  </HeadingPairs>
  <TitlesOfParts>
    <vt:vector size="61" baseType="lpstr">
      <vt:lpstr>等线</vt:lpstr>
      <vt:lpstr>Arial</vt:lpstr>
      <vt:lpstr>Calibri</vt:lpstr>
      <vt:lpstr>Calibri Light</vt:lpstr>
      <vt:lpstr>Cambria</vt:lpstr>
      <vt:lpstr>iCiel Crocante</vt:lpstr>
      <vt:lpstr>PT Sans</vt:lpstr>
      <vt:lpstr>Segoe UI Historic</vt:lpstr>
      <vt:lpstr>Times New Roman</vt:lpstr>
      <vt:lpstr>TsangerYuMo W04</vt:lpstr>
      <vt:lpstr>UTM Cookies</vt:lpstr>
      <vt:lpstr>UVN Bach Dang Nang</vt:lpstr>
      <vt:lpstr>Wingdings</vt:lpstr>
      <vt:lpstr>思源黑体 CN Bold</vt:lpstr>
      <vt:lpstr>思源黑体 CN Light</vt:lpstr>
      <vt:lpstr>1_Office Theme</vt: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83</cp:revision>
  <dcterms:created xsi:type="dcterms:W3CDTF">2023-08-17T11:22:51Z</dcterms:created>
  <dcterms:modified xsi:type="dcterms:W3CDTF">2025-06-02T10:38:34Z</dcterms:modified>
</cp:coreProperties>
</file>