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53" r:id="rId2"/>
    <p:sldId id="543" r:id="rId3"/>
    <p:sldId id="554" r:id="rId4"/>
    <p:sldId id="538" r:id="rId5"/>
    <p:sldId id="549" r:id="rId6"/>
    <p:sldId id="562" r:id="rId7"/>
    <p:sldId id="548" r:id="rId8"/>
    <p:sldId id="546" r:id="rId9"/>
    <p:sldId id="557" r:id="rId10"/>
    <p:sldId id="563" r:id="rId11"/>
    <p:sldId id="564" r:id="rId12"/>
    <p:sldId id="565" r:id="rId13"/>
    <p:sldId id="566" r:id="rId14"/>
    <p:sldId id="558" r:id="rId15"/>
    <p:sldId id="559" r:id="rId16"/>
    <p:sldId id="567" r:id="rId17"/>
    <p:sldId id="551"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49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2432130" y="221080"/>
            <a:ext cx="1196140" cy="1196140"/>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626</Words>
  <Application>Microsoft Office PowerPoint</Application>
  <PresentationFormat>Widescreen</PresentationFormat>
  <Paragraphs>45</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Wingdings</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2023-08-23T07:50:55Z</dcterms:created>
  <dcterms:modified xsi:type="dcterms:W3CDTF">2025-06-02T10:36:04Z</dcterms:modified>
</cp:coreProperties>
</file>