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ink/ink1.xml" ContentType="application/inkml+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ink/ink2.xml" ContentType="application/inkml+xml"/>
  <Override PartName="/ppt/theme/themeOverride8.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4" r:id="rId2"/>
  </p:sldMasterIdLst>
  <p:notesMasterIdLst>
    <p:notesMasterId r:id="rId16"/>
  </p:notesMasterIdLst>
  <p:sldIdLst>
    <p:sldId id="259" r:id="rId3"/>
    <p:sldId id="299" r:id="rId4"/>
    <p:sldId id="268" r:id="rId5"/>
    <p:sldId id="303" r:id="rId6"/>
    <p:sldId id="294" r:id="rId7"/>
    <p:sldId id="305" r:id="rId8"/>
    <p:sldId id="297" r:id="rId9"/>
    <p:sldId id="300" r:id="rId10"/>
    <p:sldId id="306" r:id="rId11"/>
    <p:sldId id="307" r:id="rId12"/>
    <p:sldId id="308" r:id="rId13"/>
    <p:sldId id="301"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4CF76-17E4-4747-9D15-FFA7A43149BF}"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914C1-2D14-4D4C-BC95-A5774864250B}" type="slidenum">
              <a:rPr lang="en-US" smtClean="0"/>
              <a:t>‹#›</a:t>
            </a:fld>
            <a:endParaRPr lang="en-US"/>
          </a:p>
        </p:txBody>
      </p:sp>
    </p:spTree>
    <p:extLst>
      <p:ext uri="{BB962C8B-B14F-4D97-AF65-F5344CB8AC3E}">
        <p14:creationId xmlns:p14="http://schemas.microsoft.com/office/powerpoint/2010/main" val="283200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710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42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57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4862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290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06541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814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912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2024/10/31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19104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2024/10/31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236029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2024/10/31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9591475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2024/10/31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777922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2024/10/31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8456761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30F56735-15CA-141D-D175-F182B182B6D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381127" y="371474"/>
            <a:ext cx="1123951" cy="1123951"/>
          </a:xfrm>
          <a:prstGeom prst="rect">
            <a:avLst/>
          </a:prstGeom>
        </p:spPr>
      </p:pic>
    </p:spTree>
    <p:extLst>
      <p:ext uri="{BB962C8B-B14F-4D97-AF65-F5344CB8AC3E}">
        <p14:creationId xmlns:p14="http://schemas.microsoft.com/office/powerpoint/2010/main" val="140029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7"/>
          <a:srcRect l="175" t="7976" r="26157" b="73624"/>
          <a:stretch>
            <a:fillRect/>
          </a:stretch>
        </p:blipFill>
        <p:spPr>
          <a:xfrm flipH="1">
            <a:off x="-56515" y="-109220"/>
            <a:ext cx="12305665" cy="1455420"/>
          </a:xfrm>
          <a:prstGeom prst="rect">
            <a:avLst/>
          </a:prstGeom>
        </p:spPr>
      </p:pic>
    </p:spTree>
    <p:extLst>
      <p:ext uri="{BB962C8B-B14F-4D97-AF65-F5344CB8AC3E}">
        <p14:creationId xmlns:p14="http://schemas.microsoft.com/office/powerpoint/2010/main" val="249176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vietjack.com/vbt-tieng-viet-4-kn/ghi-lai-van-tat-suy-nghi-cua-em-ve-trai-nghiem-vm.j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vietjack.com/vbt-tieng-viet-4-kn/ghi-lai-nhung-cam-xuc-cua-ban-nho-trong-bai-hoc-vm.j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100.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1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100.png"/><Relationship Id="rId10" Type="http://schemas.microsoft.com/office/2007/relationships/hdphoto" Target="../media/hdphoto2.wdp"/><Relationship Id="rId4" Type="http://schemas.openxmlformats.org/officeDocument/2006/relationships/customXml" Target="../ink/ink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12.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3" name="Group 2">
            <a:extLst>
              <a:ext uri="{FF2B5EF4-FFF2-40B4-BE49-F238E27FC236}">
                <a16:creationId xmlns:a16="http://schemas.microsoft.com/office/drawing/2014/main" id="{DEA6DFD4-F8A0-414C-AA56-829A18E7F4D0}"/>
              </a:ext>
            </a:extLst>
          </p:cNvPr>
          <p:cNvGrpSpPr/>
          <p:nvPr/>
        </p:nvGrpSpPr>
        <p:grpSpPr>
          <a:xfrm>
            <a:off x="4308576" y="995100"/>
            <a:ext cx="3651572" cy="1935134"/>
            <a:chOff x="4244100" y="605635"/>
            <a:chExt cx="3651572" cy="1935134"/>
          </a:xfrm>
        </p:grpSpPr>
        <p:grpSp>
          <p:nvGrpSpPr>
            <p:cNvPr id="10" name="组合 53">
              <a:extLst>
                <a:ext uri="{FF2B5EF4-FFF2-40B4-BE49-F238E27FC236}">
                  <a16:creationId xmlns:a16="http://schemas.microsoft.com/office/drawing/2014/main" id="{51B2A03A-224F-4348-9E05-797B7BA4BF01}"/>
                </a:ext>
              </a:extLst>
            </p:cNvPr>
            <p:cNvGrpSpPr/>
            <p:nvPr/>
          </p:nvGrpSpPr>
          <p:grpSpPr>
            <a:xfrm>
              <a:off x="4244100" y="605635"/>
              <a:ext cx="3529523" cy="1739137"/>
              <a:chOff x="9564105" y="-41534"/>
              <a:chExt cx="1942865" cy="1411513"/>
            </a:xfrm>
          </p:grpSpPr>
          <p:sp>
            <p:nvSpPr>
              <p:cNvPr id="15" name="圆角矩形 46">
                <a:extLst>
                  <a:ext uri="{FF2B5EF4-FFF2-40B4-BE49-F238E27FC236}">
                    <a16:creationId xmlns:a16="http://schemas.microsoft.com/office/drawing/2014/main" id="{9276AE5C-7061-428C-9359-1087023475B4}"/>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6" name="组合 47">
                <a:extLst>
                  <a:ext uri="{FF2B5EF4-FFF2-40B4-BE49-F238E27FC236}">
                    <a16:creationId xmlns:a16="http://schemas.microsoft.com/office/drawing/2014/main" id="{925D201D-6C1A-4468-9A25-CFC9091E6678}"/>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8E953D2C-ED3C-4494-BBAB-C157020CDF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A299281A-068D-4E6E-8947-8B7EFD5D7C88}"/>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7" name="组合 48">
                <a:extLst>
                  <a:ext uri="{FF2B5EF4-FFF2-40B4-BE49-F238E27FC236}">
                    <a16:creationId xmlns:a16="http://schemas.microsoft.com/office/drawing/2014/main" id="{9C68CFB7-FAD1-4FB9-B77B-DFFE670D663F}"/>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A3A0203B-E3EC-4204-8181-B0D5D025D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85147EB0-11B3-4DC8-A0D1-CFD8947D792F}"/>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63A80E06-313C-438D-818F-B9511B10F1F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96328" y="1324947"/>
              <a:ext cx="3599344" cy="1215822"/>
            </a:xfrm>
            <a:prstGeom prst="rect">
              <a:avLst/>
            </a:prstGeom>
          </p:spPr>
        </p:pic>
      </p:grpSp>
      <p:grpSp>
        <p:nvGrpSpPr>
          <p:cNvPr id="11" name="Group 10">
            <a:extLst>
              <a:ext uri="{FF2B5EF4-FFF2-40B4-BE49-F238E27FC236}">
                <a16:creationId xmlns:a16="http://schemas.microsoft.com/office/drawing/2014/main" id="{80C2227F-A19C-4371-8B45-44C183C79D41}"/>
              </a:ext>
            </a:extLst>
          </p:cNvPr>
          <p:cNvGrpSpPr/>
          <p:nvPr/>
        </p:nvGrpSpPr>
        <p:grpSpPr>
          <a:xfrm>
            <a:off x="2683237" y="543764"/>
            <a:ext cx="6843940" cy="781183"/>
            <a:chOff x="2873170" y="343910"/>
            <a:chExt cx="4312010" cy="1280575"/>
          </a:xfrm>
        </p:grpSpPr>
        <p:sp>
          <p:nvSpPr>
            <p:cNvPr id="12" name="îṥḷíďê">
              <a:extLst>
                <a:ext uri="{FF2B5EF4-FFF2-40B4-BE49-F238E27FC236}">
                  <a16:creationId xmlns:a16="http://schemas.microsoft.com/office/drawing/2014/main" id="{A1CABBD2-B639-4E74-A636-45AF4F6A5C8D}"/>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E0A5AD1D-8E55-4F6D-8784-8F0C9059233C}"/>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4" name="Rectangle: Rounded Corners 3">
            <a:extLst>
              <a:ext uri="{FF2B5EF4-FFF2-40B4-BE49-F238E27FC236}">
                <a16:creationId xmlns:a16="http://schemas.microsoft.com/office/drawing/2014/main" id="{CE7258EE-2B58-8D6C-85B7-A5377502452A}"/>
              </a:ext>
            </a:extLst>
          </p:cNvPr>
          <p:cNvSpPr/>
          <p:nvPr/>
        </p:nvSpPr>
        <p:spPr>
          <a:xfrm>
            <a:off x="1990725" y="3200400"/>
            <a:ext cx="8086725" cy="16668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41A817DB-7776-4162-AF1D-1B24160BD433}"/>
              </a:ext>
            </a:extLst>
          </p:cNvPr>
          <p:cNvPicPr>
            <a:picLocks noChangeAspect="1"/>
          </p:cNvPicPr>
          <p:nvPr/>
        </p:nvPicPr>
        <p:blipFill>
          <a:blip r:embed="rId8"/>
          <a:stretch>
            <a:fillRect/>
          </a:stretch>
        </p:blipFill>
        <p:spPr>
          <a:xfrm>
            <a:off x="2687660" y="3265848"/>
            <a:ext cx="6797629"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50B5C1-6267-7A5E-DC15-0534A79AAB21}"/>
              </a:ext>
            </a:extLst>
          </p:cNvPr>
          <p:cNvSpPr txBox="1"/>
          <p:nvPr/>
        </p:nvSpPr>
        <p:spPr>
          <a:xfrm>
            <a:off x="521367" y="1997839"/>
            <a:ext cx="11157285" cy="2031325"/>
          </a:xfrm>
          <a:prstGeom prst="rect">
            <a:avLst/>
          </a:prstGeom>
          <a:noFill/>
        </p:spPr>
        <p:txBody>
          <a:bodyPr wrap="square">
            <a:spAutoFit/>
          </a:bodyPr>
          <a:lstStyle/>
          <a:p>
            <a:pPr algn="just"/>
            <a:r>
              <a:rPr lang="vi-VN" b="1" i="0" u="none" strike="noStrike" dirty="0">
                <a:solidFill>
                  <a:srgbClr val="313131"/>
                </a:solidFill>
                <a:effectLst/>
                <a:latin typeface="Open Sans" panose="020B0606030504020204" pitchFamily="34" charset="0"/>
                <a:hlinkClick r:id="rId2"/>
              </a:rPr>
              <a:t>Vở bài tập Tiếng Việt lớp 4 trang 54 Bài 2: </a:t>
            </a:r>
            <a:r>
              <a:rPr lang="vi-VN" b="1" i="0" u="none" strike="noStrike" dirty="0">
                <a:solidFill>
                  <a:srgbClr val="008000"/>
                </a:solidFill>
                <a:effectLst/>
                <a:latin typeface="Open Sans" panose="020B0606030504020204" pitchFamily="34" charset="0"/>
                <a:hlinkClick r:id="rId2"/>
              </a:rPr>
              <a:t>Ghi lại vắn tắt suy nghĩ của em về trải nghiệm của nhân vật mà em thích trong câu chuyện.</a:t>
            </a:r>
            <a:endParaRPr lang="vi-VN" b="0" i="0" dirty="0">
              <a:solidFill>
                <a:srgbClr val="000000"/>
              </a:solidFill>
              <a:effectLst/>
              <a:latin typeface="Open Sans" panose="020B0606030504020204" pitchFamily="34" charset="0"/>
            </a:endParaRPr>
          </a:p>
          <a:p>
            <a:pPr algn="just"/>
            <a:r>
              <a:rPr lang="vi-VN" b="1" i="0" dirty="0">
                <a:solidFill>
                  <a:srgbClr val="000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Câu chuyện đã đề cập đến trải nghiệm đi thuyền trên sông Đà của nhân vật tôi. Đó là trải nghiệm khó quên trong cuộc đời nhân vật. Qua hình tượng con sông Đà hung bạo, trữ tình và ông lái đò bình dị nhưng tài hoa, trí dũng, nhà văn muốn ngợi ca vẻ đẹp của thiên nhiên và con người trên vùng Tây Bắc của Tổ quốc.</a:t>
            </a:r>
          </a:p>
        </p:txBody>
      </p:sp>
    </p:spTree>
    <p:extLst>
      <p:ext uri="{BB962C8B-B14F-4D97-AF65-F5344CB8AC3E}">
        <p14:creationId xmlns:p14="http://schemas.microsoft.com/office/powerpoint/2010/main" val="13315589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46D7-ACE3-EA43-587E-F1B93886F1B5}"/>
              </a:ext>
            </a:extLst>
          </p:cNvPr>
          <p:cNvSpPr txBox="1"/>
          <p:nvPr/>
        </p:nvSpPr>
        <p:spPr>
          <a:xfrm>
            <a:off x="433137" y="2136339"/>
            <a:ext cx="11349789" cy="2031325"/>
          </a:xfrm>
          <a:prstGeom prst="rect">
            <a:avLst/>
          </a:prstGeom>
          <a:noFill/>
        </p:spPr>
        <p:txBody>
          <a:bodyPr wrap="square">
            <a:spAutoFit/>
          </a:bodyPr>
          <a:lstStyle/>
          <a:p>
            <a:pPr algn="just"/>
            <a:r>
              <a:rPr lang="vi-VN" b="1" i="0" dirty="0">
                <a:solidFill>
                  <a:srgbClr val="00B050"/>
                </a:solidFill>
                <a:effectLst/>
                <a:latin typeface="Open Sans" panose="020B0606030504020204" pitchFamily="34" charset="0"/>
              </a:rPr>
              <a:t>Vận dụng</a:t>
            </a:r>
            <a:endParaRPr lang="vi-VN" b="0" i="0" dirty="0">
              <a:solidFill>
                <a:srgbClr val="000000"/>
              </a:solidFill>
              <a:effectLst/>
              <a:latin typeface="Open Sans" panose="020B0606030504020204" pitchFamily="34" charset="0"/>
            </a:endParaRPr>
          </a:p>
          <a:p>
            <a:pPr algn="just"/>
            <a:r>
              <a:rPr lang="vi-VN" b="1" i="0" u="none" strike="noStrike" dirty="0">
                <a:solidFill>
                  <a:srgbClr val="416FB7"/>
                </a:solidFill>
                <a:effectLst/>
                <a:latin typeface="Open Sans" panose="020B0606030504020204" pitchFamily="34" charset="0"/>
                <a:hlinkClick r:id="rId2"/>
              </a:rPr>
              <a:t>Vở bài tập Tiếng Việt lớp 4 trang 54 Bài tập: </a:t>
            </a:r>
            <a:r>
              <a:rPr lang="vi-VN" b="1" i="0" u="none" strike="noStrike" dirty="0">
                <a:solidFill>
                  <a:srgbClr val="008000"/>
                </a:solidFill>
                <a:effectLst/>
                <a:latin typeface="Open Sans" panose="020B0606030504020204" pitchFamily="34" charset="0"/>
                <a:hlinkClick r:id="rId2"/>
              </a:rPr>
              <a:t>Ghi lại những cảm xúc của bạn nhỏ trong bài học </a:t>
            </a:r>
            <a:r>
              <a:rPr lang="vi-VN" b="1" i="1" u="none" strike="noStrike" dirty="0">
                <a:solidFill>
                  <a:srgbClr val="008000"/>
                </a:solidFill>
                <a:effectLst/>
                <a:latin typeface="Open Sans" panose="020B0606030504020204" pitchFamily="34" charset="0"/>
                <a:hlinkClick r:id="rId2"/>
              </a:rPr>
              <a:t>Trước ngày xa quê.</a:t>
            </a:r>
            <a:endParaRPr lang="vi-VN" b="0" i="0" dirty="0">
              <a:solidFill>
                <a:srgbClr val="000000"/>
              </a:solidFill>
              <a:effectLst/>
              <a:latin typeface="Open Sans" panose="020B0606030504020204" pitchFamily="34" charset="0"/>
            </a:endParaRPr>
          </a:p>
          <a:p>
            <a:pPr algn="just"/>
            <a:r>
              <a:rPr lang="vi-VN" b="1" i="0" dirty="0">
                <a:solidFill>
                  <a:srgbClr val="000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en-US" b="0" i="0" dirty="0">
                <a:solidFill>
                  <a:srgbClr val="000000"/>
                </a:solidFill>
                <a:effectLst/>
                <a:latin typeface="Open Sans" panose="020B0606030504020204" pitchFamily="34" charset="0"/>
              </a:rPr>
              <a:t>	</a:t>
            </a:r>
            <a:r>
              <a:rPr lang="vi-VN" b="0" i="0" dirty="0">
                <a:solidFill>
                  <a:srgbClr val="000000"/>
                </a:solidFill>
                <a:effectLst/>
                <a:latin typeface="Open Sans" panose="020B0606030504020204" pitchFamily="34" charset="0"/>
              </a:rPr>
              <a:t>Trong bài đọc</a:t>
            </a:r>
            <a:r>
              <a:rPr lang="vi-VN" b="0" i="1" dirty="0">
                <a:solidFill>
                  <a:srgbClr val="000000"/>
                </a:solidFill>
                <a:effectLst/>
                <a:latin typeface="Open Sans" panose="020B0606030504020204" pitchFamily="34" charset="0"/>
              </a:rPr>
              <a:t> Trước ngày xa quê, </a:t>
            </a:r>
            <a:r>
              <a:rPr lang="vi-VN" b="0" i="0" dirty="0">
                <a:solidFill>
                  <a:srgbClr val="000000"/>
                </a:solidFill>
                <a:effectLst/>
                <a:latin typeface="Open Sans" panose="020B0606030504020204" pitchFamily="34" charset="0"/>
              </a:rPr>
              <a:t>bạn nhỏ rất buồn vì phải rời xa quê hương. Dù không muốn nhưng bạn vẫn phải chuẩn bị lên đường. Trong buổi chia tay, bạn không thể che giấu cảm xúc, nước mắt ứa ra. Trong trái tim bạn, quê hương vẫn là nơi đẹp nhất. Bạn rất yêu quê hương của mình.</a:t>
            </a:r>
          </a:p>
        </p:txBody>
      </p:sp>
    </p:spTree>
    <p:extLst>
      <p:ext uri="{BB962C8B-B14F-4D97-AF65-F5344CB8AC3E}">
        <p14:creationId xmlns:p14="http://schemas.microsoft.com/office/powerpoint/2010/main" val="16085854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sp>
        <p:nvSpPr>
          <p:cNvPr id="4" name="Text Box 4">
            <a:extLst>
              <a:ext uri="{FF2B5EF4-FFF2-40B4-BE49-F238E27FC236}">
                <a16:creationId xmlns:a16="http://schemas.microsoft.com/office/drawing/2014/main" id="{A1082D5B-C1F7-0B35-58AA-31D9BCF549AB}"/>
              </a:ext>
            </a:extLst>
          </p:cNvPr>
          <p:cNvSpPr txBox="1">
            <a:spLocks noChangeArrowheads="1"/>
          </p:cNvSpPr>
          <p:nvPr/>
        </p:nvSpPr>
        <p:spPr bwMode="auto">
          <a:xfrm>
            <a:off x="657225" y="2228606"/>
            <a:ext cx="8715376" cy="2123658"/>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b="1" kern="0" dirty="0">
                <a:solidFill>
                  <a:srgbClr val="3F2732"/>
                </a:solidFill>
                <a:latin typeface="Cambria" panose="02040503050406030204" pitchFamily="18" charset="0"/>
                <a:ea typeface="Cambria" panose="02040503050406030204" pitchFamily="18" charset="0"/>
                <a:cs typeface="Arial"/>
                <a:sym typeface="Arial"/>
              </a:rPr>
              <a:t>Kể với người thân về những trải nghiệm được nói đến trong câu chuyện đã đọc.</a:t>
            </a:r>
          </a:p>
        </p:txBody>
      </p:sp>
      <p:grpSp>
        <p:nvGrpSpPr>
          <p:cNvPr id="10" name="Google Shape;1334;p36">
            <a:extLst>
              <a:ext uri="{FF2B5EF4-FFF2-40B4-BE49-F238E27FC236}">
                <a16:creationId xmlns:a16="http://schemas.microsoft.com/office/drawing/2014/main" id="{CD29318B-7F28-9E1D-5E00-2BB61BD3B3A4}"/>
              </a:ext>
            </a:extLst>
          </p:cNvPr>
          <p:cNvGrpSpPr/>
          <p:nvPr/>
        </p:nvGrpSpPr>
        <p:grpSpPr>
          <a:xfrm>
            <a:off x="7709708" y="3048000"/>
            <a:ext cx="3881131" cy="3769419"/>
            <a:chOff x="4707825" y="711949"/>
            <a:chExt cx="3573451" cy="3719596"/>
          </a:xfrm>
        </p:grpSpPr>
        <p:sp>
          <p:nvSpPr>
            <p:cNvPr id="11" name="Google Shape;1335;p36">
              <a:extLst>
                <a:ext uri="{FF2B5EF4-FFF2-40B4-BE49-F238E27FC236}">
                  <a16:creationId xmlns:a16="http://schemas.microsoft.com/office/drawing/2014/main" id="{A21B6A1B-D5C6-5D71-1072-00BF317A22F1}"/>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 name="Google Shape;1336;p36">
              <a:extLst>
                <a:ext uri="{FF2B5EF4-FFF2-40B4-BE49-F238E27FC236}">
                  <a16:creationId xmlns:a16="http://schemas.microsoft.com/office/drawing/2014/main" id="{8DE04F00-1402-7B96-C2DB-CE8B222BDE62}"/>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 name="Google Shape;1337;p36">
              <a:extLst>
                <a:ext uri="{FF2B5EF4-FFF2-40B4-BE49-F238E27FC236}">
                  <a16:creationId xmlns:a16="http://schemas.microsoft.com/office/drawing/2014/main" id="{E7936D86-5A05-E9A2-19C0-C6764C4BE78A}"/>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8;p36">
              <a:extLst>
                <a:ext uri="{FF2B5EF4-FFF2-40B4-BE49-F238E27FC236}">
                  <a16:creationId xmlns:a16="http://schemas.microsoft.com/office/drawing/2014/main" id="{58E76B01-C833-3C56-94C5-DE870ECF2553}"/>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9;p36">
              <a:extLst>
                <a:ext uri="{FF2B5EF4-FFF2-40B4-BE49-F238E27FC236}">
                  <a16:creationId xmlns:a16="http://schemas.microsoft.com/office/drawing/2014/main" id="{99C78084-CBC1-181B-2C8F-AC8C35900786}"/>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40;p36">
              <a:extLst>
                <a:ext uri="{FF2B5EF4-FFF2-40B4-BE49-F238E27FC236}">
                  <a16:creationId xmlns:a16="http://schemas.microsoft.com/office/drawing/2014/main" id="{5E014784-E466-7FA1-7A6B-82E0D204BDAA}"/>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41;p36">
              <a:extLst>
                <a:ext uri="{FF2B5EF4-FFF2-40B4-BE49-F238E27FC236}">
                  <a16:creationId xmlns:a16="http://schemas.microsoft.com/office/drawing/2014/main" id="{DB6AA288-B5AF-714F-5E1A-18AE0581BC0A}"/>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2;p36">
              <a:extLst>
                <a:ext uri="{FF2B5EF4-FFF2-40B4-BE49-F238E27FC236}">
                  <a16:creationId xmlns:a16="http://schemas.microsoft.com/office/drawing/2014/main" id="{79D9F3B2-D2B6-D999-378C-77BCEC236867}"/>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3;p36">
              <a:extLst>
                <a:ext uri="{FF2B5EF4-FFF2-40B4-BE49-F238E27FC236}">
                  <a16:creationId xmlns:a16="http://schemas.microsoft.com/office/drawing/2014/main" id="{B45E0153-759E-089F-AC10-0711895E51D0}"/>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4;p36">
              <a:extLst>
                <a:ext uri="{FF2B5EF4-FFF2-40B4-BE49-F238E27FC236}">
                  <a16:creationId xmlns:a16="http://schemas.microsoft.com/office/drawing/2014/main" id="{970C6724-D52A-6E19-E8D0-21473839D46B}"/>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5;p36">
              <a:extLst>
                <a:ext uri="{FF2B5EF4-FFF2-40B4-BE49-F238E27FC236}">
                  <a16:creationId xmlns:a16="http://schemas.microsoft.com/office/drawing/2014/main" id="{DA9BDEEB-739A-CD16-5660-C4722749F91D}"/>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6;p36">
              <a:extLst>
                <a:ext uri="{FF2B5EF4-FFF2-40B4-BE49-F238E27FC236}">
                  <a16:creationId xmlns:a16="http://schemas.microsoft.com/office/drawing/2014/main" id="{4C84D456-3660-0863-AFA5-D64152CD86E6}"/>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7;p36">
              <a:extLst>
                <a:ext uri="{FF2B5EF4-FFF2-40B4-BE49-F238E27FC236}">
                  <a16:creationId xmlns:a16="http://schemas.microsoft.com/office/drawing/2014/main" id="{9AF1DC42-D3F6-CFFB-671E-468418657CC4}"/>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8;p36">
              <a:extLst>
                <a:ext uri="{FF2B5EF4-FFF2-40B4-BE49-F238E27FC236}">
                  <a16:creationId xmlns:a16="http://schemas.microsoft.com/office/drawing/2014/main" id="{374DADE3-A5B1-FE9D-D537-4DEF9939EC3A}"/>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49;p36">
              <a:extLst>
                <a:ext uri="{FF2B5EF4-FFF2-40B4-BE49-F238E27FC236}">
                  <a16:creationId xmlns:a16="http://schemas.microsoft.com/office/drawing/2014/main" id="{4E814BC3-F18F-3CD5-0349-315BF990C440}"/>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0;p36">
              <a:extLst>
                <a:ext uri="{FF2B5EF4-FFF2-40B4-BE49-F238E27FC236}">
                  <a16:creationId xmlns:a16="http://schemas.microsoft.com/office/drawing/2014/main" id="{2A6B73CA-0382-44B1-4BFF-16F0D3CE67A9}"/>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1;p36">
              <a:extLst>
                <a:ext uri="{FF2B5EF4-FFF2-40B4-BE49-F238E27FC236}">
                  <a16:creationId xmlns:a16="http://schemas.microsoft.com/office/drawing/2014/main" id="{52B35047-8B19-14CB-0E67-C43793D4E9B6}"/>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2;p36">
              <a:extLst>
                <a:ext uri="{FF2B5EF4-FFF2-40B4-BE49-F238E27FC236}">
                  <a16:creationId xmlns:a16="http://schemas.microsoft.com/office/drawing/2014/main" id="{982B02D9-A6D9-AC78-1D68-F9E8D3F1A542}"/>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3;p36">
              <a:extLst>
                <a:ext uri="{FF2B5EF4-FFF2-40B4-BE49-F238E27FC236}">
                  <a16:creationId xmlns:a16="http://schemas.microsoft.com/office/drawing/2014/main" id="{50E7A656-E6D5-DD7C-0927-8B58B15F5808}"/>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4;p36">
              <a:extLst>
                <a:ext uri="{FF2B5EF4-FFF2-40B4-BE49-F238E27FC236}">
                  <a16:creationId xmlns:a16="http://schemas.microsoft.com/office/drawing/2014/main" id="{E40487E3-B204-79EE-535F-78A7088765B7}"/>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5;p36">
              <a:extLst>
                <a:ext uri="{FF2B5EF4-FFF2-40B4-BE49-F238E27FC236}">
                  <a16:creationId xmlns:a16="http://schemas.microsoft.com/office/drawing/2014/main" id="{776159F6-30F0-41CB-0893-DA36B47700DA}"/>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6;p36">
              <a:extLst>
                <a:ext uri="{FF2B5EF4-FFF2-40B4-BE49-F238E27FC236}">
                  <a16:creationId xmlns:a16="http://schemas.microsoft.com/office/drawing/2014/main" id="{7D15E3E1-89CC-132B-74CB-F7FA8FF67CED}"/>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7;p36">
              <a:extLst>
                <a:ext uri="{FF2B5EF4-FFF2-40B4-BE49-F238E27FC236}">
                  <a16:creationId xmlns:a16="http://schemas.microsoft.com/office/drawing/2014/main" id="{89D21403-8305-6BBA-CC05-B5F0E90DBD07}"/>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8;p36">
              <a:extLst>
                <a:ext uri="{FF2B5EF4-FFF2-40B4-BE49-F238E27FC236}">
                  <a16:creationId xmlns:a16="http://schemas.microsoft.com/office/drawing/2014/main" id="{4F51957E-8764-75D3-26FD-E72C4638244C}"/>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59;p36">
              <a:extLst>
                <a:ext uri="{FF2B5EF4-FFF2-40B4-BE49-F238E27FC236}">
                  <a16:creationId xmlns:a16="http://schemas.microsoft.com/office/drawing/2014/main" id="{F62338F9-9A96-006D-7F1E-037958DDC802}"/>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0;p36">
              <a:extLst>
                <a:ext uri="{FF2B5EF4-FFF2-40B4-BE49-F238E27FC236}">
                  <a16:creationId xmlns:a16="http://schemas.microsoft.com/office/drawing/2014/main" id="{F4AD3B87-1C4E-AF81-4E8B-FAC4A371E073}"/>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1;p36">
              <a:extLst>
                <a:ext uri="{FF2B5EF4-FFF2-40B4-BE49-F238E27FC236}">
                  <a16:creationId xmlns:a16="http://schemas.microsoft.com/office/drawing/2014/main" id="{A22B8EC8-4DAE-B5D8-958A-B75D6FD2D74E}"/>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2;p36">
              <a:extLst>
                <a:ext uri="{FF2B5EF4-FFF2-40B4-BE49-F238E27FC236}">
                  <a16:creationId xmlns:a16="http://schemas.microsoft.com/office/drawing/2014/main" id="{F29BB5A4-77CA-F13B-73AA-1AA4272D3932}"/>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3;p36">
              <a:extLst>
                <a:ext uri="{FF2B5EF4-FFF2-40B4-BE49-F238E27FC236}">
                  <a16:creationId xmlns:a16="http://schemas.microsoft.com/office/drawing/2014/main" id="{F40FC231-DE5C-4473-9610-23C6B36250FC}"/>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4;p36">
              <a:extLst>
                <a:ext uri="{FF2B5EF4-FFF2-40B4-BE49-F238E27FC236}">
                  <a16:creationId xmlns:a16="http://schemas.microsoft.com/office/drawing/2014/main" id="{F404F647-E689-8E8B-E688-81C7EDAEE20E}"/>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5;p36">
              <a:extLst>
                <a:ext uri="{FF2B5EF4-FFF2-40B4-BE49-F238E27FC236}">
                  <a16:creationId xmlns:a16="http://schemas.microsoft.com/office/drawing/2014/main" id="{6736B559-FD94-F5AF-D6B4-400231E996C9}"/>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6;p36">
              <a:extLst>
                <a:ext uri="{FF2B5EF4-FFF2-40B4-BE49-F238E27FC236}">
                  <a16:creationId xmlns:a16="http://schemas.microsoft.com/office/drawing/2014/main" id="{DFAB6954-C06D-F3A9-0A9B-EE01772DCA8A}"/>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7;p36">
              <a:extLst>
                <a:ext uri="{FF2B5EF4-FFF2-40B4-BE49-F238E27FC236}">
                  <a16:creationId xmlns:a16="http://schemas.microsoft.com/office/drawing/2014/main" id="{9D2D4897-97CB-90FD-85DF-619CF212F6D2}"/>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8;p36">
              <a:extLst>
                <a:ext uri="{FF2B5EF4-FFF2-40B4-BE49-F238E27FC236}">
                  <a16:creationId xmlns:a16="http://schemas.microsoft.com/office/drawing/2014/main" id="{B273EC1B-9A4E-2F82-54E5-60B55D83AAE5}"/>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8" name="Google Shape;1369;p36">
              <a:extLst>
                <a:ext uri="{FF2B5EF4-FFF2-40B4-BE49-F238E27FC236}">
                  <a16:creationId xmlns:a16="http://schemas.microsoft.com/office/drawing/2014/main" id="{356620B5-3A34-7E2C-5ECE-8B622A46D0E1}"/>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9" name="Google Shape;1370;p36">
              <a:extLst>
                <a:ext uri="{FF2B5EF4-FFF2-40B4-BE49-F238E27FC236}">
                  <a16:creationId xmlns:a16="http://schemas.microsoft.com/office/drawing/2014/main" id="{3964104D-D4C9-C4D1-35A6-4A43B1408E33}"/>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0" name="Google Shape;1371;p36">
              <a:extLst>
                <a:ext uri="{FF2B5EF4-FFF2-40B4-BE49-F238E27FC236}">
                  <a16:creationId xmlns:a16="http://schemas.microsoft.com/office/drawing/2014/main" id="{509E3260-B924-46E8-ABF5-9593DFB49B9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1" name="Google Shape;1372;p36">
              <a:extLst>
                <a:ext uri="{FF2B5EF4-FFF2-40B4-BE49-F238E27FC236}">
                  <a16:creationId xmlns:a16="http://schemas.microsoft.com/office/drawing/2014/main" id="{E63C0499-04F6-A0F3-BEF3-B4B35CD3DE25}"/>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2" name="Google Shape;1373;p36">
              <a:extLst>
                <a:ext uri="{FF2B5EF4-FFF2-40B4-BE49-F238E27FC236}">
                  <a16:creationId xmlns:a16="http://schemas.microsoft.com/office/drawing/2014/main" id="{A5A4EE4E-8F57-EBE0-F658-31AF17276525}"/>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4;p36">
              <a:extLst>
                <a:ext uri="{FF2B5EF4-FFF2-40B4-BE49-F238E27FC236}">
                  <a16:creationId xmlns:a16="http://schemas.microsoft.com/office/drawing/2014/main" id="{8DDCA3C9-E5C4-FC59-92C7-CCFD4AC9D30F}"/>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5;p36">
              <a:extLst>
                <a:ext uri="{FF2B5EF4-FFF2-40B4-BE49-F238E27FC236}">
                  <a16:creationId xmlns:a16="http://schemas.microsoft.com/office/drawing/2014/main" id="{9F7878FD-820B-32C3-A442-FB0261756ABC}"/>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6;p36">
              <a:extLst>
                <a:ext uri="{FF2B5EF4-FFF2-40B4-BE49-F238E27FC236}">
                  <a16:creationId xmlns:a16="http://schemas.microsoft.com/office/drawing/2014/main" id="{04A5C3B3-0B30-48CF-FCC9-AB21C15C4288}"/>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6" name="Google Shape;1377;p36">
              <a:extLst>
                <a:ext uri="{FF2B5EF4-FFF2-40B4-BE49-F238E27FC236}">
                  <a16:creationId xmlns:a16="http://schemas.microsoft.com/office/drawing/2014/main" id="{1416080B-1729-FF20-E01A-005390FC694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7" name="Google Shape;1378;p36">
              <a:extLst>
                <a:ext uri="{FF2B5EF4-FFF2-40B4-BE49-F238E27FC236}">
                  <a16:creationId xmlns:a16="http://schemas.microsoft.com/office/drawing/2014/main" id="{D7796221-34D7-B012-BE25-BB6FF61871D5}"/>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9;p36">
              <a:extLst>
                <a:ext uri="{FF2B5EF4-FFF2-40B4-BE49-F238E27FC236}">
                  <a16:creationId xmlns:a16="http://schemas.microsoft.com/office/drawing/2014/main" id="{52A29CC5-0543-1FC6-FB60-29FBB5486A3D}"/>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9" name="Google Shape;1380;p36">
              <a:extLst>
                <a:ext uri="{FF2B5EF4-FFF2-40B4-BE49-F238E27FC236}">
                  <a16:creationId xmlns:a16="http://schemas.microsoft.com/office/drawing/2014/main" id="{518F8B03-4D61-620A-ECFE-23FF033B3084}"/>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0" name="Google Shape;1381;p36">
              <a:extLst>
                <a:ext uri="{FF2B5EF4-FFF2-40B4-BE49-F238E27FC236}">
                  <a16:creationId xmlns:a16="http://schemas.microsoft.com/office/drawing/2014/main" id="{9950D203-4CCC-66AD-502A-202FEC6A2036}"/>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82;p36">
              <a:extLst>
                <a:ext uri="{FF2B5EF4-FFF2-40B4-BE49-F238E27FC236}">
                  <a16:creationId xmlns:a16="http://schemas.microsoft.com/office/drawing/2014/main" id="{9BDBF4F9-F2D4-9E6F-C557-EFA0A40D2CF2}"/>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83;p36">
              <a:extLst>
                <a:ext uri="{FF2B5EF4-FFF2-40B4-BE49-F238E27FC236}">
                  <a16:creationId xmlns:a16="http://schemas.microsoft.com/office/drawing/2014/main" id="{490187DD-9EF6-F320-3BCE-D55DF5876B0C}"/>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84;p36">
              <a:extLst>
                <a:ext uri="{FF2B5EF4-FFF2-40B4-BE49-F238E27FC236}">
                  <a16:creationId xmlns:a16="http://schemas.microsoft.com/office/drawing/2014/main" id="{218317B4-DD9C-9784-31D9-F742D34065DF}"/>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85;p36">
              <a:extLst>
                <a:ext uri="{FF2B5EF4-FFF2-40B4-BE49-F238E27FC236}">
                  <a16:creationId xmlns:a16="http://schemas.microsoft.com/office/drawing/2014/main" id="{0956FC21-E63D-C68D-98B9-15F5ED98292C}"/>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86;p36">
              <a:extLst>
                <a:ext uri="{FF2B5EF4-FFF2-40B4-BE49-F238E27FC236}">
                  <a16:creationId xmlns:a16="http://schemas.microsoft.com/office/drawing/2014/main" id="{9B6387BB-D052-02AF-9AB2-656BED9F6AB8}"/>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87;p36">
              <a:extLst>
                <a:ext uri="{FF2B5EF4-FFF2-40B4-BE49-F238E27FC236}">
                  <a16:creationId xmlns:a16="http://schemas.microsoft.com/office/drawing/2014/main" id="{B95B33F0-33F4-BD96-5A5F-4F455C8F9619}"/>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8;p36">
              <a:extLst>
                <a:ext uri="{FF2B5EF4-FFF2-40B4-BE49-F238E27FC236}">
                  <a16:creationId xmlns:a16="http://schemas.microsoft.com/office/drawing/2014/main" id="{762A3C52-984A-BF86-FAE0-4034D1D711F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9;p36">
              <a:extLst>
                <a:ext uri="{FF2B5EF4-FFF2-40B4-BE49-F238E27FC236}">
                  <a16:creationId xmlns:a16="http://schemas.microsoft.com/office/drawing/2014/main" id="{F5992B77-817A-4FDE-69B2-8B8F98CAFD8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90;p36">
              <a:extLst>
                <a:ext uri="{FF2B5EF4-FFF2-40B4-BE49-F238E27FC236}">
                  <a16:creationId xmlns:a16="http://schemas.microsoft.com/office/drawing/2014/main" id="{E26A54C8-67D6-C4FB-2553-9A33C484D56E}"/>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91;p36">
              <a:extLst>
                <a:ext uri="{FF2B5EF4-FFF2-40B4-BE49-F238E27FC236}">
                  <a16:creationId xmlns:a16="http://schemas.microsoft.com/office/drawing/2014/main" id="{5DB2E81C-31AA-206B-13E2-22375E689126}"/>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92;p36">
              <a:extLst>
                <a:ext uri="{FF2B5EF4-FFF2-40B4-BE49-F238E27FC236}">
                  <a16:creationId xmlns:a16="http://schemas.microsoft.com/office/drawing/2014/main" id="{F14BCF09-70D5-A8B4-1139-0F961A882BE1}"/>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93;p36">
              <a:extLst>
                <a:ext uri="{FF2B5EF4-FFF2-40B4-BE49-F238E27FC236}">
                  <a16:creationId xmlns:a16="http://schemas.microsoft.com/office/drawing/2014/main" id="{6A8A09F8-5185-13DE-B08D-7771D186F190}"/>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94;p36">
              <a:extLst>
                <a:ext uri="{FF2B5EF4-FFF2-40B4-BE49-F238E27FC236}">
                  <a16:creationId xmlns:a16="http://schemas.microsoft.com/office/drawing/2014/main" id="{6CD08371-C05C-0FA8-4DE5-C0AD95F74EB4}"/>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95;p36">
              <a:extLst>
                <a:ext uri="{FF2B5EF4-FFF2-40B4-BE49-F238E27FC236}">
                  <a16:creationId xmlns:a16="http://schemas.microsoft.com/office/drawing/2014/main" id="{27F85C23-7771-9ED6-BB52-77D5B7617786}"/>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96;p36">
              <a:extLst>
                <a:ext uri="{FF2B5EF4-FFF2-40B4-BE49-F238E27FC236}">
                  <a16:creationId xmlns:a16="http://schemas.microsoft.com/office/drawing/2014/main" id="{CD84D0BF-E1D9-5D37-772B-CE0ED28C70E1}"/>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97;p36">
              <a:extLst>
                <a:ext uri="{FF2B5EF4-FFF2-40B4-BE49-F238E27FC236}">
                  <a16:creationId xmlns:a16="http://schemas.microsoft.com/office/drawing/2014/main" id="{FC0B2037-E1C1-1069-2AFE-911AD003861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8;p36">
              <a:extLst>
                <a:ext uri="{FF2B5EF4-FFF2-40B4-BE49-F238E27FC236}">
                  <a16:creationId xmlns:a16="http://schemas.microsoft.com/office/drawing/2014/main" id="{4E405E34-B258-EE71-D8AD-9D6127F708E7}"/>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9;p36">
              <a:extLst>
                <a:ext uri="{FF2B5EF4-FFF2-40B4-BE49-F238E27FC236}">
                  <a16:creationId xmlns:a16="http://schemas.microsoft.com/office/drawing/2014/main" id="{0735656F-90CF-DC41-A97F-FB82B54F02C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400;p36">
              <a:extLst>
                <a:ext uri="{FF2B5EF4-FFF2-40B4-BE49-F238E27FC236}">
                  <a16:creationId xmlns:a16="http://schemas.microsoft.com/office/drawing/2014/main" id="{6BF33BC4-4099-4793-EF75-C84AFA8A3360}"/>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401;p36">
              <a:extLst>
                <a:ext uri="{FF2B5EF4-FFF2-40B4-BE49-F238E27FC236}">
                  <a16:creationId xmlns:a16="http://schemas.microsoft.com/office/drawing/2014/main" id="{91A5ADF2-62E7-1EE6-07E8-7A2CA2BA6388}"/>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402;p36">
              <a:extLst>
                <a:ext uri="{FF2B5EF4-FFF2-40B4-BE49-F238E27FC236}">
                  <a16:creationId xmlns:a16="http://schemas.microsoft.com/office/drawing/2014/main" id="{6576C078-D493-17AB-2A2C-E1B5C56BD16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403;p36">
              <a:extLst>
                <a:ext uri="{FF2B5EF4-FFF2-40B4-BE49-F238E27FC236}">
                  <a16:creationId xmlns:a16="http://schemas.microsoft.com/office/drawing/2014/main" id="{B023EFE6-F0C2-3A06-772F-2D245BD704FB}"/>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404;p36">
              <a:extLst>
                <a:ext uri="{FF2B5EF4-FFF2-40B4-BE49-F238E27FC236}">
                  <a16:creationId xmlns:a16="http://schemas.microsoft.com/office/drawing/2014/main" id="{297C467A-7191-DA0C-3221-02B07DE8A403}"/>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405;p36">
              <a:extLst>
                <a:ext uri="{FF2B5EF4-FFF2-40B4-BE49-F238E27FC236}">
                  <a16:creationId xmlns:a16="http://schemas.microsoft.com/office/drawing/2014/main" id="{37B88EF7-D32C-01D0-B8FD-18056438F4FC}"/>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406;p36">
              <a:extLst>
                <a:ext uri="{FF2B5EF4-FFF2-40B4-BE49-F238E27FC236}">
                  <a16:creationId xmlns:a16="http://schemas.microsoft.com/office/drawing/2014/main" id="{9A88E4D4-6FE1-9A7B-2C40-8F6EAB461280}"/>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407;p36">
              <a:extLst>
                <a:ext uri="{FF2B5EF4-FFF2-40B4-BE49-F238E27FC236}">
                  <a16:creationId xmlns:a16="http://schemas.microsoft.com/office/drawing/2014/main" id="{D0FC0FF8-C511-DCE1-AB01-69DE6EA59B87}"/>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8;p36">
              <a:extLst>
                <a:ext uri="{FF2B5EF4-FFF2-40B4-BE49-F238E27FC236}">
                  <a16:creationId xmlns:a16="http://schemas.microsoft.com/office/drawing/2014/main" id="{313EC72C-3A3E-2D02-95FD-90D1349C68A8}"/>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9;p36">
              <a:extLst>
                <a:ext uri="{FF2B5EF4-FFF2-40B4-BE49-F238E27FC236}">
                  <a16:creationId xmlns:a16="http://schemas.microsoft.com/office/drawing/2014/main" id="{FF622F57-1958-3EAD-7CEC-E3FD18A5A89C}"/>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10;p36">
              <a:extLst>
                <a:ext uri="{FF2B5EF4-FFF2-40B4-BE49-F238E27FC236}">
                  <a16:creationId xmlns:a16="http://schemas.microsoft.com/office/drawing/2014/main" id="{D832BB7D-D28E-81D7-5BC5-99695984D794}"/>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11;p36">
              <a:extLst>
                <a:ext uri="{FF2B5EF4-FFF2-40B4-BE49-F238E27FC236}">
                  <a16:creationId xmlns:a16="http://schemas.microsoft.com/office/drawing/2014/main" id="{551C08D1-7CD6-2265-AAA2-573A901AD238}"/>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12;p36">
              <a:extLst>
                <a:ext uri="{FF2B5EF4-FFF2-40B4-BE49-F238E27FC236}">
                  <a16:creationId xmlns:a16="http://schemas.microsoft.com/office/drawing/2014/main" id="{2E199294-DADD-D13F-EABD-826BDAE2E9BA}"/>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13;p36">
              <a:extLst>
                <a:ext uri="{FF2B5EF4-FFF2-40B4-BE49-F238E27FC236}">
                  <a16:creationId xmlns:a16="http://schemas.microsoft.com/office/drawing/2014/main" id="{FB607811-D772-B427-0AC3-487FA8F828DE}"/>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14;p36">
              <a:extLst>
                <a:ext uri="{FF2B5EF4-FFF2-40B4-BE49-F238E27FC236}">
                  <a16:creationId xmlns:a16="http://schemas.microsoft.com/office/drawing/2014/main" id="{A4B1FF9A-B0B6-32B6-CEA0-B1B585FF4538}"/>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15;p36">
              <a:extLst>
                <a:ext uri="{FF2B5EF4-FFF2-40B4-BE49-F238E27FC236}">
                  <a16:creationId xmlns:a16="http://schemas.microsoft.com/office/drawing/2014/main" id="{49DD94E4-9A61-48A1-D439-06A71B2DF570}"/>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16;p36">
              <a:extLst>
                <a:ext uri="{FF2B5EF4-FFF2-40B4-BE49-F238E27FC236}">
                  <a16:creationId xmlns:a16="http://schemas.microsoft.com/office/drawing/2014/main" id="{14B9C415-6F6B-5D16-8DCA-D18139595B74}"/>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17;p36">
              <a:extLst>
                <a:ext uri="{FF2B5EF4-FFF2-40B4-BE49-F238E27FC236}">
                  <a16:creationId xmlns:a16="http://schemas.microsoft.com/office/drawing/2014/main" id="{A9A12A79-1162-7727-BD8F-B1C23FE5F5CB}"/>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8;p36">
              <a:extLst>
                <a:ext uri="{FF2B5EF4-FFF2-40B4-BE49-F238E27FC236}">
                  <a16:creationId xmlns:a16="http://schemas.microsoft.com/office/drawing/2014/main" id="{9791236F-E71E-3B12-5190-019B11B4D2FA}"/>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9;p36">
              <a:extLst>
                <a:ext uri="{FF2B5EF4-FFF2-40B4-BE49-F238E27FC236}">
                  <a16:creationId xmlns:a16="http://schemas.microsoft.com/office/drawing/2014/main" id="{6580BE3D-0131-180D-6A1D-758646296A40}"/>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20;p36">
              <a:extLst>
                <a:ext uri="{FF2B5EF4-FFF2-40B4-BE49-F238E27FC236}">
                  <a16:creationId xmlns:a16="http://schemas.microsoft.com/office/drawing/2014/main" id="{4339521C-58B1-85D7-9CD1-3F3B75EF5C51}"/>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21;p36">
              <a:extLst>
                <a:ext uri="{FF2B5EF4-FFF2-40B4-BE49-F238E27FC236}">
                  <a16:creationId xmlns:a16="http://schemas.microsoft.com/office/drawing/2014/main" id="{8E1CD89D-D734-8841-B7B6-5171AC938DEB}"/>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22;p36">
              <a:extLst>
                <a:ext uri="{FF2B5EF4-FFF2-40B4-BE49-F238E27FC236}">
                  <a16:creationId xmlns:a16="http://schemas.microsoft.com/office/drawing/2014/main" id="{C29756E1-431B-0D22-CA83-8537618B8DBA}"/>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23;p36">
              <a:extLst>
                <a:ext uri="{FF2B5EF4-FFF2-40B4-BE49-F238E27FC236}">
                  <a16:creationId xmlns:a16="http://schemas.microsoft.com/office/drawing/2014/main" id="{8DD6843A-C153-4075-8BEA-1024A3C264A3}"/>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24;p36">
              <a:extLst>
                <a:ext uri="{FF2B5EF4-FFF2-40B4-BE49-F238E27FC236}">
                  <a16:creationId xmlns:a16="http://schemas.microsoft.com/office/drawing/2014/main" id="{3A365EF6-A99C-7A9C-B6E6-24F9F7073D55}"/>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25;p36">
              <a:extLst>
                <a:ext uri="{FF2B5EF4-FFF2-40B4-BE49-F238E27FC236}">
                  <a16:creationId xmlns:a16="http://schemas.microsoft.com/office/drawing/2014/main" id="{54936A03-7FC0-0741-4200-6DD7DE7F5E00}"/>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26;p36">
              <a:extLst>
                <a:ext uri="{FF2B5EF4-FFF2-40B4-BE49-F238E27FC236}">
                  <a16:creationId xmlns:a16="http://schemas.microsoft.com/office/drawing/2014/main" id="{74EFE426-0B38-A0B4-CEDD-0CD2BA08FFD4}"/>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27;p36">
              <a:extLst>
                <a:ext uri="{FF2B5EF4-FFF2-40B4-BE49-F238E27FC236}">
                  <a16:creationId xmlns:a16="http://schemas.microsoft.com/office/drawing/2014/main" id="{86F81225-44C4-B07B-5FC9-BDAE0B32C21C}"/>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8;p36">
              <a:extLst>
                <a:ext uri="{FF2B5EF4-FFF2-40B4-BE49-F238E27FC236}">
                  <a16:creationId xmlns:a16="http://schemas.microsoft.com/office/drawing/2014/main" id="{57168170-47E1-42EC-072C-57A9EE93C107}"/>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9;p36">
              <a:extLst>
                <a:ext uri="{FF2B5EF4-FFF2-40B4-BE49-F238E27FC236}">
                  <a16:creationId xmlns:a16="http://schemas.microsoft.com/office/drawing/2014/main" id="{8189D1B0-6FCB-71A9-778E-E47804331675}"/>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30;p36">
              <a:extLst>
                <a:ext uri="{FF2B5EF4-FFF2-40B4-BE49-F238E27FC236}">
                  <a16:creationId xmlns:a16="http://schemas.microsoft.com/office/drawing/2014/main" id="{B6393AA2-72B3-485D-5D71-55849703C50D}"/>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31;p36">
              <a:extLst>
                <a:ext uri="{FF2B5EF4-FFF2-40B4-BE49-F238E27FC236}">
                  <a16:creationId xmlns:a16="http://schemas.microsoft.com/office/drawing/2014/main" id="{8FC27442-ACA6-7AB4-D3FB-8FD9B7E66636}"/>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32;p36">
              <a:extLst>
                <a:ext uri="{FF2B5EF4-FFF2-40B4-BE49-F238E27FC236}">
                  <a16:creationId xmlns:a16="http://schemas.microsoft.com/office/drawing/2014/main" id="{D98EB7E3-EAED-7F6A-8306-B67D4CE93F7B}"/>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33;p36">
              <a:extLst>
                <a:ext uri="{FF2B5EF4-FFF2-40B4-BE49-F238E27FC236}">
                  <a16:creationId xmlns:a16="http://schemas.microsoft.com/office/drawing/2014/main" id="{EDF55714-45FA-DB74-19C3-9F35F8066F6C}"/>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34;p36">
              <a:extLst>
                <a:ext uri="{FF2B5EF4-FFF2-40B4-BE49-F238E27FC236}">
                  <a16:creationId xmlns:a16="http://schemas.microsoft.com/office/drawing/2014/main" id="{2A4CCEB8-D872-436F-146C-BBF24377B0D9}"/>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35;p36">
              <a:extLst>
                <a:ext uri="{FF2B5EF4-FFF2-40B4-BE49-F238E27FC236}">
                  <a16:creationId xmlns:a16="http://schemas.microsoft.com/office/drawing/2014/main" id="{9D441FB1-63DA-01C9-7C31-78519515A2E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36;p36">
              <a:extLst>
                <a:ext uri="{FF2B5EF4-FFF2-40B4-BE49-F238E27FC236}">
                  <a16:creationId xmlns:a16="http://schemas.microsoft.com/office/drawing/2014/main" id="{D652E248-2EA1-7818-856A-ADA3F7D64497}"/>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37;p36">
              <a:extLst>
                <a:ext uri="{FF2B5EF4-FFF2-40B4-BE49-F238E27FC236}">
                  <a16:creationId xmlns:a16="http://schemas.microsoft.com/office/drawing/2014/main" id="{376A32C2-54EF-28C3-6FFA-6040EBDB0F1B}"/>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8;p36">
              <a:extLst>
                <a:ext uri="{FF2B5EF4-FFF2-40B4-BE49-F238E27FC236}">
                  <a16:creationId xmlns:a16="http://schemas.microsoft.com/office/drawing/2014/main" id="{3911B60D-492D-F5FB-6533-AA3B5288D988}"/>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9;p36">
              <a:extLst>
                <a:ext uri="{FF2B5EF4-FFF2-40B4-BE49-F238E27FC236}">
                  <a16:creationId xmlns:a16="http://schemas.microsoft.com/office/drawing/2014/main" id="{0E19CA51-C3E1-6EE2-C020-BEA73EC48B76}"/>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40;p36">
              <a:extLst>
                <a:ext uri="{FF2B5EF4-FFF2-40B4-BE49-F238E27FC236}">
                  <a16:creationId xmlns:a16="http://schemas.microsoft.com/office/drawing/2014/main" id="{A5C0C567-2ECF-EA86-B813-87D5D1DA9574}"/>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41;p36">
              <a:extLst>
                <a:ext uri="{FF2B5EF4-FFF2-40B4-BE49-F238E27FC236}">
                  <a16:creationId xmlns:a16="http://schemas.microsoft.com/office/drawing/2014/main" id="{318E6127-4598-283C-2FCE-C03CA6C080D0}"/>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42;p36">
              <a:extLst>
                <a:ext uri="{FF2B5EF4-FFF2-40B4-BE49-F238E27FC236}">
                  <a16:creationId xmlns:a16="http://schemas.microsoft.com/office/drawing/2014/main" id="{06CF7372-3AFC-3236-2CCF-A77C47AC849D}"/>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43;p36">
              <a:extLst>
                <a:ext uri="{FF2B5EF4-FFF2-40B4-BE49-F238E27FC236}">
                  <a16:creationId xmlns:a16="http://schemas.microsoft.com/office/drawing/2014/main" id="{724578A5-F06C-0ECD-AF4D-864A3477B95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44;p36">
              <a:extLst>
                <a:ext uri="{FF2B5EF4-FFF2-40B4-BE49-F238E27FC236}">
                  <a16:creationId xmlns:a16="http://schemas.microsoft.com/office/drawing/2014/main" id="{A2D1EE48-C86C-2F4B-970E-F9B262DB80B6}"/>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45;p36">
              <a:extLst>
                <a:ext uri="{FF2B5EF4-FFF2-40B4-BE49-F238E27FC236}">
                  <a16:creationId xmlns:a16="http://schemas.microsoft.com/office/drawing/2014/main" id="{41E80056-AFDB-2C34-6FBC-5E5C5E66824D}"/>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46;p36">
              <a:extLst>
                <a:ext uri="{FF2B5EF4-FFF2-40B4-BE49-F238E27FC236}">
                  <a16:creationId xmlns:a16="http://schemas.microsoft.com/office/drawing/2014/main" id="{6E5942D2-E443-F87F-3C9D-7443CE36628C}"/>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47;p36">
              <a:extLst>
                <a:ext uri="{FF2B5EF4-FFF2-40B4-BE49-F238E27FC236}">
                  <a16:creationId xmlns:a16="http://schemas.microsoft.com/office/drawing/2014/main" id="{E4232C15-2749-AE89-38ED-F8331330EC0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8;p36">
              <a:extLst>
                <a:ext uri="{FF2B5EF4-FFF2-40B4-BE49-F238E27FC236}">
                  <a16:creationId xmlns:a16="http://schemas.microsoft.com/office/drawing/2014/main" id="{CFEBC235-4E3C-51D5-C74A-1B041479EA1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9;p36">
              <a:extLst>
                <a:ext uri="{FF2B5EF4-FFF2-40B4-BE49-F238E27FC236}">
                  <a16:creationId xmlns:a16="http://schemas.microsoft.com/office/drawing/2014/main" id="{D6847D60-08B0-DE96-6616-00A01550054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50;p36">
              <a:extLst>
                <a:ext uri="{FF2B5EF4-FFF2-40B4-BE49-F238E27FC236}">
                  <a16:creationId xmlns:a16="http://schemas.microsoft.com/office/drawing/2014/main" id="{AE2C5045-82F9-D03E-8F3D-EAC95C6EBA15}"/>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51;p36">
              <a:extLst>
                <a:ext uri="{FF2B5EF4-FFF2-40B4-BE49-F238E27FC236}">
                  <a16:creationId xmlns:a16="http://schemas.microsoft.com/office/drawing/2014/main" id="{5C11C016-BEDA-70F2-5864-8B283E792E7A}"/>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52;p36">
              <a:extLst>
                <a:ext uri="{FF2B5EF4-FFF2-40B4-BE49-F238E27FC236}">
                  <a16:creationId xmlns:a16="http://schemas.microsoft.com/office/drawing/2014/main" id="{57678EB0-435D-F8AE-F251-E71F4210F4CD}"/>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53;p36">
              <a:extLst>
                <a:ext uri="{FF2B5EF4-FFF2-40B4-BE49-F238E27FC236}">
                  <a16:creationId xmlns:a16="http://schemas.microsoft.com/office/drawing/2014/main" id="{4E8A8C61-B25A-A3A6-CEBB-D8490C600EEB}"/>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54;p36">
              <a:extLst>
                <a:ext uri="{FF2B5EF4-FFF2-40B4-BE49-F238E27FC236}">
                  <a16:creationId xmlns:a16="http://schemas.microsoft.com/office/drawing/2014/main" id="{796F1AC2-AE14-1F50-E0E9-04119C64DD3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55;p36">
              <a:extLst>
                <a:ext uri="{FF2B5EF4-FFF2-40B4-BE49-F238E27FC236}">
                  <a16:creationId xmlns:a16="http://schemas.microsoft.com/office/drawing/2014/main" id="{290B2778-FCE1-57B6-4DA3-A2E6F66D9BDA}"/>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56;p36">
              <a:extLst>
                <a:ext uri="{FF2B5EF4-FFF2-40B4-BE49-F238E27FC236}">
                  <a16:creationId xmlns:a16="http://schemas.microsoft.com/office/drawing/2014/main" id="{C5B253C0-A5BC-9A7D-251E-4D66C7E1E5D7}"/>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57;p36">
              <a:extLst>
                <a:ext uri="{FF2B5EF4-FFF2-40B4-BE49-F238E27FC236}">
                  <a16:creationId xmlns:a16="http://schemas.microsoft.com/office/drawing/2014/main" id="{6E0CB100-C4CC-B736-4A5C-1B54E4BA1C21}"/>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8;p36">
              <a:extLst>
                <a:ext uri="{FF2B5EF4-FFF2-40B4-BE49-F238E27FC236}">
                  <a16:creationId xmlns:a16="http://schemas.microsoft.com/office/drawing/2014/main" id="{5958A756-51D0-E625-D0B4-23F7F77C0B7A}"/>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9;p36">
              <a:extLst>
                <a:ext uri="{FF2B5EF4-FFF2-40B4-BE49-F238E27FC236}">
                  <a16:creationId xmlns:a16="http://schemas.microsoft.com/office/drawing/2014/main" id="{1BF64E98-5808-C1B7-0E4C-C201AC90F4F5}"/>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60;p36">
              <a:extLst>
                <a:ext uri="{FF2B5EF4-FFF2-40B4-BE49-F238E27FC236}">
                  <a16:creationId xmlns:a16="http://schemas.microsoft.com/office/drawing/2014/main" id="{6A37DBE4-3401-79C9-76A8-089E2322F8A9}"/>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61;p36">
              <a:extLst>
                <a:ext uri="{FF2B5EF4-FFF2-40B4-BE49-F238E27FC236}">
                  <a16:creationId xmlns:a16="http://schemas.microsoft.com/office/drawing/2014/main" id="{30068A33-F99D-E517-2B51-DBE31C1FF03F}"/>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62;p36">
              <a:extLst>
                <a:ext uri="{FF2B5EF4-FFF2-40B4-BE49-F238E27FC236}">
                  <a16:creationId xmlns:a16="http://schemas.microsoft.com/office/drawing/2014/main" id="{E59D317E-EE64-365B-3B75-29E7733AB81E}"/>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63;p36">
              <a:extLst>
                <a:ext uri="{FF2B5EF4-FFF2-40B4-BE49-F238E27FC236}">
                  <a16:creationId xmlns:a16="http://schemas.microsoft.com/office/drawing/2014/main" id="{DE4D41F7-2F8F-28BE-7C6D-300B63BA114A}"/>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64;p36">
              <a:extLst>
                <a:ext uri="{FF2B5EF4-FFF2-40B4-BE49-F238E27FC236}">
                  <a16:creationId xmlns:a16="http://schemas.microsoft.com/office/drawing/2014/main" id="{F963DAA9-2596-BCEF-BD0C-FCEBADAF89DE}"/>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65;p36">
              <a:extLst>
                <a:ext uri="{FF2B5EF4-FFF2-40B4-BE49-F238E27FC236}">
                  <a16:creationId xmlns:a16="http://schemas.microsoft.com/office/drawing/2014/main" id="{C0B87DE3-4970-8ED3-5172-C578A375A257}"/>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66;p36">
              <a:extLst>
                <a:ext uri="{FF2B5EF4-FFF2-40B4-BE49-F238E27FC236}">
                  <a16:creationId xmlns:a16="http://schemas.microsoft.com/office/drawing/2014/main" id="{FAE40CF2-C25E-F238-11AF-44D26FC7FD19}"/>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46" name="Google Shape;1467;p36">
              <a:extLst>
                <a:ext uri="{FF2B5EF4-FFF2-40B4-BE49-F238E27FC236}">
                  <a16:creationId xmlns:a16="http://schemas.microsoft.com/office/drawing/2014/main" id="{FA8AF0AC-2F49-6F7C-9C6F-7074184206A6}"/>
                </a:ext>
              </a:extLst>
            </p:cNvPr>
            <p:cNvGrpSpPr/>
            <p:nvPr/>
          </p:nvGrpSpPr>
          <p:grpSpPr>
            <a:xfrm>
              <a:off x="5228316" y="2927347"/>
              <a:ext cx="1049118" cy="1026053"/>
              <a:chOff x="5228316" y="2853947"/>
              <a:chExt cx="1049118" cy="1026053"/>
            </a:xfrm>
          </p:grpSpPr>
          <p:sp>
            <p:nvSpPr>
              <p:cNvPr id="181" name="Google Shape;1468;p36">
                <a:extLst>
                  <a:ext uri="{FF2B5EF4-FFF2-40B4-BE49-F238E27FC236}">
                    <a16:creationId xmlns:a16="http://schemas.microsoft.com/office/drawing/2014/main" id="{47C3F1BC-7065-DFBB-40B9-901FA4549108}"/>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69;p36">
                <a:extLst>
                  <a:ext uri="{FF2B5EF4-FFF2-40B4-BE49-F238E27FC236}">
                    <a16:creationId xmlns:a16="http://schemas.microsoft.com/office/drawing/2014/main" id="{C5F73B22-864B-E2A3-6A6C-6109DB10FD47}"/>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70;p36">
                <a:extLst>
                  <a:ext uri="{FF2B5EF4-FFF2-40B4-BE49-F238E27FC236}">
                    <a16:creationId xmlns:a16="http://schemas.microsoft.com/office/drawing/2014/main" id="{B4B31091-F452-E514-AF60-FB979D3EB975}"/>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71;p36">
                <a:extLst>
                  <a:ext uri="{FF2B5EF4-FFF2-40B4-BE49-F238E27FC236}">
                    <a16:creationId xmlns:a16="http://schemas.microsoft.com/office/drawing/2014/main" id="{41B7BE57-853E-7620-A484-D80ABE109228}"/>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72;p36">
                <a:extLst>
                  <a:ext uri="{FF2B5EF4-FFF2-40B4-BE49-F238E27FC236}">
                    <a16:creationId xmlns:a16="http://schemas.microsoft.com/office/drawing/2014/main" id="{222758E9-B75F-8BB7-184B-72568D0A2B57}"/>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73;p36">
                <a:extLst>
                  <a:ext uri="{FF2B5EF4-FFF2-40B4-BE49-F238E27FC236}">
                    <a16:creationId xmlns:a16="http://schemas.microsoft.com/office/drawing/2014/main" id="{7C3D23C0-3C8B-A726-0C33-59094563B956}"/>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74;p36">
                <a:extLst>
                  <a:ext uri="{FF2B5EF4-FFF2-40B4-BE49-F238E27FC236}">
                    <a16:creationId xmlns:a16="http://schemas.microsoft.com/office/drawing/2014/main" id="{EFFA72B9-8FF8-5567-4C4E-4EE52A672267}"/>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75;p36">
                <a:extLst>
                  <a:ext uri="{FF2B5EF4-FFF2-40B4-BE49-F238E27FC236}">
                    <a16:creationId xmlns:a16="http://schemas.microsoft.com/office/drawing/2014/main" id="{381D6C78-AD72-7E05-10FF-AE5B0914F38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76;p36">
                <a:extLst>
                  <a:ext uri="{FF2B5EF4-FFF2-40B4-BE49-F238E27FC236}">
                    <a16:creationId xmlns:a16="http://schemas.microsoft.com/office/drawing/2014/main" id="{4358CD47-8950-1EE5-8BDA-71E33E0B203B}"/>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77;p36">
                <a:extLst>
                  <a:ext uri="{FF2B5EF4-FFF2-40B4-BE49-F238E27FC236}">
                    <a16:creationId xmlns:a16="http://schemas.microsoft.com/office/drawing/2014/main" id="{E0F58FD6-2C10-155F-B650-ABACBA93B9E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8;p36">
                <a:extLst>
                  <a:ext uri="{FF2B5EF4-FFF2-40B4-BE49-F238E27FC236}">
                    <a16:creationId xmlns:a16="http://schemas.microsoft.com/office/drawing/2014/main" id="{0927F427-6845-089A-9A6D-FEE096253354}"/>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9;p36">
                <a:extLst>
                  <a:ext uri="{FF2B5EF4-FFF2-40B4-BE49-F238E27FC236}">
                    <a16:creationId xmlns:a16="http://schemas.microsoft.com/office/drawing/2014/main" id="{9F7AC322-680F-9335-875B-7517CB74FCB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80;p36">
                <a:extLst>
                  <a:ext uri="{FF2B5EF4-FFF2-40B4-BE49-F238E27FC236}">
                    <a16:creationId xmlns:a16="http://schemas.microsoft.com/office/drawing/2014/main" id="{CB9A5E99-02AF-A1B8-8E0E-3D388188386A}"/>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81;p36">
                <a:extLst>
                  <a:ext uri="{FF2B5EF4-FFF2-40B4-BE49-F238E27FC236}">
                    <a16:creationId xmlns:a16="http://schemas.microsoft.com/office/drawing/2014/main" id="{BE33F3DA-BE65-95D8-1FCD-F7B5509145CD}"/>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82;p36">
                <a:extLst>
                  <a:ext uri="{FF2B5EF4-FFF2-40B4-BE49-F238E27FC236}">
                    <a16:creationId xmlns:a16="http://schemas.microsoft.com/office/drawing/2014/main" id="{DEDFB2CC-96AE-097B-450A-A0D21DCE34B1}"/>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83;p36">
                <a:extLst>
                  <a:ext uri="{FF2B5EF4-FFF2-40B4-BE49-F238E27FC236}">
                    <a16:creationId xmlns:a16="http://schemas.microsoft.com/office/drawing/2014/main" id="{0A9CC060-8A42-E1FD-21CE-284DFFFD605B}"/>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84;p36">
                <a:extLst>
                  <a:ext uri="{FF2B5EF4-FFF2-40B4-BE49-F238E27FC236}">
                    <a16:creationId xmlns:a16="http://schemas.microsoft.com/office/drawing/2014/main" id="{10DFFBEC-49B6-D58C-2D2D-04A9B8D9612E}"/>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85;p36">
                <a:extLst>
                  <a:ext uri="{FF2B5EF4-FFF2-40B4-BE49-F238E27FC236}">
                    <a16:creationId xmlns:a16="http://schemas.microsoft.com/office/drawing/2014/main" id="{63D6EAED-A6F2-F150-4352-590962A7D11C}"/>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86;p36">
                <a:extLst>
                  <a:ext uri="{FF2B5EF4-FFF2-40B4-BE49-F238E27FC236}">
                    <a16:creationId xmlns:a16="http://schemas.microsoft.com/office/drawing/2014/main" id="{57762513-1710-DE45-71B1-ECF3C629AF9D}"/>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87;p36">
                <a:extLst>
                  <a:ext uri="{FF2B5EF4-FFF2-40B4-BE49-F238E27FC236}">
                    <a16:creationId xmlns:a16="http://schemas.microsoft.com/office/drawing/2014/main" id="{B9F30848-6E5A-6742-3709-B3F01DC93A74}"/>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8;p36">
                <a:extLst>
                  <a:ext uri="{FF2B5EF4-FFF2-40B4-BE49-F238E27FC236}">
                    <a16:creationId xmlns:a16="http://schemas.microsoft.com/office/drawing/2014/main" id="{D97F644A-EE00-8F5C-8314-E3AAC9554988}"/>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9;p36">
                <a:extLst>
                  <a:ext uri="{FF2B5EF4-FFF2-40B4-BE49-F238E27FC236}">
                    <a16:creationId xmlns:a16="http://schemas.microsoft.com/office/drawing/2014/main" id="{4C6BB73D-30DE-7025-8AB0-D3DDB6BEF5FB}"/>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90;p36">
                <a:extLst>
                  <a:ext uri="{FF2B5EF4-FFF2-40B4-BE49-F238E27FC236}">
                    <a16:creationId xmlns:a16="http://schemas.microsoft.com/office/drawing/2014/main" id="{0DE7D500-18D8-F511-D053-91C2033B66B8}"/>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91;p36">
                <a:extLst>
                  <a:ext uri="{FF2B5EF4-FFF2-40B4-BE49-F238E27FC236}">
                    <a16:creationId xmlns:a16="http://schemas.microsoft.com/office/drawing/2014/main" id="{5E066ACB-959E-0101-D120-C8193868AEEB}"/>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92;p36">
                <a:extLst>
                  <a:ext uri="{FF2B5EF4-FFF2-40B4-BE49-F238E27FC236}">
                    <a16:creationId xmlns:a16="http://schemas.microsoft.com/office/drawing/2014/main" id="{6CFD6F16-0039-E54E-DCD1-24FBA720E2F0}"/>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93;p36">
                <a:extLst>
                  <a:ext uri="{FF2B5EF4-FFF2-40B4-BE49-F238E27FC236}">
                    <a16:creationId xmlns:a16="http://schemas.microsoft.com/office/drawing/2014/main" id="{8839CCA7-8477-0814-1178-28F011B9B0B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94;p36">
                <a:extLst>
                  <a:ext uri="{FF2B5EF4-FFF2-40B4-BE49-F238E27FC236}">
                    <a16:creationId xmlns:a16="http://schemas.microsoft.com/office/drawing/2014/main" id="{1E056919-CA5A-3483-2C8E-E1A6FA104842}"/>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95;p36">
                <a:extLst>
                  <a:ext uri="{FF2B5EF4-FFF2-40B4-BE49-F238E27FC236}">
                    <a16:creationId xmlns:a16="http://schemas.microsoft.com/office/drawing/2014/main" id="{AF965EC6-23D7-BD6E-8E8E-3B9943A28F8D}"/>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96;p36">
                <a:extLst>
                  <a:ext uri="{FF2B5EF4-FFF2-40B4-BE49-F238E27FC236}">
                    <a16:creationId xmlns:a16="http://schemas.microsoft.com/office/drawing/2014/main" id="{7700D41F-2B9B-909A-2993-98289C277EC3}"/>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97;p36">
                <a:extLst>
                  <a:ext uri="{FF2B5EF4-FFF2-40B4-BE49-F238E27FC236}">
                    <a16:creationId xmlns:a16="http://schemas.microsoft.com/office/drawing/2014/main" id="{3FA97551-B325-C62F-DD74-874DF91346EF}"/>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8;p36">
                <a:extLst>
                  <a:ext uri="{FF2B5EF4-FFF2-40B4-BE49-F238E27FC236}">
                    <a16:creationId xmlns:a16="http://schemas.microsoft.com/office/drawing/2014/main" id="{58892122-B1E5-83F6-BCA1-E1C2DE905715}"/>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9;p36">
                <a:extLst>
                  <a:ext uri="{FF2B5EF4-FFF2-40B4-BE49-F238E27FC236}">
                    <a16:creationId xmlns:a16="http://schemas.microsoft.com/office/drawing/2014/main" id="{31237E31-275A-EFB0-AF93-CD657F591CCB}"/>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500;p36">
                <a:extLst>
                  <a:ext uri="{FF2B5EF4-FFF2-40B4-BE49-F238E27FC236}">
                    <a16:creationId xmlns:a16="http://schemas.microsoft.com/office/drawing/2014/main" id="{6E79F4EA-129F-FDBF-C1A5-FAF1B4729C3F}"/>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501;p36">
                <a:extLst>
                  <a:ext uri="{FF2B5EF4-FFF2-40B4-BE49-F238E27FC236}">
                    <a16:creationId xmlns:a16="http://schemas.microsoft.com/office/drawing/2014/main" id="{8874C3F5-1552-DEB4-A14E-AD2DA7AF776D}"/>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502;p36">
                <a:extLst>
                  <a:ext uri="{FF2B5EF4-FFF2-40B4-BE49-F238E27FC236}">
                    <a16:creationId xmlns:a16="http://schemas.microsoft.com/office/drawing/2014/main" id="{E5A7FF85-82BB-3F06-FFD0-C0CB4E4D77C8}"/>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503;p36">
                <a:extLst>
                  <a:ext uri="{FF2B5EF4-FFF2-40B4-BE49-F238E27FC236}">
                    <a16:creationId xmlns:a16="http://schemas.microsoft.com/office/drawing/2014/main" id="{AE22ECCA-864E-4783-AD05-72CC420A173A}"/>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504;p36">
                <a:extLst>
                  <a:ext uri="{FF2B5EF4-FFF2-40B4-BE49-F238E27FC236}">
                    <a16:creationId xmlns:a16="http://schemas.microsoft.com/office/drawing/2014/main" id="{6FD3C608-EB62-E73B-4AB9-0AC583716EE3}"/>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505;p36">
                <a:extLst>
                  <a:ext uri="{FF2B5EF4-FFF2-40B4-BE49-F238E27FC236}">
                    <a16:creationId xmlns:a16="http://schemas.microsoft.com/office/drawing/2014/main" id="{E05A059A-9907-50CD-BDAA-0113E9EFAC3C}"/>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506;p36">
                <a:extLst>
                  <a:ext uri="{FF2B5EF4-FFF2-40B4-BE49-F238E27FC236}">
                    <a16:creationId xmlns:a16="http://schemas.microsoft.com/office/drawing/2014/main" id="{A05A8D88-190D-47EF-AEE1-D55664DB67AE}"/>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507;p36">
                <a:extLst>
                  <a:ext uri="{FF2B5EF4-FFF2-40B4-BE49-F238E27FC236}">
                    <a16:creationId xmlns:a16="http://schemas.microsoft.com/office/drawing/2014/main" id="{30D3BA89-97B0-08FB-05BC-15DB7DB54742}"/>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8;p36">
                <a:extLst>
                  <a:ext uri="{FF2B5EF4-FFF2-40B4-BE49-F238E27FC236}">
                    <a16:creationId xmlns:a16="http://schemas.microsoft.com/office/drawing/2014/main" id="{D4A2EEDA-4779-D05A-DBFE-7E4C8DBF5348}"/>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9;p36">
                <a:extLst>
                  <a:ext uri="{FF2B5EF4-FFF2-40B4-BE49-F238E27FC236}">
                    <a16:creationId xmlns:a16="http://schemas.microsoft.com/office/drawing/2014/main" id="{0CC27B9A-D8B7-922D-FD14-3D007BDD0479}"/>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10;p36">
                <a:extLst>
                  <a:ext uri="{FF2B5EF4-FFF2-40B4-BE49-F238E27FC236}">
                    <a16:creationId xmlns:a16="http://schemas.microsoft.com/office/drawing/2014/main" id="{034B4478-3F41-46AB-D328-46C073387CF9}"/>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11;p36">
                <a:extLst>
                  <a:ext uri="{FF2B5EF4-FFF2-40B4-BE49-F238E27FC236}">
                    <a16:creationId xmlns:a16="http://schemas.microsoft.com/office/drawing/2014/main" id="{BABB763D-6E83-6CAD-0DE8-D6ECFA3DE558}"/>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12;p36">
                <a:extLst>
                  <a:ext uri="{FF2B5EF4-FFF2-40B4-BE49-F238E27FC236}">
                    <a16:creationId xmlns:a16="http://schemas.microsoft.com/office/drawing/2014/main" id="{F6E92723-5C2B-9768-40E4-E9751353FF08}"/>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13;p36">
                <a:extLst>
                  <a:ext uri="{FF2B5EF4-FFF2-40B4-BE49-F238E27FC236}">
                    <a16:creationId xmlns:a16="http://schemas.microsoft.com/office/drawing/2014/main" id="{0F3525A3-4938-4DCE-866C-F305810B81E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14;p36">
                <a:extLst>
                  <a:ext uri="{FF2B5EF4-FFF2-40B4-BE49-F238E27FC236}">
                    <a16:creationId xmlns:a16="http://schemas.microsoft.com/office/drawing/2014/main" id="{4CEDC3E8-5075-DD11-0615-12F5390EED5C}"/>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15;p36">
                <a:extLst>
                  <a:ext uri="{FF2B5EF4-FFF2-40B4-BE49-F238E27FC236}">
                    <a16:creationId xmlns:a16="http://schemas.microsoft.com/office/drawing/2014/main" id="{F5CA95EB-832B-AB4C-0210-98F968DD1A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16;p36">
                <a:extLst>
                  <a:ext uri="{FF2B5EF4-FFF2-40B4-BE49-F238E27FC236}">
                    <a16:creationId xmlns:a16="http://schemas.microsoft.com/office/drawing/2014/main" id="{0063E6E3-FE5E-BBC9-8D2F-C8AA14600184}"/>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17;p36">
                <a:extLst>
                  <a:ext uri="{FF2B5EF4-FFF2-40B4-BE49-F238E27FC236}">
                    <a16:creationId xmlns:a16="http://schemas.microsoft.com/office/drawing/2014/main" id="{ACE506CC-68B4-3B54-DA79-ED2A0CCB7FC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47" name="Google Shape;1518;p36">
              <a:extLst>
                <a:ext uri="{FF2B5EF4-FFF2-40B4-BE49-F238E27FC236}">
                  <a16:creationId xmlns:a16="http://schemas.microsoft.com/office/drawing/2014/main" id="{42DD1038-95DC-0FA1-2F59-F7523D149B2F}"/>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519;p36">
              <a:extLst>
                <a:ext uri="{FF2B5EF4-FFF2-40B4-BE49-F238E27FC236}">
                  <a16:creationId xmlns:a16="http://schemas.microsoft.com/office/drawing/2014/main" id="{6373B6EC-D1FE-3DFC-D845-E5E5459137D5}"/>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520;p36">
              <a:extLst>
                <a:ext uri="{FF2B5EF4-FFF2-40B4-BE49-F238E27FC236}">
                  <a16:creationId xmlns:a16="http://schemas.microsoft.com/office/drawing/2014/main" id="{AD88DF0B-84FD-DD4C-14D9-EF790A7BF896}"/>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521;p36">
              <a:extLst>
                <a:ext uri="{FF2B5EF4-FFF2-40B4-BE49-F238E27FC236}">
                  <a16:creationId xmlns:a16="http://schemas.microsoft.com/office/drawing/2014/main" id="{E4199FDE-444C-87BD-C92D-DB0932CF2CC4}"/>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522;p36">
              <a:extLst>
                <a:ext uri="{FF2B5EF4-FFF2-40B4-BE49-F238E27FC236}">
                  <a16:creationId xmlns:a16="http://schemas.microsoft.com/office/drawing/2014/main" id="{DEE772EB-705D-BD43-66C3-5E409F010CA5}"/>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523;p36">
              <a:extLst>
                <a:ext uri="{FF2B5EF4-FFF2-40B4-BE49-F238E27FC236}">
                  <a16:creationId xmlns:a16="http://schemas.microsoft.com/office/drawing/2014/main" id="{E15E27C7-F625-C1A2-4293-185C83AB2485}"/>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524;p36">
              <a:extLst>
                <a:ext uri="{FF2B5EF4-FFF2-40B4-BE49-F238E27FC236}">
                  <a16:creationId xmlns:a16="http://schemas.microsoft.com/office/drawing/2014/main" id="{737634B7-9112-65E3-BBCB-3A5BFD9CBAF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525;p36">
              <a:extLst>
                <a:ext uri="{FF2B5EF4-FFF2-40B4-BE49-F238E27FC236}">
                  <a16:creationId xmlns:a16="http://schemas.microsoft.com/office/drawing/2014/main" id="{952A28AD-1155-4558-B3BA-41D9CA96B370}"/>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526;p36">
              <a:extLst>
                <a:ext uri="{FF2B5EF4-FFF2-40B4-BE49-F238E27FC236}">
                  <a16:creationId xmlns:a16="http://schemas.microsoft.com/office/drawing/2014/main" id="{444BA320-43A0-D56F-D075-679EF44A19F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27;p36">
              <a:extLst>
                <a:ext uri="{FF2B5EF4-FFF2-40B4-BE49-F238E27FC236}">
                  <a16:creationId xmlns:a16="http://schemas.microsoft.com/office/drawing/2014/main" id="{A9BA84AC-3AC0-294C-019D-DB431EEEC22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8;p36">
              <a:extLst>
                <a:ext uri="{FF2B5EF4-FFF2-40B4-BE49-F238E27FC236}">
                  <a16:creationId xmlns:a16="http://schemas.microsoft.com/office/drawing/2014/main" id="{0277416F-6D76-AEA4-B459-1C37340973F4}"/>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9;p36">
              <a:extLst>
                <a:ext uri="{FF2B5EF4-FFF2-40B4-BE49-F238E27FC236}">
                  <a16:creationId xmlns:a16="http://schemas.microsoft.com/office/drawing/2014/main" id="{0567CB0F-EA32-D04F-8DD0-6464D801612C}"/>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30;p36">
              <a:extLst>
                <a:ext uri="{FF2B5EF4-FFF2-40B4-BE49-F238E27FC236}">
                  <a16:creationId xmlns:a16="http://schemas.microsoft.com/office/drawing/2014/main" id="{671F9448-DAF5-1C08-DBCA-E65255B767A1}"/>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31;p36">
              <a:extLst>
                <a:ext uri="{FF2B5EF4-FFF2-40B4-BE49-F238E27FC236}">
                  <a16:creationId xmlns:a16="http://schemas.microsoft.com/office/drawing/2014/main" id="{42B2221F-B916-3FE5-0D2B-031E7813107E}"/>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32;p36">
              <a:extLst>
                <a:ext uri="{FF2B5EF4-FFF2-40B4-BE49-F238E27FC236}">
                  <a16:creationId xmlns:a16="http://schemas.microsoft.com/office/drawing/2014/main" id="{4D20D9F4-255F-A4F6-A228-38D5199233DC}"/>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33;p36">
              <a:extLst>
                <a:ext uri="{FF2B5EF4-FFF2-40B4-BE49-F238E27FC236}">
                  <a16:creationId xmlns:a16="http://schemas.microsoft.com/office/drawing/2014/main" id="{D1504ADC-768E-23A8-37F2-1070C9D52D5E}"/>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34;p36">
              <a:extLst>
                <a:ext uri="{FF2B5EF4-FFF2-40B4-BE49-F238E27FC236}">
                  <a16:creationId xmlns:a16="http://schemas.microsoft.com/office/drawing/2014/main" id="{40498D97-5550-CEDC-3EAC-D1ED47A5191F}"/>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35;p36">
              <a:extLst>
                <a:ext uri="{FF2B5EF4-FFF2-40B4-BE49-F238E27FC236}">
                  <a16:creationId xmlns:a16="http://schemas.microsoft.com/office/drawing/2014/main" id="{AE6DDC3F-B0AE-6B77-3927-41AE99016CA5}"/>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36;p36">
              <a:extLst>
                <a:ext uri="{FF2B5EF4-FFF2-40B4-BE49-F238E27FC236}">
                  <a16:creationId xmlns:a16="http://schemas.microsoft.com/office/drawing/2014/main" id="{687ACC39-5337-7EF3-409E-ACAF35EE7FB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37;p36">
              <a:extLst>
                <a:ext uri="{FF2B5EF4-FFF2-40B4-BE49-F238E27FC236}">
                  <a16:creationId xmlns:a16="http://schemas.microsoft.com/office/drawing/2014/main" id="{EF32D2DE-2745-5C79-2BD3-858E5668E7C9}"/>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8;p36">
              <a:extLst>
                <a:ext uri="{FF2B5EF4-FFF2-40B4-BE49-F238E27FC236}">
                  <a16:creationId xmlns:a16="http://schemas.microsoft.com/office/drawing/2014/main" id="{568EE083-E9C6-BF7C-BDC7-A202F40550E5}"/>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9;p36">
              <a:extLst>
                <a:ext uri="{FF2B5EF4-FFF2-40B4-BE49-F238E27FC236}">
                  <a16:creationId xmlns:a16="http://schemas.microsoft.com/office/drawing/2014/main" id="{40C563E3-F172-41A0-0841-22293193E128}"/>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40;p36">
              <a:extLst>
                <a:ext uri="{FF2B5EF4-FFF2-40B4-BE49-F238E27FC236}">
                  <a16:creationId xmlns:a16="http://schemas.microsoft.com/office/drawing/2014/main" id="{EBE15517-0A55-F4B2-8064-858C310DC3BA}"/>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41;p36">
              <a:extLst>
                <a:ext uri="{FF2B5EF4-FFF2-40B4-BE49-F238E27FC236}">
                  <a16:creationId xmlns:a16="http://schemas.microsoft.com/office/drawing/2014/main" id="{34C8F15A-DFEE-FD26-621F-6895E741ABFA}"/>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42;p36">
              <a:extLst>
                <a:ext uri="{FF2B5EF4-FFF2-40B4-BE49-F238E27FC236}">
                  <a16:creationId xmlns:a16="http://schemas.microsoft.com/office/drawing/2014/main" id="{3A36A57B-D788-3196-2FA4-4213498AAD58}"/>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43;p36">
              <a:extLst>
                <a:ext uri="{FF2B5EF4-FFF2-40B4-BE49-F238E27FC236}">
                  <a16:creationId xmlns:a16="http://schemas.microsoft.com/office/drawing/2014/main" id="{A7B5B20D-63F8-96F0-1A3B-46E28A1D603F}"/>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44;p36">
              <a:extLst>
                <a:ext uri="{FF2B5EF4-FFF2-40B4-BE49-F238E27FC236}">
                  <a16:creationId xmlns:a16="http://schemas.microsoft.com/office/drawing/2014/main" id="{B952DA1A-B07C-D134-730F-AF8EDB98C555}"/>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45;p36">
              <a:extLst>
                <a:ext uri="{FF2B5EF4-FFF2-40B4-BE49-F238E27FC236}">
                  <a16:creationId xmlns:a16="http://schemas.microsoft.com/office/drawing/2014/main" id="{AEEA9894-9902-4F02-764C-D1AF014B718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46;p36">
              <a:extLst>
                <a:ext uri="{FF2B5EF4-FFF2-40B4-BE49-F238E27FC236}">
                  <a16:creationId xmlns:a16="http://schemas.microsoft.com/office/drawing/2014/main" id="{8A31E351-CAAA-7CF0-8063-C96C3AF88335}"/>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47;p36">
              <a:extLst>
                <a:ext uri="{FF2B5EF4-FFF2-40B4-BE49-F238E27FC236}">
                  <a16:creationId xmlns:a16="http://schemas.microsoft.com/office/drawing/2014/main" id="{A15F5F63-2E20-4B57-241B-978BAC06AED5}"/>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8;p36">
              <a:extLst>
                <a:ext uri="{FF2B5EF4-FFF2-40B4-BE49-F238E27FC236}">
                  <a16:creationId xmlns:a16="http://schemas.microsoft.com/office/drawing/2014/main" id="{B0E0941A-27D2-7E97-331E-93614F9634C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9;p36">
              <a:extLst>
                <a:ext uri="{FF2B5EF4-FFF2-40B4-BE49-F238E27FC236}">
                  <a16:creationId xmlns:a16="http://schemas.microsoft.com/office/drawing/2014/main" id="{C97576CE-D989-FBC7-69A0-4DDB064DE23D}"/>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50;p36">
              <a:extLst>
                <a:ext uri="{FF2B5EF4-FFF2-40B4-BE49-F238E27FC236}">
                  <a16:creationId xmlns:a16="http://schemas.microsoft.com/office/drawing/2014/main" id="{086A85DB-BCB1-B9C3-0608-2495FDACFBB1}"/>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51;p36">
              <a:extLst>
                <a:ext uri="{FF2B5EF4-FFF2-40B4-BE49-F238E27FC236}">
                  <a16:creationId xmlns:a16="http://schemas.microsoft.com/office/drawing/2014/main" id="{8F34C8D9-BBB2-9671-01AF-39EAAFC18B32}"/>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Tree>
    <p:extLst>
      <p:ext uri="{BB962C8B-B14F-4D97-AF65-F5344CB8AC3E}">
        <p14:creationId xmlns:p14="http://schemas.microsoft.com/office/powerpoint/2010/main" val="4190989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A3E2095F-DB43-415F-BA80-DAD1C0CAC2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900" y="945521"/>
            <a:ext cx="8412999" cy="2262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0" y="1513115"/>
            <a:ext cx="11239500" cy="3297010"/>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3" name="TextBox 2">
            <a:extLst>
              <a:ext uri="{FF2B5EF4-FFF2-40B4-BE49-F238E27FC236}">
                <a16:creationId xmlns:a16="http://schemas.microsoft.com/office/drawing/2014/main" id="{15CBC60B-2CFA-E338-D44C-74BDE1999976}"/>
              </a:ext>
            </a:extLst>
          </p:cNvPr>
          <p:cNvSpPr txBox="1"/>
          <p:nvPr/>
        </p:nvSpPr>
        <p:spPr>
          <a:xfrm>
            <a:off x="2724150" y="2695575"/>
            <a:ext cx="6858000" cy="1446550"/>
          </a:xfrm>
          <a:prstGeom prst="rect">
            <a:avLst/>
          </a:prstGeom>
          <a:noFill/>
        </p:spPr>
        <p:txBody>
          <a:bodyPr wrap="square" rtlCol="0">
            <a:spAutoFit/>
          </a:bodyPr>
          <a:lstStyle/>
          <a:p>
            <a:pPr algn="ct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Đọc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chuyện</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cuộc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endParaRPr lang="en-US" sz="4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77431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4610100" y="520861"/>
            <a:ext cx="2914650" cy="860264"/>
            <a:chOff x="2873170" y="270495"/>
            <a:chExt cx="8532550"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8412586"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825501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8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Gợi</a:t>
              </a:r>
              <a:r>
                <a:rPr kumimoji="0" lang="en-US" sz="48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a:t>
              </a:r>
            </a:p>
          </p:txBody>
        </p:sp>
      </p:grpSp>
      <p:sp>
        <p:nvSpPr>
          <p:cNvPr id="20" name="TextBox 19">
            <a:extLst>
              <a:ext uri="{FF2B5EF4-FFF2-40B4-BE49-F238E27FC236}">
                <a16:creationId xmlns:a16="http://schemas.microsoft.com/office/drawing/2014/main" id="{69D0204C-44CA-A1B9-845F-974BD4C50D5B}"/>
              </a:ext>
            </a:extLst>
          </p:cNvPr>
          <p:cNvSpPr txBox="1"/>
          <p:nvPr/>
        </p:nvSpPr>
        <p:spPr>
          <a:xfrm>
            <a:off x="1476375" y="2571273"/>
            <a:ext cx="9334500" cy="2800767"/>
          </a:xfrm>
          <a:prstGeom prst="rect">
            <a:avLst/>
          </a:prstGeom>
          <a:noFill/>
        </p:spPr>
        <p:txBody>
          <a:bodyPr wrap="square">
            <a:spAutoFit/>
          </a:bodyPr>
          <a:lstStyle/>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dã ngoại với các bạn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chơi với gia đình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kỉ niệm đẹp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lần bị điểm kém</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a:extLst>
              <a:ext uri="{FF2B5EF4-FFF2-40B4-BE49-F238E27FC236}">
                <a16:creationId xmlns:a16="http://schemas.microsoft.com/office/drawing/2014/main" id="{6812B1F6-B4AA-6D91-817E-6AD34335B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225" y="5205046"/>
            <a:ext cx="3152774" cy="1652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684809-ECC2-B3A0-2D60-52D1B0047E12}"/>
              </a:ext>
            </a:extLst>
          </p:cNvPr>
          <p:cNvSpPr txBox="1"/>
          <p:nvPr/>
        </p:nvSpPr>
        <p:spPr>
          <a:xfrm>
            <a:off x="238125" y="361950"/>
            <a:ext cx="11563350" cy="6186309"/>
          </a:xfrm>
          <a:prstGeom prst="rect">
            <a:avLst/>
          </a:prstGeom>
          <a:noFill/>
        </p:spPr>
        <p:txBody>
          <a:bodyPr wrap="square" rtlCol="0">
            <a:spAutoFit/>
          </a:bodyPr>
          <a:lstStyle/>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Trong kì nghỉ hè vừa qua, ba cho em đi chơi Đà Lạt một tuần. Đó là phần thưởng ba dành cho em vì em đã cố gắng học tập.</a:t>
            </a:r>
          </a:p>
          <a:p>
            <a:pPr algn="l"/>
            <a:r>
              <a:rPr lang="vi-VN" sz="2200" b="0" i="0" dirty="0">
                <a:effectLst/>
                <a:latin typeface="Calibri" panose="020F0502020204030204" pitchFamily="34" charset="0"/>
                <a:cs typeface="Calibri" panose="020F0502020204030204" pitchFamily="34" charset="0"/>
              </a:rPr>
              <a:t>Cả gia đình em đã ngồi bắt xe khách đến Đà Lạt. Suốt chặng đường, em đã được ngắm nhìn khung cảnh thiên nhiên xung quanh đầy tươi đẹp. Ba giờ chiều thì xe đến địa phận thành phố Đà Lạt. Từ xa, em đã nhìn thấy những đồi thông nối tiếp nhau. Điểm du lịch đầu tiên là thác Pren. Nước từ trên cao xối xuống như một tấm rèm màu trắng khổng lồ. Tiếng thác đổ đều đều, triệu triệu bụi nước li ti óng ánh.</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Càng tiến vào gần thành phố, khung cảnh càng hấp dẫn hơn. Giữa rừng thông, thấp thoáng những ngôi nhà mái nhọn, lợp ngói đỏ tươi trông như những lâu đài huyền bí. Nửa giờ sau, xe đỗ trước cửa khách sạn Anh Đào. Khách sạn nhỏ nhưng xinh đẹp và đầy đủ tiện nghi. Sau đó, suốt mấy ngày ở đây, em được đi thăm rất nhiều cảnh đẹp của Đà Lạt như hồ Xuân Hương, thác Cam Ly, đồi Cù, Đồi thông hai mộ, thung lũng Tình Yêu, hồ Đa Thiện, thiền viện Trúc Lâm…</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Mọi người trong gia đình đã chụp rất nhiều ảnh kỉ niệm. Em còn được đi chợ Đà Lạt. Ở đây bán rất nhiều loài hoa như hồng nhung, hồng vàng, lay-ơn, thược dược, cẩm chướng, phong lan, địa lan… và bao nhiêu loại cúc khác nhau. Trái cây cũng thật hấp dẫn: mận, đào, dâu tây, cam, bơ, nho, táo… thứ gì cũng ngon, cũng rẻ. Ba mẹ em mua rất nhiều đồ về để làm quà cho mọi người.</a:t>
            </a:r>
          </a:p>
          <a:p>
            <a:pPr algn="l"/>
            <a:r>
              <a:rPr lang="vi-VN" sz="2200" b="0" i="0" dirty="0">
                <a:effectLst/>
                <a:latin typeface="Calibri" panose="020F0502020204030204" pitchFamily="34" charset="0"/>
                <a:cs typeface="Calibri" panose="020F0502020204030204" pitchFamily="34" charset="0"/>
              </a:rPr>
              <a:t>Chuyến đi thú vị đã mở mang tầm hiểu biết của em về đất nước, con người. Đất nước mình đâu đâu cũng đẹp như tranh.</a:t>
            </a:r>
          </a:p>
        </p:txBody>
      </p:sp>
    </p:spTree>
    <p:extLst>
      <p:ext uri="{BB962C8B-B14F-4D97-AF65-F5344CB8AC3E}">
        <p14:creationId xmlns:p14="http://schemas.microsoft.com/office/powerpoint/2010/main" val="114193490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1493677" y="400050"/>
            <a:ext cx="8529302" cy="851393"/>
            <a:chOff x="2873170" y="160214"/>
            <a:chExt cx="7448924" cy="1135191"/>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42385" y="160214"/>
              <a:ext cx="7082277" cy="1135191"/>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2.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3" name="Picture 2">
            <a:extLst>
              <a:ext uri="{FF2B5EF4-FFF2-40B4-BE49-F238E27FC236}">
                <a16:creationId xmlns:a16="http://schemas.microsoft.com/office/drawing/2014/main" id="{E781312E-A415-9D8D-17A3-8F75AA536CF0}"/>
              </a:ext>
            </a:extLst>
          </p:cNvPr>
          <p:cNvPicPr>
            <a:picLocks noChangeAspect="1"/>
          </p:cNvPicPr>
          <p:nvPr/>
        </p:nvPicPr>
        <p:blipFill>
          <a:blip r:embed="rId4"/>
          <a:stretch>
            <a:fillRect/>
          </a:stretch>
        </p:blipFill>
        <p:spPr>
          <a:xfrm>
            <a:off x="4038599" y="1462576"/>
            <a:ext cx="3657013" cy="5204923"/>
          </a:xfrm>
          <a:prstGeom prst="rect">
            <a:avLst/>
          </a:prstGeom>
        </p:spPr>
      </p:pic>
    </p:spTree>
    <p:extLst>
      <p:ext uri="{BB962C8B-B14F-4D97-AF65-F5344CB8AC3E}">
        <p14:creationId xmlns:p14="http://schemas.microsoft.com/office/powerpoint/2010/main" val="3540359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69671D2-DFA6-4E45-8E2D-798A918F7E4B}"/>
              </a:ext>
            </a:extLst>
          </p:cNvPr>
          <p:cNvGraphicFramePr>
            <a:graphicFrameLocks noGrp="1"/>
          </p:cNvGraphicFramePr>
          <p:nvPr>
            <p:extLst>
              <p:ext uri="{D42A27DB-BD31-4B8C-83A1-F6EECF244321}">
                <p14:modId xmlns:p14="http://schemas.microsoft.com/office/powerpoint/2010/main" val="3093106266"/>
              </p:ext>
            </p:extLst>
          </p:nvPr>
        </p:nvGraphicFramePr>
        <p:xfrm>
          <a:off x="132861" y="992554"/>
          <a:ext cx="11871570" cy="5509847"/>
        </p:xfrm>
        <a:graphic>
          <a:graphicData uri="http://schemas.openxmlformats.org/drawingml/2006/table">
            <a:tbl>
              <a:tblPr/>
              <a:tblGrid>
                <a:gridCol w="5935785">
                  <a:extLst>
                    <a:ext uri="{9D8B030D-6E8A-4147-A177-3AD203B41FA5}">
                      <a16:colId xmlns:a16="http://schemas.microsoft.com/office/drawing/2014/main" val="641853262"/>
                    </a:ext>
                  </a:extLst>
                </a:gridCol>
                <a:gridCol w="5935785">
                  <a:extLst>
                    <a:ext uri="{9D8B030D-6E8A-4147-A177-3AD203B41FA5}">
                      <a16:colId xmlns:a16="http://schemas.microsoft.com/office/drawing/2014/main" val="616626877"/>
                    </a:ext>
                  </a:extLst>
                </a:gridCol>
              </a:tblGrid>
              <a:tr h="440788">
                <a:tc gridSpan="2">
                  <a:txBody>
                    <a:bodyPr/>
                    <a:lstStyle/>
                    <a:p>
                      <a:pPr algn="just"/>
                      <a:r>
                        <a:rPr lang="en-US" sz="1700" b="1" dirty="0">
                          <a:solidFill>
                            <a:srgbClr val="000000"/>
                          </a:solidFill>
                          <a:effectLst/>
                        </a:rPr>
                        <a:t>PHIẾU ĐỌC SÁCH</a:t>
                      </a:r>
                      <a:endParaRPr lang="en-US" sz="1700" dirty="0">
                        <a:solidFill>
                          <a:srgbClr val="000000"/>
                        </a:solidFill>
                        <a:effectLst/>
                      </a:endParaRPr>
                    </a:p>
                  </a:txBody>
                  <a:tcPr marL="87027" marR="87027" marT="43513" marB="4351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2183027249"/>
                  </a:ext>
                </a:extLst>
              </a:tr>
              <a:tr h="440788">
                <a:tc>
                  <a:txBody>
                    <a:bodyPr/>
                    <a:lstStyle/>
                    <a:p>
                      <a:pPr algn="just"/>
                      <a:r>
                        <a:rPr lang="vi-VN" sz="1700">
                          <a:solidFill>
                            <a:srgbClr val="000000"/>
                          </a:solidFill>
                          <a:effectLst/>
                        </a:rPr>
                        <a:t>Tên câu chuyện: Người lái đò sông Đà</a:t>
                      </a:r>
                    </a:p>
                  </a:txBody>
                  <a:tcPr marL="87027" marR="87027" marT="43513" marB="43513" anchor="ctr">
                    <a:lnL>
                      <a:noFill/>
                    </a:lnL>
                    <a:lnR>
                      <a:noFill/>
                    </a:lnR>
                    <a:lnT>
                      <a:noFill/>
                    </a:lnT>
                    <a:lnB>
                      <a:noFill/>
                    </a:lnB>
                    <a:noFill/>
                  </a:tcPr>
                </a:tc>
                <a:tc>
                  <a:txBody>
                    <a:bodyPr/>
                    <a:lstStyle/>
                    <a:p>
                      <a:pPr algn="just"/>
                      <a:r>
                        <a:rPr lang="en-US" sz="1700">
                          <a:solidFill>
                            <a:srgbClr val="000000"/>
                          </a:solidFill>
                          <a:effectLst/>
                        </a:rPr>
                        <a:t>Tác giả: Nguyễn Tuân</a:t>
                      </a:r>
                    </a:p>
                  </a:txBody>
                  <a:tcPr marL="87027" marR="87027" marT="43513" marB="43513" anchor="ctr">
                    <a:lnL>
                      <a:noFill/>
                    </a:lnL>
                    <a:lnR>
                      <a:noFill/>
                    </a:lnR>
                    <a:lnT>
                      <a:noFill/>
                    </a:lnT>
                    <a:lnB>
                      <a:noFill/>
                    </a:lnB>
                    <a:noFill/>
                  </a:tcPr>
                </a:tc>
                <a:extLst>
                  <a:ext uri="{0D108BD9-81ED-4DB2-BD59-A6C34878D82A}">
                    <a16:rowId xmlns:a16="http://schemas.microsoft.com/office/drawing/2014/main" val="3508026526"/>
                  </a:ext>
                </a:extLst>
              </a:tr>
              <a:tr h="440788">
                <a:tc>
                  <a:txBody>
                    <a:bodyPr/>
                    <a:lstStyle/>
                    <a:p>
                      <a:pPr algn="just"/>
                      <a:r>
                        <a:rPr lang="en-US" sz="1700">
                          <a:solidFill>
                            <a:srgbClr val="000000"/>
                          </a:solidFill>
                          <a:effectLst/>
                        </a:rPr>
                        <a:t>Ngày đọc: 05/07/2023</a:t>
                      </a:r>
                    </a:p>
                  </a:txBody>
                  <a:tcPr marL="87027" marR="87027" marT="43513" marB="43513" anchor="ctr">
                    <a:lnL>
                      <a:noFill/>
                    </a:lnL>
                    <a:lnR>
                      <a:noFill/>
                    </a:lnR>
                    <a:lnT>
                      <a:noFill/>
                    </a:lnT>
                    <a:lnB>
                      <a:noFill/>
                    </a:lnB>
                    <a:noFill/>
                  </a:tcPr>
                </a:tc>
                <a:tc>
                  <a:txBody>
                    <a:bodyPr/>
                    <a:lstStyle/>
                    <a:p>
                      <a:pPr algn="just"/>
                      <a:r>
                        <a:rPr lang="en-US" sz="1700">
                          <a:solidFill>
                            <a:srgbClr val="000000"/>
                          </a:solidFill>
                          <a:effectLst/>
                        </a:rPr>
                        <a:t>Nhân vật em yêu thích nhất: Ông lái đò</a:t>
                      </a:r>
                    </a:p>
                  </a:txBody>
                  <a:tcPr marL="87027" marR="87027" marT="43513" marB="43513" anchor="ctr">
                    <a:lnL>
                      <a:noFill/>
                    </a:lnL>
                    <a:lnR>
                      <a:noFill/>
                    </a:lnR>
                    <a:lnT>
                      <a:noFill/>
                    </a:lnT>
                    <a:lnB>
                      <a:noFill/>
                    </a:lnB>
                    <a:noFill/>
                  </a:tcPr>
                </a:tc>
                <a:extLst>
                  <a:ext uri="{0D108BD9-81ED-4DB2-BD59-A6C34878D82A}">
                    <a16:rowId xmlns:a16="http://schemas.microsoft.com/office/drawing/2014/main" val="1382418218"/>
                  </a:ext>
                </a:extLst>
              </a:tr>
              <a:tr h="1763151">
                <a:tc>
                  <a:txBody>
                    <a:bodyPr/>
                    <a:lstStyle/>
                    <a:p>
                      <a:pPr algn="just"/>
                      <a:r>
                        <a:rPr lang="vi-VN" sz="1700">
                          <a:solidFill>
                            <a:srgbClr val="000000"/>
                          </a:solidFill>
                          <a:effectLst/>
                        </a:rPr>
                        <a:t>Chi tiết gây ấn tượng nhất: Con Sông Đà tuôn dài tuôn dài như một áng tóc trữ tình, đầu tóc chân tóc ẩn hiện trong mây trời tây Bắc bung nở hoa ban hoa gạo tháng hai va cuồn cuộn mù khói Mèo đốt nương xuân.</a:t>
                      </a:r>
                    </a:p>
                  </a:txBody>
                  <a:tcPr marL="87027" marR="87027" marT="43513" marB="43513" anchor="ctr">
                    <a:lnL>
                      <a:noFill/>
                    </a:lnL>
                    <a:lnR>
                      <a:noFill/>
                    </a:lnR>
                    <a:lnT>
                      <a:noFill/>
                    </a:lnT>
                    <a:lnB>
                      <a:noFill/>
                    </a:lnB>
                    <a:noFill/>
                  </a:tcPr>
                </a:tc>
                <a:tc>
                  <a:txBody>
                    <a:bodyPr/>
                    <a:lstStyle/>
                    <a:p>
                      <a:pPr algn="just"/>
                      <a:r>
                        <a:rPr lang="vi-VN" sz="1700">
                          <a:solidFill>
                            <a:srgbClr val="000000"/>
                          </a:solidFill>
                          <a:effectLst/>
                        </a:rPr>
                        <a:t>Trải nghiệm của nhân vật: Lái đò ở dòng sông Đà vừa dịu êm, thơ mộng những cũng rất dữ dội và nguy hiểm</a:t>
                      </a:r>
                    </a:p>
                  </a:txBody>
                  <a:tcPr marL="87027" marR="87027" marT="43513" marB="43513" anchor="ctr">
                    <a:lnL>
                      <a:noFill/>
                    </a:lnL>
                    <a:lnR>
                      <a:noFill/>
                    </a:lnR>
                    <a:lnT>
                      <a:noFill/>
                    </a:lnT>
                    <a:lnB>
                      <a:noFill/>
                    </a:lnB>
                    <a:noFill/>
                  </a:tcPr>
                </a:tc>
                <a:extLst>
                  <a:ext uri="{0D108BD9-81ED-4DB2-BD59-A6C34878D82A}">
                    <a16:rowId xmlns:a16="http://schemas.microsoft.com/office/drawing/2014/main" val="3923110407"/>
                  </a:ext>
                </a:extLst>
              </a:tr>
              <a:tr h="2424332">
                <a:tc gridSpan="2">
                  <a:txBody>
                    <a:bodyPr/>
                    <a:lstStyle/>
                    <a:p>
                      <a:pPr algn="just"/>
                      <a:r>
                        <a:rPr lang="vi-VN" sz="1700" dirty="0">
                          <a:solidFill>
                            <a:srgbClr val="000000"/>
                          </a:solidFill>
                          <a:effectLst/>
                        </a:rPr>
                        <a:t>Ghi vắn tắt các trình tự sự việc trong câu chuyện:</a:t>
                      </a:r>
                    </a:p>
                    <a:p>
                      <a:pPr algn="just"/>
                      <a:r>
                        <a:rPr lang="vi-VN" sz="1700" dirty="0">
                          <a:solidFill>
                            <a:srgbClr val="000000"/>
                          </a:solidFill>
                          <a:effectLst/>
                        </a:rPr>
                        <a:t>+ Nhân vật tôi đi thực tế Tây Bắc ở Sông Đà</a:t>
                      </a:r>
                    </a:p>
                    <a:p>
                      <a:pPr algn="just"/>
                      <a:r>
                        <a:rPr lang="vi-VN" sz="1700" dirty="0">
                          <a:solidFill>
                            <a:srgbClr val="000000"/>
                          </a:solidFill>
                          <a:effectLst/>
                        </a:rPr>
                        <a:t>+ Nhân vật tôi được trải nghiệm vượt thác leo ghềnh trên sông.</a:t>
                      </a:r>
                    </a:p>
                    <a:p>
                      <a:pPr algn="just"/>
                      <a:r>
                        <a:rPr lang="vi-VN" sz="1700" dirty="0">
                          <a:solidFill>
                            <a:srgbClr val="000000"/>
                          </a:solidFill>
                          <a:effectLst/>
                        </a:rPr>
                        <a:t>+ Đầu tiên đi qua các bãi đá.</a:t>
                      </a:r>
                    </a:p>
                    <a:p>
                      <a:pPr algn="just"/>
                      <a:r>
                        <a:rPr lang="vi-VN" sz="1700" dirty="0">
                          <a:solidFill>
                            <a:srgbClr val="000000"/>
                          </a:solidFill>
                          <a:effectLst/>
                        </a:rPr>
                        <a:t>+ Sau đó, đi đến các thác nước.</a:t>
                      </a:r>
                    </a:p>
                    <a:p>
                      <a:pPr algn="just"/>
                      <a:r>
                        <a:rPr lang="vi-VN" sz="1700" dirty="0">
                          <a:solidFill>
                            <a:srgbClr val="000000"/>
                          </a:solidFill>
                          <a:effectLst/>
                        </a:rPr>
                        <a:t>+ Tiếp theo, đi đến bến thác có hang lạnh.</a:t>
                      </a:r>
                    </a:p>
                    <a:p>
                      <a:pPr algn="just"/>
                      <a:r>
                        <a:rPr lang="vi-VN" sz="1700" dirty="0">
                          <a:solidFill>
                            <a:srgbClr val="000000"/>
                          </a:solidFill>
                          <a:effectLst/>
                        </a:rPr>
                        <a:t>+ Cuối cùng đi đến quãng sông tĩnh lặng</a:t>
                      </a:r>
                    </a:p>
                  </a:txBody>
                  <a:tcPr marL="87027" marR="87027" marT="43513" marB="4351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3359186850"/>
                  </a:ext>
                </a:extLst>
              </a:tr>
            </a:tbl>
          </a:graphicData>
        </a:graphic>
      </p:graphicFrame>
    </p:spTree>
    <p:extLst>
      <p:ext uri="{BB962C8B-B14F-4D97-AF65-F5344CB8AC3E}">
        <p14:creationId xmlns:p14="http://schemas.microsoft.com/office/powerpoint/2010/main" val="94652406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CBADBAC-B4FC-48B8-B351-5DB4157971A5}"/>
              </a:ext>
            </a:extLst>
          </p:cNvPr>
          <p:cNvGrpSpPr/>
          <p:nvPr/>
        </p:nvGrpSpPr>
        <p:grpSpPr>
          <a:xfrm>
            <a:off x="1493677" y="1"/>
            <a:ext cx="10460198" cy="1083948"/>
            <a:chOff x="2873170" y="270495"/>
            <a:chExt cx="7448924" cy="801583"/>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Trao đổi với bạn về những trải nghiệm được nói đến trong câu chuyện đã đọc </a:t>
              </a:r>
              <a:endParaRPr kumimoji="0" lang="en-US" sz="3200"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sym typeface="Gloria Hallelujah"/>
              </a:endParaRP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grpSp>
        <p:nvGrpSpPr>
          <p:cNvPr id="3" name="Group 2">
            <a:extLst>
              <a:ext uri="{FF2B5EF4-FFF2-40B4-BE49-F238E27FC236}">
                <a16:creationId xmlns:a16="http://schemas.microsoft.com/office/drawing/2014/main" id="{58D16A71-48CE-B184-53B5-7FD6D510A83D}"/>
              </a:ext>
            </a:extLst>
          </p:cNvPr>
          <p:cNvGrpSpPr/>
          <p:nvPr/>
        </p:nvGrpSpPr>
        <p:grpSpPr>
          <a:xfrm>
            <a:off x="2154447" y="1969062"/>
            <a:ext cx="9647028" cy="945589"/>
            <a:chOff x="315673" y="1348209"/>
            <a:chExt cx="1952280" cy="709192"/>
          </a:xfrm>
        </p:grpSpPr>
        <p:pic>
          <p:nvPicPr>
            <p:cNvPr id="5" name="Picture 23">
              <a:extLst>
                <a:ext uri="{FF2B5EF4-FFF2-40B4-BE49-F238E27FC236}">
                  <a16:creationId xmlns:a16="http://schemas.microsoft.com/office/drawing/2014/main" id="{F3660D25-41F3-9F58-C979-A614C10544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673" y="1348209"/>
              <a:ext cx="1678561" cy="709192"/>
            </a:xfrm>
            <a:prstGeom prst="rect">
              <a:avLst/>
            </a:prstGeom>
          </p:spPr>
        </p:pic>
        <p:sp>
          <p:nvSpPr>
            <p:cNvPr id="6" name="Rectangle 2">
              <a:extLst>
                <a:ext uri="{FF2B5EF4-FFF2-40B4-BE49-F238E27FC236}">
                  <a16:creationId xmlns:a16="http://schemas.microsoft.com/office/drawing/2014/main" id="{54F09039-79EE-992F-8764-F399935D0F06}"/>
                </a:ext>
              </a:extLst>
            </p:cNvPr>
            <p:cNvSpPr>
              <a:spLocks noChangeArrowheads="1"/>
            </p:cNvSpPr>
            <p:nvPr/>
          </p:nvSpPr>
          <p:spPr bwMode="auto">
            <a:xfrm>
              <a:off x="492647" y="152199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altLang="en-US" sz="44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grpSp>
        <p:nvGrpSpPr>
          <p:cNvPr id="7" name="Group 6">
            <a:extLst>
              <a:ext uri="{FF2B5EF4-FFF2-40B4-BE49-F238E27FC236}">
                <a16:creationId xmlns:a16="http://schemas.microsoft.com/office/drawing/2014/main" id="{E8B4EBFA-5B92-BD01-58C1-45E7C6A526D8}"/>
              </a:ext>
            </a:extLst>
          </p:cNvPr>
          <p:cNvGrpSpPr/>
          <p:nvPr/>
        </p:nvGrpSpPr>
        <p:grpSpPr>
          <a:xfrm>
            <a:off x="2278272" y="3454962"/>
            <a:ext cx="9389852" cy="945589"/>
            <a:chOff x="315673" y="1348209"/>
            <a:chExt cx="1900235" cy="709192"/>
          </a:xfrm>
        </p:grpSpPr>
        <p:pic>
          <p:nvPicPr>
            <p:cNvPr id="8" name="Picture 23">
              <a:extLst>
                <a:ext uri="{FF2B5EF4-FFF2-40B4-BE49-F238E27FC236}">
                  <a16:creationId xmlns:a16="http://schemas.microsoft.com/office/drawing/2014/main" id="{44D52FD3-6598-6D09-0D1D-4257FD0F5A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E9627962-5153-816B-C120-187173F4ABB6}"/>
                </a:ext>
              </a:extLst>
            </p:cNvPr>
            <p:cNvSpPr>
              <a:spLocks noChangeArrowheads="1"/>
            </p:cNvSpPr>
            <p:nvPr/>
          </p:nvSpPr>
          <p:spPr bwMode="auto">
            <a:xfrm>
              <a:off x="440602" y="146484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altLang="en-US" sz="66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pic>
        <p:nvPicPr>
          <p:cNvPr id="10" name="Picture 9" descr="Diagram&#10;&#10;Description automatically generated">
            <a:extLst>
              <a:ext uri="{FF2B5EF4-FFF2-40B4-BE49-F238E27FC236}">
                <a16:creationId xmlns:a16="http://schemas.microsoft.com/office/drawing/2014/main" id="{2112BA06-38CD-9BD5-FD2D-B611161261CD}"/>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19612" b="75859" l="52814" r="87290">
                        <a14:foregroundMark x1="64780" y1="38860" x2="66138" y2="38860"/>
                        <a14:foregroundMark x1="74062" y1="39588" x2="78072" y2="42297"/>
                        <a14:foregroundMark x1="68790" y1="19652" x2="76940" y2="20946"/>
                        <a14:foregroundMark x1="69599" y1="56207" x2="70731" y2="52487"/>
                        <a14:foregroundMark x1="70860" y1="52608" x2="70860" y2="57784"/>
                        <a14:foregroundMark x1="63389" y1="53053" x2="66818" y2="57218"/>
                        <a14:foregroundMark x1="65556" y1="51314" x2="66365" y2="53336"/>
                        <a14:foregroundMark x1="52846" y1="42014" x2="54916" y2="43025"/>
                        <a14:foregroundMark x1="65686" y1="75859" x2="65686" y2="71816"/>
                        <a14:foregroundMark x1="72671" y1="74687" x2="71313" y2="70522"/>
                      </a14:backgroundRemoval>
                    </a14:imgEffect>
                  </a14:imgLayer>
                </a14:imgProps>
              </a:ext>
              <a:ext uri="{28A0092B-C50C-407E-A947-70E740481C1C}">
                <a14:useLocalDpi xmlns:a14="http://schemas.microsoft.com/office/drawing/2010/main" val="0"/>
              </a:ext>
            </a:extLst>
          </a:blip>
          <a:srcRect l="50000" t="15054" r="8521" b="22074"/>
          <a:stretch/>
        </p:blipFill>
        <p:spPr>
          <a:xfrm>
            <a:off x="-83522" y="3404398"/>
            <a:ext cx="2848253" cy="3453602"/>
          </a:xfrm>
          <a:prstGeom prst="rect">
            <a:avLst/>
          </a:prstGeom>
        </p:spPr>
      </p:pic>
    </p:spTree>
    <p:extLst>
      <p:ext uri="{BB962C8B-B14F-4D97-AF65-F5344CB8AC3E}">
        <p14:creationId xmlns:p14="http://schemas.microsoft.com/office/powerpoint/2010/main" val="1997009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1762124" y="1513115"/>
            <a:ext cx="9477375" cy="3297010"/>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4" name="Picture 3">
            <a:extLst>
              <a:ext uri="{FF2B5EF4-FFF2-40B4-BE49-F238E27FC236}">
                <a16:creationId xmlns:a16="http://schemas.microsoft.com/office/drawing/2014/main" id="{DAF263AB-21A2-D083-D70D-DE6DF5E4063E}"/>
              </a:ext>
            </a:extLst>
          </p:cNvPr>
          <p:cNvPicPr>
            <a:picLocks noChangeAspect="1"/>
          </p:cNvPicPr>
          <p:nvPr/>
        </p:nvPicPr>
        <p:blipFill>
          <a:blip r:embed="rId5"/>
          <a:stretch>
            <a:fillRect/>
          </a:stretch>
        </p:blipFill>
        <p:spPr>
          <a:xfrm>
            <a:off x="3266778" y="2320959"/>
            <a:ext cx="6858594" cy="2139881"/>
          </a:xfrm>
          <a:prstGeom prst="rect">
            <a:avLst/>
          </a:prstGeom>
        </p:spPr>
      </p:pic>
    </p:spTree>
    <p:extLst>
      <p:ext uri="{BB962C8B-B14F-4D97-AF65-F5344CB8AC3E}">
        <p14:creationId xmlns:p14="http://schemas.microsoft.com/office/powerpoint/2010/main" val="14493462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5DB0331-04DB-D8F6-8193-BD58B5437ECF}"/>
              </a:ext>
            </a:extLst>
          </p:cNvPr>
          <p:cNvGraphicFramePr>
            <a:graphicFrameLocks noGrp="1"/>
          </p:cNvGraphicFramePr>
          <p:nvPr>
            <p:extLst>
              <p:ext uri="{D42A27DB-BD31-4B8C-83A1-F6EECF244321}">
                <p14:modId xmlns:p14="http://schemas.microsoft.com/office/powerpoint/2010/main" val="2534791222"/>
              </p:ext>
            </p:extLst>
          </p:nvPr>
        </p:nvGraphicFramePr>
        <p:xfrm>
          <a:off x="132861" y="992554"/>
          <a:ext cx="11871570" cy="5509847"/>
        </p:xfrm>
        <a:graphic>
          <a:graphicData uri="http://schemas.openxmlformats.org/drawingml/2006/table">
            <a:tbl>
              <a:tblPr/>
              <a:tblGrid>
                <a:gridCol w="5935785">
                  <a:extLst>
                    <a:ext uri="{9D8B030D-6E8A-4147-A177-3AD203B41FA5}">
                      <a16:colId xmlns:a16="http://schemas.microsoft.com/office/drawing/2014/main" val="641853262"/>
                    </a:ext>
                  </a:extLst>
                </a:gridCol>
                <a:gridCol w="5935785">
                  <a:extLst>
                    <a:ext uri="{9D8B030D-6E8A-4147-A177-3AD203B41FA5}">
                      <a16:colId xmlns:a16="http://schemas.microsoft.com/office/drawing/2014/main" val="616626877"/>
                    </a:ext>
                  </a:extLst>
                </a:gridCol>
              </a:tblGrid>
              <a:tr h="440788">
                <a:tc gridSpan="2">
                  <a:txBody>
                    <a:bodyPr/>
                    <a:lstStyle/>
                    <a:p>
                      <a:pPr algn="just"/>
                      <a:r>
                        <a:rPr lang="en-US" sz="1700" b="1" dirty="0">
                          <a:solidFill>
                            <a:srgbClr val="000000"/>
                          </a:solidFill>
                          <a:effectLst/>
                        </a:rPr>
                        <a:t>PHIẾU ĐỌC SÁCH</a:t>
                      </a:r>
                      <a:endParaRPr lang="en-US" sz="1700" dirty="0">
                        <a:solidFill>
                          <a:srgbClr val="000000"/>
                        </a:solidFill>
                        <a:effectLst/>
                      </a:endParaRPr>
                    </a:p>
                  </a:txBody>
                  <a:tcPr marL="87027" marR="87027" marT="43513" marB="4351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2183027249"/>
                  </a:ext>
                </a:extLst>
              </a:tr>
              <a:tr h="440788">
                <a:tc>
                  <a:txBody>
                    <a:bodyPr/>
                    <a:lstStyle/>
                    <a:p>
                      <a:pPr algn="just"/>
                      <a:r>
                        <a:rPr lang="vi-VN" sz="1700">
                          <a:solidFill>
                            <a:srgbClr val="000000"/>
                          </a:solidFill>
                          <a:effectLst/>
                        </a:rPr>
                        <a:t>Tên câu chuyện: Người lái đò sông Đà</a:t>
                      </a:r>
                    </a:p>
                  </a:txBody>
                  <a:tcPr marL="87027" marR="87027" marT="43513" marB="43513" anchor="ctr">
                    <a:lnL>
                      <a:noFill/>
                    </a:lnL>
                    <a:lnR>
                      <a:noFill/>
                    </a:lnR>
                    <a:lnT>
                      <a:noFill/>
                    </a:lnT>
                    <a:lnB>
                      <a:noFill/>
                    </a:lnB>
                    <a:noFill/>
                  </a:tcPr>
                </a:tc>
                <a:tc>
                  <a:txBody>
                    <a:bodyPr/>
                    <a:lstStyle/>
                    <a:p>
                      <a:pPr algn="just"/>
                      <a:r>
                        <a:rPr lang="en-US" sz="1700">
                          <a:solidFill>
                            <a:srgbClr val="000000"/>
                          </a:solidFill>
                          <a:effectLst/>
                        </a:rPr>
                        <a:t>Tác giả: Nguyễn Tuân</a:t>
                      </a:r>
                    </a:p>
                  </a:txBody>
                  <a:tcPr marL="87027" marR="87027" marT="43513" marB="43513" anchor="ctr">
                    <a:lnL>
                      <a:noFill/>
                    </a:lnL>
                    <a:lnR>
                      <a:noFill/>
                    </a:lnR>
                    <a:lnT>
                      <a:noFill/>
                    </a:lnT>
                    <a:lnB>
                      <a:noFill/>
                    </a:lnB>
                    <a:noFill/>
                  </a:tcPr>
                </a:tc>
                <a:extLst>
                  <a:ext uri="{0D108BD9-81ED-4DB2-BD59-A6C34878D82A}">
                    <a16:rowId xmlns:a16="http://schemas.microsoft.com/office/drawing/2014/main" val="3508026526"/>
                  </a:ext>
                </a:extLst>
              </a:tr>
              <a:tr h="440788">
                <a:tc>
                  <a:txBody>
                    <a:bodyPr/>
                    <a:lstStyle/>
                    <a:p>
                      <a:pPr algn="just"/>
                      <a:r>
                        <a:rPr lang="en-US" sz="1700">
                          <a:solidFill>
                            <a:srgbClr val="000000"/>
                          </a:solidFill>
                          <a:effectLst/>
                        </a:rPr>
                        <a:t>Ngày đọc: 05/07/2023</a:t>
                      </a:r>
                    </a:p>
                  </a:txBody>
                  <a:tcPr marL="87027" marR="87027" marT="43513" marB="43513" anchor="ctr">
                    <a:lnL>
                      <a:noFill/>
                    </a:lnL>
                    <a:lnR>
                      <a:noFill/>
                    </a:lnR>
                    <a:lnT>
                      <a:noFill/>
                    </a:lnT>
                    <a:lnB>
                      <a:noFill/>
                    </a:lnB>
                    <a:noFill/>
                  </a:tcPr>
                </a:tc>
                <a:tc>
                  <a:txBody>
                    <a:bodyPr/>
                    <a:lstStyle/>
                    <a:p>
                      <a:pPr algn="just"/>
                      <a:r>
                        <a:rPr lang="en-US" sz="1700">
                          <a:solidFill>
                            <a:srgbClr val="000000"/>
                          </a:solidFill>
                          <a:effectLst/>
                        </a:rPr>
                        <a:t>Nhân vật em yêu thích nhất: Ông lái đò</a:t>
                      </a:r>
                    </a:p>
                  </a:txBody>
                  <a:tcPr marL="87027" marR="87027" marT="43513" marB="43513" anchor="ctr">
                    <a:lnL>
                      <a:noFill/>
                    </a:lnL>
                    <a:lnR>
                      <a:noFill/>
                    </a:lnR>
                    <a:lnT>
                      <a:noFill/>
                    </a:lnT>
                    <a:lnB>
                      <a:noFill/>
                    </a:lnB>
                    <a:noFill/>
                  </a:tcPr>
                </a:tc>
                <a:extLst>
                  <a:ext uri="{0D108BD9-81ED-4DB2-BD59-A6C34878D82A}">
                    <a16:rowId xmlns:a16="http://schemas.microsoft.com/office/drawing/2014/main" val="1382418218"/>
                  </a:ext>
                </a:extLst>
              </a:tr>
              <a:tr h="1763151">
                <a:tc>
                  <a:txBody>
                    <a:bodyPr/>
                    <a:lstStyle/>
                    <a:p>
                      <a:pPr algn="just"/>
                      <a:r>
                        <a:rPr lang="vi-VN" sz="1700">
                          <a:solidFill>
                            <a:srgbClr val="000000"/>
                          </a:solidFill>
                          <a:effectLst/>
                        </a:rPr>
                        <a:t>Chi tiết gây ấn tượng nhất: Con Sông Đà tuôn dài tuôn dài như một áng tóc trữ tình, đầu tóc chân tóc ẩn hiện trong mây trời tây Bắc bung nở hoa ban hoa gạo tháng hai va cuồn cuộn mù khói Mèo đốt nương xuân.</a:t>
                      </a:r>
                    </a:p>
                  </a:txBody>
                  <a:tcPr marL="87027" marR="87027" marT="43513" marB="43513" anchor="ctr">
                    <a:lnL>
                      <a:noFill/>
                    </a:lnL>
                    <a:lnR>
                      <a:noFill/>
                    </a:lnR>
                    <a:lnT>
                      <a:noFill/>
                    </a:lnT>
                    <a:lnB>
                      <a:noFill/>
                    </a:lnB>
                    <a:noFill/>
                  </a:tcPr>
                </a:tc>
                <a:tc>
                  <a:txBody>
                    <a:bodyPr/>
                    <a:lstStyle/>
                    <a:p>
                      <a:pPr algn="just"/>
                      <a:r>
                        <a:rPr lang="vi-VN" sz="1700">
                          <a:solidFill>
                            <a:srgbClr val="000000"/>
                          </a:solidFill>
                          <a:effectLst/>
                        </a:rPr>
                        <a:t>Trải nghiệm của nhân vật: Lái đò ở dòng sông Đà vừa dịu êm, thơ mộng những cũng rất dữ dội và nguy hiểm</a:t>
                      </a:r>
                    </a:p>
                  </a:txBody>
                  <a:tcPr marL="87027" marR="87027" marT="43513" marB="43513" anchor="ctr">
                    <a:lnL>
                      <a:noFill/>
                    </a:lnL>
                    <a:lnR>
                      <a:noFill/>
                    </a:lnR>
                    <a:lnT>
                      <a:noFill/>
                    </a:lnT>
                    <a:lnB>
                      <a:noFill/>
                    </a:lnB>
                    <a:noFill/>
                  </a:tcPr>
                </a:tc>
                <a:extLst>
                  <a:ext uri="{0D108BD9-81ED-4DB2-BD59-A6C34878D82A}">
                    <a16:rowId xmlns:a16="http://schemas.microsoft.com/office/drawing/2014/main" val="3923110407"/>
                  </a:ext>
                </a:extLst>
              </a:tr>
              <a:tr h="2424332">
                <a:tc gridSpan="2">
                  <a:txBody>
                    <a:bodyPr/>
                    <a:lstStyle/>
                    <a:p>
                      <a:pPr algn="just"/>
                      <a:r>
                        <a:rPr lang="vi-VN" sz="1700" dirty="0">
                          <a:solidFill>
                            <a:srgbClr val="000000"/>
                          </a:solidFill>
                          <a:effectLst/>
                        </a:rPr>
                        <a:t>Ghi vắn tắt các trình tự sự việc trong câu chuyện:</a:t>
                      </a:r>
                    </a:p>
                    <a:p>
                      <a:pPr algn="just"/>
                      <a:r>
                        <a:rPr lang="vi-VN" sz="1700" dirty="0">
                          <a:solidFill>
                            <a:srgbClr val="000000"/>
                          </a:solidFill>
                          <a:effectLst/>
                        </a:rPr>
                        <a:t>+ Nhân vật tôi đi thực tế Tây Bắc ở Sông Đà</a:t>
                      </a:r>
                    </a:p>
                    <a:p>
                      <a:pPr algn="just"/>
                      <a:r>
                        <a:rPr lang="vi-VN" sz="1700" dirty="0">
                          <a:solidFill>
                            <a:srgbClr val="000000"/>
                          </a:solidFill>
                          <a:effectLst/>
                        </a:rPr>
                        <a:t>+ Nhân vật tôi được trải nghiệm vượt thác leo ghềnh trên sông.</a:t>
                      </a:r>
                    </a:p>
                    <a:p>
                      <a:pPr algn="just"/>
                      <a:r>
                        <a:rPr lang="vi-VN" sz="1700" dirty="0">
                          <a:solidFill>
                            <a:srgbClr val="000000"/>
                          </a:solidFill>
                          <a:effectLst/>
                        </a:rPr>
                        <a:t>+ Đầu tiên đi qua các bãi đá.</a:t>
                      </a:r>
                    </a:p>
                    <a:p>
                      <a:pPr algn="just"/>
                      <a:r>
                        <a:rPr lang="vi-VN" sz="1700" dirty="0">
                          <a:solidFill>
                            <a:srgbClr val="000000"/>
                          </a:solidFill>
                          <a:effectLst/>
                        </a:rPr>
                        <a:t>+ Sau đó, đi đến các thác nước.</a:t>
                      </a:r>
                    </a:p>
                    <a:p>
                      <a:pPr algn="just"/>
                      <a:r>
                        <a:rPr lang="vi-VN" sz="1700" dirty="0">
                          <a:solidFill>
                            <a:srgbClr val="000000"/>
                          </a:solidFill>
                          <a:effectLst/>
                        </a:rPr>
                        <a:t>+ Tiếp theo, đi đến bến thác có hang lạnh.</a:t>
                      </a:r>
                    </a:p>
                    <a:p>
                      <a:pPr algn="just"/>
                      <a:r>
                        <a:rPr lang="vi-VN" sz="1700" dirty="0">
                          <a:solidFill>
                            <a:srgbClr val="000000"/>
                          </a:solidFill>
                          <a:effectLst/>
                        </a:rPr>
                        <a:t>+ Cuối cùng đi đến quãng sông tĩnh lặng</a:t>
                      </a:r>
                    </a:p>
                  </a:txBody>
                  <a:tcPr marL="87027" marR="87027" marT="43513" marB="4351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3359186850"/>
                  </a:ext>
                </a:extLst>
              </a:tr>
            </a:tbl>
          </a:graphicData>
        </a:graphic>
      </p:graphicFrame>
    </p:spTree>
    <p:extLst>
      <p:ext uri="{BB962C8B-B14F-4D97-AF65-F5344CB8AC3E}">
        <p14:creationId xmlns:p14="http://schemas.microsoft.com/office/powerpoint/2010/main" val="349135054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43</TotalTime>
  <Words>1080</Words>
  <Application>Microsoft Office PowerPoint</Application>
  <PresentationFormat>Widescreen</PresentationFormat>
  <Paragraphs>60</Paragraphs>
  <Slides>13</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Cambria</vt:lpstr>
      <vt:lpstr>Gloria Hallelujah</vt:lpstr>
      <vt:lpstr>Open Sans</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17</cp:revision>
  <dcterms:created xsi:type="dcterms:W3CDTF">2022-06-25T07:08:00Z</dcterms:created>
  <dcterms:modified xsi:type="dcterms:W3CDTF">2024-10-31T03:30:55Z</dcterms:modified>
</cp:coreProperties>
</file>