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9"/>
  </p:notesMasterIdLst>
  <p:sldIdLst>
    <p:sldId id="7158" r:id="rId5"/>
    <p:sldId id="7157" r:id="rId6"/>
    <p:sldId id="7138" r:id="rId7"/>
    <p:sldId id="7152" r:id="rId8"/>
    <p:sldId id="7153" r:id="rId9"/>
    <p:sldId id="7154" r:id="rId10"/>
    <p:sldId id="259" r:id="rId11"/>
    <p:sldId id="320" r:id="rId12"/>
    <p:sldId id="7140" r:id="rId13"/>
    <p:sldId id="364" r:id="rId14"/>
    <p:sldId id="7155" r:id="rId15"/>
    <p:sldId id="7147" r:id="rId16"/>
    <p:sldId id="338" r:id="rId17"/>
    <p:sldId id="3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6/2/2025</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2025/6/2</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6/2/2025</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35.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9" y="296214"/>
            <a:ext cx="5769736" cy="384721"/>
          </a:xfrm>
          <a:prstGeom prst="rect">
            <a:avLst/>
          </a:prstGeom>
          <a:noFill/>
        </p:spPr>
        <p:txBody>
          <a:bodyPr wrap="square" rtlCol="0">
            <a:spAutoFit/>
          </a:bodyPr>
          <a:lstStyle/>
          <a:p>
            <a:endParaRPr lang="en-US" dirty="0"/>
          </a:p>
        </p:txBody>
      </p:sp>
      <p:pic>
        <p:nvPicPr>
          <p:cNvPr id="5" name="Picture 4" descr="fgfg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02983" cy="54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69133" y="216307"/>
            <a:ext cx="729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50000"/>
              </a:spcBef>
              <a:buSzTx/>
              <a:buFontTx/>
              <a:buNone/>
            </a:pPr>
            <a:r>
              <a:rPr lang="en-US" altLang="en-US" sz="4400" b="1" dirty="0" err="1">
                <a:solidFill>
                  <a:srgbClr val="FFFF00"/>
                </a:solidFill>
                <a:latin typeface="Times New Roman" panose="02020603050405020304" pitchFamily="18" charset="0"/>
                <a:cs typeface="Times New Roman" panose="02020603050405020304" pitchFamily="18" charset="0"/>
              </a:rPr>
              <a:t>Nhiệt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chào</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mừng</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các</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thầy</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cô</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về</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dự</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giờ</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thăm</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lớp</a:t>
            </a: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4400" b="1" dirty="0"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SzTx/>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Lớp</a:t>
            </a:r>
            <a:r>
              <a:rPr lang="en-US" altLang="en-US" sz="4400" b="1" dirty="0" smtClean="0">
                <a:solidFill>
                  <a:srgbClr val="FF0000"/>
                </a:solidFill>
                <a:latin typeface="Times New Roman" panose="02020603050405020304" pitchFamily="18" charset="0"/>
                <a:cs typeface="Times New Roman" panose="02020603050405020304" pitchFamily="18" charset="0"/>
              </a:rPr>
              <a:t> 5A2</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881873" y="5674897"/>
            <a:ext cx="8312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lang="en-US" altLang="en-US" sz="4400" b="1" dirty="0" err="1" smtClean="0">
                <a:solidFill>
                  <a:srgbClr val="7030A0"/>
                </a:solidFill>
                <a:latin typeface="Times New Roman" panose="02020603050405020304" pitchFamily="18" charset="0"/>
                <a:cs typeface="Times New Roman" panose="02020603050405020304" pitchFamily="18" charset="0"/>
              </a:rPr>
              <a:t>Giáo</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viên</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Bùi</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Thị</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Thanh</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Liên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802983" y="0"/>
            <a:ext cx="1420750" cy="1330413"/>
          </a:xfrm>
          <a:prstGeom prst="rect">
            <a:avLst/>
          </a:prstGeom>
        </p:spPr>
      </p:pic>
    </p:spTree>
    <p:extLst>
      <p:ext uri="{BB962C8B-B14F-4D97-AF65-F5344CB8AC3E}">
        <p14:creationId xmlns:p14="http://schemas.microsoft.com/office/powerpoint/2010/main" val="761602274"/>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Picture 9">
            <a:extLst>
              <a:ext uri="{FF2B5EF4-FFF2-40B4-BE49-F238E27FC236}">
                <a16:creationId xmlns:a16="http://schemas.microsoft.com/office/drawing/2014/main" id="{16E1326D-672A-4C0B-B5AA-EC59A5994958}"/>
              </a:ext>
            </a:extLst>
          </p:cNvPr>
          <p:cNvPicPr>
            <a:picLocks noChangeAspect="1"/>
          </p:cNvPicPr>
          <p:nvPr/>
        </p:nvPicPr>
        <p:blipFill>
          <a:blip r:embed="rId9"/>
          <a:stretch>
            <a:fillRect/>
          </a:stretch>
        </p:blipFill>
        <p:spPr>
          <a:xfrm>
            <a:off x="2701177" y="2120616"/>
            <a:ext cx="5523455" cy="255444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402" y="845315"/>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169554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63452" y="251783"/>
                  <a:pt x="348444" y="70658"/>
                  <a:pt x="585297" y="0"/>
                </a:cubicBezTo>
                <a:cubicBezTo>
                  <a:pt x="2364773" y="180624"/>
                  <a:pt x="5645218" y="121291"/>
                  <a:pt x="7958167" y="0"/>
                </a:cubicBezTo>
                <a:cubicBezTo>
                  <a:pt x="8320739" y="60568"/>
                  <a:pt x="8604282" y="336544"/>
                  <a:pt x="8543464" y="585297"/>
                </a:cubicBezTo>
                <a:cubicBezTo>
                  <a:pt x="8433939" y="913283"/>
                  <a:pt x="8646928" y="2346802"/>
                  <a:pt x="8543464" y="2926413"/>
                </a:cubicBezTo>
                <a:cubicBezTo>
                  <a:pt x="8476721" y="3260624"/>
                  <a:pt x="8241941" y="3484472"/>
                  <a:pt x="7958167" y="3511710"/>
                </a:cubicBezTo>
                <a:cubicBezTo>
                  <a:pt x="6232621" y="3658443"/>
                  <a:pt x="3740951" y="3306441"/>
                  <a:pt x="585297" y="3511710"/>
                </a:cubicBezTo>
                <a:cubicBezTo>
                  <a:pt x="266320" y="3453890"/>
                  <a:pt x="-97989" y="3306881"/>
                  <a:pt x="0" y="2926413"/>
                </a:cubicBezTo>
                <a:cubicBezTo>
                  <a:pt x="38374" y="2599294"/>
                  <a:pt x="15900" y="881879"/>
                  <a:pt x="0" y="585297"/>
                </a:cubicBezTo>
                <a:close/>
              </a:path>
              <a:path w="8543464" h="3511710" stroke="0" extrusionOk="0">
                <a:moveTo>
                  <a:pt x="0" y="585297"/>
                </a:moveTo>
                <a:cubicBezTo>
                  <a:pt x="-18367" y="287863"/>
                  <a:pt x="225604" y="12621"/>
                  <a:pt x="585297" y="0"/>
                </a:cubicBezTo>
                <a:cubicBezTo>
                  <a:pt x="2000094" y="395305"/>
                  <a:pt x="4930813" y="-64806"/>
                  <a:pt x="7958167" y="0"/>
                </a:cubicBezTo>
                <a:cubicBezTo>
                  <a:pt x="8301952" y="49503"/>
                  <a:pt x="8517512" y="321052"/>
                  <a:pt x="8543464" y="585297"/>
                </a:cubicBezTo>
                <a:cubicBezTo>
                  <a:pt x="8583053" y="817594"/>
                  <a:pt x="8651870" y="2157914"/>
                  <a:pt x="8543464" y="2926413"/>
                </a:cubicBezTo>
                <a:cubicBezTo>
                  <a:pt x="8588170" y="3281414"/>
                  <a:pt x="8288156" y="3507842"/>
                  <a:pt x="7958167" y="3511710"/>
                </a:cubicBezTo>
                <a:cubicBezTo>
                  <a:pt x="5227056" y="3876566"/>
                  <a:pt x="3124333" y="3264395"/>
                  <a:pt x="585297" y="3511710"/>
                </a:cubicBezTo>
                <a:cubicBezTo>
                  <a:pt x="271745" y="3487652"/>
                  <a:pt x="-4834" y="3212045"/>
                  <a:pt x="0" y="2926413"/>
                </a:cubicBezTo>
                <a:cubicBezTo>
                  <a:pt x="2291" y="2537102"/>
                  <a:pt x="15822" y="1031225"/>
                  <a:pt x="0" y="585297"/>
                </a:cubicBezTo>
                <a:close/>
              </a:path>
              <a:path w="8543464" h="3511710" fill="none" stroke="0" extrusionOk="0">
                <a:moveTo>
                  <a:pt x="0" y="585297"/>
                </a:moveTo>
                <a:cubicBezTo>
                  <a:pt x="-60854" y="249951"/>
                  <a:pt x="262990" y="57826"/>
                  <a:pt x="585297" y="0"/>
                </a:cubicBezTo>
                <a:cubicBezTo>
                  <a:pt x="2424474" y="150547"/>
                  <a:pt x="5175847" y="58260"/>
                  <a:pt x="7958167" y="0"/>
                </a:cubicBezTo>
                <a:cubicBezTo>
                  <a:pt x="8267511" y="46071"/>
                  <a:pt x="8579197" y="312598"/>
                  <a:pt x="8543464" y="585297"/>
                </a:cubicBezTo>
                <a:cubicBezTo>
                  <a:pt x="8307491" y="902307"/>
                  <a:pt x="8713594" y="2469773"/>
                  <a:pt x="8543464" y="2926413"/>
                </a:cubicBezTo>
                <a:cubicBezTo>
                  <a:pt x="8574960" y="3259193"/>
                  <a:pt x="8286323" y="3484380"/>
                  <a:pt x="7958167" y="3511710"/>
                </a:cubicBezTo>
                <a:cubicBezTo>
                  <a:pt x="5926623" y="3601788"/>
                  <a:pt x="3724366" y="3860445"/>
                  <a:pt x="585297" y="3511710"/>
                </a:cubicBezTo>
                <a:cubicBezTo>
                  <a:pt x="264802" y="3463678"/>
                  <a:pt x="-75805" y="3316689"/>
                  <a:pt x="0" y="2926413"/>
                </a:cubicBezTo>
                <a:cubicBezTo>
                  <a:pt x="76786" y="2559091"/>
                  <a:pt x="-1849" y="860670"/>
                  <a:pt x="0" y="585297"/>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296458" y="423998"/>
            <a:ext cx="2126735" cy="1697092"/>
          </a:xfrm>
          <a:prstGeom prst="rect">
            <a:avLst/>
          </a:prstGeom>
        </p:spPr>
      </p:pic>
      <p:sp>
        <p:nvSpPr>
          <p:cNvPr id="7" name="Text Box 2"/>
          <p:cNvSpPr txBox="1">
            <a:spLocks noChangeArrowheads="1"/>
          </p:cNvSpPr>
          <p:nvPr/>
        </p:nvSpPr>
        <p:spPr bwMode="auto">
          <a:xfrm>
            <a:off x="359643" y="1612600"/>
            <a:ext cx="831289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lang="en-US" altLang="en-US" sz="6600" b="1" noProof="0" dirty="0" err="1" smtClean="0">
                <a:solidFill>
                  <a:srgbClr val="7030A0"/>
                </a:solidFill>
                <a:latin typeface="Times New Roman" panose="02020603050405020304" pitchFamily="18" charset="0"/>
                <a:cs typeface="Times New Roman" panose="02020603050405020304" pitchFamily="18" charset="0"/>
              </a:rPr>
              <a:t>Bài</a:t>
            </a:r>
            <a:r>
              <a:rPr lang="en-US" altLang="en-US" sz="6600" b="1" noProof="0" dirty="0" smtClean="0">
                <a:solidFill>
                  <a:srgbClr val="7030A0"/>
                </a:solidFill>
                <a:latin typeface="Times New Roman" panose="02020603050405020304" pitchFamily="18" charset="0"/>
                <a:cs typeface="Times New Roman" panose="02020603050405020304" pitchFamily="18" charset="0"/>
              </a:rPr>
              <a:t> </a:t>
            </a:r>
            <a:r>
              <a:rPr lang="en-US" altLang="en-US" sz="6600" b="1" noProof="0" dirty="0" err="1" smtClean="0">
                <a:solidFill>
                  <a:srgbClr val="7030A0"/>
                </a:solidFill>
                <a:latin typeface="Times New Roman" panose="02020603050405020304" pitchFamily="18" charset="0"/>
                <a:cs typeface="Times New Roman" panose="02020603050405020304" pitchFamily="18" charset="0"/>
              </a:rPr>
              <a:t>văn</a:t>
            </a:r>
            <a:r>
              <a:rPr lang="en-US" altLang="en-US" sz="6600" b="1" noProof="0" dirty="0" smtClean="0">
                <a:solidFill>
                  <a:srgbClr val="7030A0"/>
                </a:solidFill>
                <a:latin typeface="Times New Roman" panose="02020603050405020304" pitchFamily="18" charset="0"/>
                <a:cs typeface="Times New Roman" panose="02020603050405020304" pitchFamily="18" charset="0"/>
              </a:rPr>
              <a:t> </a:t>
            </a:r>
            <a:r>
              <a:rPr lang="en-US" altLang="en-US" sz="6600" b="1" noProof="0" dirty="0" err="1" smtClean="0">
                <a:solidFill>
                  <a:srgbClr val="7030A0"/>
                </a:solidFill>
                <a:latin typeface="Times New Roman" panose="02020603050405020304" pitchFamily="18" charset="0"/>
                <a:cs typeface="Times New Roman" panose="02020603050405020304" pitchFamily="18" charset="0"/>
              </a:rPr>
              <a:t>kể</a:t>
            </a:r>
            <a:r>
              <a:rPr lang="en-US" altLang="en-US" sz="6600" b="1" noProof="0" dirty="0" smtClean="0">
                <a:solidFill>
                  <a:srgbClr val="7030A0"/>
                </a:solidFill>
                <a:latin typeface="Times New Roman" panose="02020603050405020304" pitchFamily="18" charset="0"/>
                <a:cs typeface="Times New Roman" panose="02020603050405020304" pitchFamily="18" charset="0"/>
              </a:rPr>
              <a:t> </a:t>
            </a:r>
            <a:r>
              <a:rPr lang="en-US" altLang="en-US" sz="6600" b="1" noProof="0" dirty="0" err="1" smtClean="0">
                <a:solidFill>
                  <a:srgbClr val="7030A0"/>
                </a:solidFill>
                <a:latin typeface="Times New Roman" panose="02020603050405020304" pitchFamily="18" charset="0"/>
                <a:cs typeface="Times New Roman" panose="02020603050405020304" pitchFamily="18" charset="0"/>
              </a:rPr>
              <a:t>chuyện</a:t>
            </a:r>
            <a:r>
              <a:rPr lang="en-US" altLang="en-US" sz="6600" b="1" noProof="0" dirty="0" smtClean="0">
                <a:solidFill>
                  <a:srgbClr val="7030A0"/>
                </a:solidFill>
                <a:latin typeface="Times New Roman" panose="02020603050405020304" pitchFamily="18" charset="0"/>
                <a:cs typeface="Times New Roman" panose="02020603050405020304" pitchFamily="18" charset="0"/>
              </a:rPr>
              <a:t> sang </a:t>
            </a:r>
            <a:r>
              <a:rPr lang="en-US" altLang="en-US" sz="6600" b="1" noProof="0" dirty="0" err="1" smtClean="0">
                <a:solidFill>
                  <a:srgbClr val="7030A0"/>
                </a:solidFill>
                <a:latin typeface="Times New Roman" panose="02020603050405020304" pitchFamily="18" charset="0"/>
                <a:cs typeface="Times New Roman" panose="02020603050405020304" pitchFamily="18" charset="0"/>
              </a:rPr>
              <a:t>tạo</a:t>
            </a:r>
            <a:r>
              <a:rPr kumimoji="0" lang="en-US" altLang="en-US" sz="6600" b="1" i="0" u="none" strike="noStrike" kern="120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altLang="en-US" sz="6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396</Words>
  <Application>Microsoft Office PowerPoint</Application>
  <PresentationFormat>Widescreen</PresentationFormat>
  <Paragraphs>25</Paragraphs>
  <Slides>14</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等线</vt:lpstr>
      <vt:lpstr>LNTH-LuoLuoNotangYuanTi 1</vt:lpstr>
      <vt:lpstr>微软雅黑</vt:lpstr>
      <vt:lpstr>宋体</vt:lpstr>
      <vt:lpstr>UVN Banh Mi</vt:lpstr>
      <vt:lpstr>义启小魏楷</vt:lpstr>
      <vt:lpstr>Arial</vt:lpstr>
      <vt:lpstr>Calibri</vt:lpstr>
      <vt:lpstr>Calibri Light</vt:lpstr>
      <vt:lpstr>Cambria</vt:lpstr>
      <vt:lpstr>Times New Roman</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2024-06-17T11:32:58Z</dcterms:created>
  <dcterms:modified xsi:type="dcterms:W3CDTF">2025-06-02T10:24:53Z</dcterms:modified>
</cp:coreProperties>
</file>