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0"/>
  </p:notesMasterIdLst>
  <p:sldIdLst>
    <p:sldId id="278" r:id="rId3"/>
    <p:sldId id="258" r:id="rId4"/>
    <p:sldId id="332" r:id="rId5"/>
    <p:sldId id="300" r:id="rId6"/>
    <p:sldId id="353" r:id="rId7"/>
    <p:sldId id="356" r:id="rId8"/>
    <p:sldId id="373" r:id="rId9"/>
    <p:sldId id="372" r:id="rId10"/>
    <p:sldId id="374" r:id="rId11"/>
    <p:sldId id="379" r:id="rId12"/>
    <p:sldId id="375" r:id="rId13"/>
    <p:sldId id="376" r:id="rId14"/>
    <p:sldId id="377" r:id="rId15"/>
    <p:sldId id="378" r:id="rId16"/>
    <p:sldId id="360" r:id="rId17"/>
    <p:sldId id="363" r:id="rId18"/>
    <p:sldId id="32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5" d="100"/>
          <a:sy n="95" d="100"/>
        </p:scale>
        <p:origin x="53"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E79AEE-31E3-4C3E-8F68-772832F1AE5E}" type="datetimeFigureOut">
              <a:rPr lang="en-US" smtClean="0"/>
              <a:t>26/4/2025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1A5B72-7B8B-4D4F-BD86-DE0C854AB744}" type="slidenum">
              <a:rPr lang="en-US" smtClean="0"/>
              <a:t>‹#›</a:t>
            </a:fld>
            <a:endParaRPr lang="en-US"/>
          </a:p>
        </p:txBody>
      </p:sp>
    </p:spTree>
    <p:extLst>
      <p:ext uri="{BB962C8B-B14F-4D97-AF65-F5344CB8AC3E}">
        <p14:creationId xmlns:p14="http://schemas.microsoft.com/office/powerpoint/2010/main" val="1512771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1.xml"/><Relationship Id="rId5" Type="http://schemas.openxmlformats.org/officeDocument/2006/relationships/tags" Target="../tags/tag6.xml"/><Relationship Id="rId4" Type="http://schemas.openxmlformats.org/officeDocument/2006/relationships/tags" Target="../tags/tag5.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slideMaster" Target="../slideMasters/slideMaster1.xml"/><Relationship Id="rId4" Type="http://schemas.openxmlformats.org/officeDocument/2006/relationships/tags" Target="../tags/tag52.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Master" Target="../slideMasters/slideMaster1.xml"/><Relationship Id="rId5" Type="http://schemas.openxmlformats.org/officeDocument/2006/relationships/tags" Target="../tags/tag57.xml"/><Relationship Id="rId4" Type="http://schemas.openxmlformats.org/officeDocument/2006/relationships/tags" Target="../tags/tag5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0.xml"/><Relationship Id="rId3" Type="http://schemas.openxmlformats.org/officeDocument/2006/relationships/tags" Target="../tags/tag25.xml"/><Relationship Id="rId7" Type="http://schemas.openxmlformats.org/officeDocument/2006/relationships/tags" Target="../tags/tag29.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slideMaster" Target="../slideMasters/slideMaster1.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slideMaster" Target="../slideMasters/slideMaster1.xml"/><Relationship Id="rId5" Type="http://schemas.openxmlformats.org/officeDocument/2006/relationships/tags" Target="../tags/tag48.xml"/><Relationship Id="rId4" Type="http://schemas.openxmlformats.org/officeDocument/2006/relationships/tags" Target="../tags/tag4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a:prstGeom prst="rect">
            <a:avLst/>
          </a:prstGeo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a:prstGeom prst="rect">
            <a:avLst/>
          </a:prstGeo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2025/4/26</a:t>
            </a:fld>
            <a:endParaRPr lang="zh-CN" altLang="en-US"/>
          </a:p>
        </p:txBody>
      </p:sp>
      <p:sp>
        <p:nvSpPr>
          <p:cNvPr id="17" name="页脚占位符 16"/>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dirty="0"/>
          </a:p>
        </p:txBody>
      </p:sp>
      <p:sp>
        <p:nvSpPr>
          <p:cNvPr id="18" name="灯片编号占位符 17"/>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1385284733"/>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2025/4/26</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2139369257"/>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2025/4/26</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a:prstGeom prst="rect">
            <a:avLst/>
          </a:prstGeo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a:prstGeom prst="rect">
            <a:avLst/>
          </a:prstGeo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extLst>
      <p:ext uri="{BB962C8B-B14F-4D97-AF65-F5344CB8AC3E}">
        <p14:creationId xmlns:p14="http://schemas.microsoft.com/office/powerpoint/2010/main" val="2827282888"/>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8CB08-81EA-C272-8EE7-5C02510D3A6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9663BB4-FFB8-9EBB-DEFB-C4AD63D62A2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D53CAC1-9652-812E-EC3F-950895615B3F}"/>
              </a:ext>
            </a:extLst>
          </p:cNvPr>
          <p:cNvSpPr>
            <a:spLocks noGrp="1"/>
          </p:cNvSpPr>
          <p:nvPr>
            <p:ph type="dt" sz="half" idx="10"/>
          </p:nvPr>
        </p:nvSpPr>
        <p:spPr>
          <a:xfrm>
            <a:off x="838200" y="6356350"/>
            <a:ext cx="2743200" cy="365125"/>
          </a:xfrm>
          <a:prstGeom prst="rect">
            <a:avLst/>
          </a:prstGeom>
        </p:spPr>
        <p:txBody>
          <a:bodyPr/>
          <a:lstStyle/>
          <a:p>
            <a:fld id="{EBE4DEF8-F6F9-4BD7-B688-11AFD397B2CA}" type="datetimeFigureOut">
              <a:rPr lang="en-US" smtClean="0"/>
              <a:t>26/4/2025</a:t>
            </a:fld>
            <a:endParaRPr lang="en-US"/>
          </a:p>
        </p:txBody>
      </p:sp>
      <p:sp>
        <p:nvSpPr>
          <p:cNvPr id="5" name="Footer Placeholder 4">
            <a:extLst>
              <a:ext uri="{FF2B5EF4-FFF2-40B4-BE49-F238E27FC236}">
                <a16:creationId xmlns:a16="http://schemas.microsoft.com/office/drawing/2014/main" id="{34128EF7-11B9-E606-C6DA-6BED6B52F1D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159CB18-E25C-FF20-7203-3343BC586520}"/>
              </a:ext>
            </a:extLst>
          </p:cNvPr>
          <p:cNvSpPr>
            <a:spLocks noGrp="1"/>
          </p:cNvSpPr>
          <p:nvPr>
            <p:ph type="sldNum" sz="quarter" idx="12"/>
          </p:nvPr>
        </p:nvSpPr>
        <p:spPr>
          <a:xfrm>
            <a:off x="8610600" y="6356350"/>
            <a:ext cx="2743200" cy="365125"/>
          </a:xfrm>
          <a:prstGeom prst="rect">
            <a:avLst/>
          </a:prstGeom>
        </p:spPr>
        <p:txBody>
          <a:bodyPr/>
          <a:lstStyle/>
          <a:p>
            <a:fld id="{135C8BF8-B168-4EDA-B22C-6AA69F1BA00F}" type="slidenum">
              <a:rPr lang="en-US" smtClean="0"/>
              <a:t>‹#›</a:t>
            </a:fld>
            <a:endParaRPr lang="en-US"/>
          </a:p>
        </p:txBody>
      </p:sp>
    </p:spTree>
    <p:extLst>
      <p:ext uri="{BB962C8B-B14F-4D97-AF65-F5344CB8AC3E}">
        <p14:creationId xmlns:p14="http://schemas.microsoft.com/office/powerpoint/2010/main" val="32757354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4526B-D370-D30D-8436-859EFF00BA7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471D5B2-D70C-74A7-F946-C4BCBA3A1116}"/>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CF6E26-F772-2E0F-C59D-131FD2164204}"/>
              </a:ext>
            </a:extLst>
          </p:cNvPr>
          <p:cNvSpPr>
            <a:spLocks noGrp="1"/>
          </p:cNvSpPr>
          <p:nvPr>
            <p:ph type="dt" sz="half" idx="10"/>
          </p:nvPr>
        </p:nvSpPr>
        <p:spPr>
          <a:xfrm>
            <a:off x="838200" y="6356350"/>
            <a:ext cx="2743200" cy="365125"/>
          </a:xfrm>
          <a:prstGeom prst="rect">
            <a:avLst/>
          </a:prstGeom>
        </p:spPr>
        <p:txBody>
          <a:bodyPr/>
          <a:lstStyle/>
          <a:p>
            <a:fld id="{EBE4DEF8-F6F9-4BD7-B688-11AFD397B2CA}" type="datetimeFigureOut">
              <a:rPr lang="en-US" smtClean="0"/>
              <a:t>26/4/2025</a:t>
            </a:fld>
            <a:endParaRPr lang="en-US"/>
          </a:p>
        </p:txBody>
      </p:sp>
      <p:sp>
        <p:nvSpPr>
          <p:cNvPr id="5" name="Footer Placeholder 4">
            <a:extLst>
              <a:ext uri="{FF2B5EF4-FFF2-40B4-BE49-F238E27FC236}">
                <a16:creationId xmlns:a16="http://schemas.microsoft.com/office/drawing/2014/main" id="{F5669974-FA8A-5E05-D45A-8768B6A2C5A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BEE2117-1130-537A-8F42-79AB81D737BE}"/>
              </a:ext>
            </a:extLst>
          </p:cNvPr>
          <p:cNvSpPr>
            <a:spLocks noGrp="1"/>
          </p:cNvSpPr>
          <p:nvPr>
            <p:ph type="sldNum" sz="quarter" idx="12"/>
          </p:nvPr>
        </p:nvSpPr>
        <p:spPr>
          <a:xfrm>
            <a:off x="8610600" y="6356350"/>
            <a:ext cx="2743200" cy="365125"/>
          </a:xfrm>
          <a:prstGeom prst="rect">
            <a:avLst/>
          </a:prstGeom>
        </p:spPr>
        <p:txBody>
          <a:bodyPr/>
          <a:lstStyle/>
          <a:p>
            <a:fld id="{135C8BF8-B168-4EDA-B22C-6AA69F1BA00F}" type="slidenum">
              <a:rPr lang="en-US" smtClean="0"/>
              <a:t>‹#›</a:t>
            </a:fld>
            <a:endParaRPr lang="en-US"/>
          </a:p>
        </p:txBody>
      </p:sp>
    </p:spTree>
    <p:extLst>
      <p:ext uri="{BB962C8B-B14F-4D97-AF65-F5344CB8AC3E}">
        <p14:creationId xmlns:p14="http://schemas.microsoft.com/office/powerpoint/2010/main" val="35880456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490BC-7500-C3DF-0E7A-0D549865C5B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10C855-8F6E-FDC3-400E-0011D26CEF1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0261EE-4A2B-07BD-2CD4-B832D8EE7E4E}"/>
              </a:ext>
            </a:extLst>
          </p:cNvPr>
          <p:cNvSpPr>
            <a:spLocks noGrp="1"/>
          </p:cNvSpPr>
          <p:nvPr>
            <p:ph type="dt" sz="half" idx="10"/>
          </p:nvPr>
        </p:nvSpPr>
        <p:spPr>
          <a:xfrm>
            <a:off x="838200" y="6356350"/>
            <a:ext cx="2743200" cy="365125"/>
          </a:xfrm>
          <a:prstGeom prst="rect">
            <a:avLst/>
          </a:prstGeom>
        </p:spPr>
        <p:txBody>
          <a:bodyPr/>
          <a:lstStyle/>
          <a:p>
            <a:fld id="{EBE4DEF8-F6F9-4BD7-B688-11AFD397B2CA}" type="datetimeFigureOut">
              <a:rPr lang="en-US" smtClean="0"/>
              <a:t>26/4/2025</a:t>
            </a:fld>
            <a:endParaRPr lang="en-US"/>
          </a:p>
        </p:txBody>
      </p:sp>
      <p:sp>
        <p:nvSpPr>
          <p:cNvPr id="5" name="Footer Placeholder 4">
            <a:extLst>
              <a:ext uri="{FF2B5EF4-FFF2-40B4-BE49-F238E27FC236}">
                <a16:creationId xmlns:a16="http://schemas.microsoft.com/office/drawing/2014/main" id="{D0C2B855-A757-EE3C-1860-8A338469A07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5ECDEBD-F6A2-CA42-D3D6-42DBA30C7515}"/>
              </a:ext>
            </a:extLst>
          </p:cNvPr>
          <p:cNvSpPr>
            <a:spLocks noGrp="1"/>
          </p:cNvSpPr>
          <p:nvPr>
            <p:ph type="sldNum" sz="quarter" idx="12"/>
          </p:nvPr>
        </p:nvSpPr>
        <p:spPr>
          <a:xfrm>
            <a:off x="8610600" y="6356350"/>
            <a:ext cx="2743200" cy="365125"/>
          </a:xfrm>
          <a:prstGeom prst="rect">
            <a:avLst/>
          </a:prstGeom>
        </p:spPr>
        <p:txBody>
          <a:bodyPr/>
          <a:lstStyle/>
          <a:p>
            <a:fld id="{135C8BF8-B168-4EDA-B22C-6AA69F1BA00F}" type="slidenum">
              <a:rPr lang="en-US" smtClean="0"/>
              <a:t>‹#›</a:t>
            </a:fld>
            <a:endParaRPr lang="en-US"/>
          </a:p>
        </p:txBody>
      </p:sp>
    </p:spTree>
    <p:extLst>
      <p:ext uri="{BB962C8B-B14F-4D97-AF65-F5344CB8AC3E}">
        <p14:creationId xmlns:p14="http://schemas.microsoft.com/office/powerpoint/2010/main" val="9285305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185D1-96C9-6E5E-EB2C-0F811F254DB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05A70A4-B3E6-7231-89B6-7D075B649869}"/>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77DF91F-9C9B-5478-BCDC-8F0810257825}"/>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1A7875C-3E27-EE72-EEF3-2E723E918DD9}"/>
              </a:ext>
            </a:extLst>
          </p:cNvPr>
          <p:cNvSpPr>
            <a:spLocks noGrp="1"/>
          </p:cNvSpPr>
          <p:nvPr>
            <p:ph type="dt" sz="half" idx="10"/>
          </p:nvPr>
        </p:nvSpPr>
        <p:spPr>
          <a:xfrm>
            <a:off x="838200" y="6356350"/>
            <a:ext cx="2743200" cy="365125"/>
          </a:xfrm>
          <a:prstGeom prst="rect">
            <a:avLst/>
          </a:prstGeom>
        </p:spPr>
        <p:txBody>
          <a:bodyPr/>
          <a:lstStyle/>
          <a:p>
            <a:fld id="{EBE4DEF8-F6F9-4BD7-B688-11AFD397B2CA}" type="datetimeFigureOut">
              <a:rPr lang="en-US" smtClean="0"/>
              <a:t>26/4/2025</a:t>
            </a:fld>
            <a:endParaRPr lang="en-US"/>
          </a:p>
        </p:txBody>
      </p:sp>
      <p:sp>
        <p:nvSpPr>
          <p:cNvPr id="6" name="Footer Placeholder 5">
            <a:extLst>
              <a:ext uri="{FF2B5EF4-FFF2-40B4-BE49-F238E27FC236}">
                <a16:creationId xmlns:a16="http://schemas.microsoft.com/office/drawing/2014/main" id="{3AC90D76-A590-3A5D-4C6D-94C12DFAE77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6CA6FEB-D322-465A-5DEC-E65D5F49AA20}"/>
              </a:ext>
            </a:extLst>
          </p:cNvPr>
          <p:cNvSpPr>
            <a:spLocks noGrp="1"/>
          </p:cNvSpPr>
          <p:nvPr>
            <p:ph type="sldNum" sz="quarter" idx="12"/>
          </p:nvPr>
        </p:nvSpPr>
        <p:spPr>
          <a:xfrm>
            <a:off x="8610600" y="6356350"/>
            <a:ext cx="2743200" cy="365125"/>
          </a:xfrm>
          <a:prstGeom prst="rect">
            <a:avLst/>
          </a:prstGeom>
        </p:spPr>
        <p:txBody>
          <a:bodyPr/>
          <a:lstStyle/>
          <a:p>
            <a:fld id="{135C8BF8-B168-4EDA-B22C-6AA69F1BA00F}" type="slidenum">
              <a:rPr lang="en-US" smtClean="0"/>
              <a:t>‹#›</a:t>
            </a:fld>
            <a:endParaRPr lang="en-US"/>
          </a:p>
        </p:txBody>
      </p:sp>
    </p:spTree>
    <p:extLst>
      <p:ext uri="{BB962C8B-B14F-4D97-AF65-F5344CB8AC3E}">
        <p14:creationId xmlns:p14="http://schemas.microsoft.com/office/powerpoint/2010/main" val="21318415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877F2-41DC-207A-44DC-037667206C83}"/>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B8137399-7830-5935-EECD-C66FFB5DABC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DD922C2-36D7-8DC5-4AAF-C0D2F9C9532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15141B4-C706-E3DA-8230-9735C2C8AD3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A08064F-AB44-51B6-4FD1-C30F7CE45F30}"/>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C820444-66E9-A01A-B557-D0FFFE651F4D}"/>
              </a:ext>
            </a:extLst>
          </p:cNvPr>
          <p:cNvSpPr>
            <a:spLocks noGrp="1"/>
          </p:cNvSpPr>
          <p:nvPr>
            <p:ph type="dt" sz="half" idx="10"/>
          </p:nvPr>
        </p:nvSpPr>
        <p:spPr>
          <a:xfrm>
            <a:off x="838200" y="6356350"/>
            <a:ext cx="2743200" cy="365125"/>
          </a:xfrm>
          <a:prstGeom prst="rect">
            <a:avLst/>
          </a:prstGeom>
        </p:spPr>
        <p:txBody>
          <a:bodyPr/>
          <a:lstStyle/>
          <a:p>
            <a:fld id="{EBE4DEF8-F6F9-4BD7-B688-11AFD397B2CA}" type="datetimeFigureOut">
              <a:rPr lang="en-US" smtClean="0"/>
              <a:t>26/4/2025</a:t>
            </a:fld>
            <a:endParaRPr lang="en-US"/>
          </a:p>
        </p:txBody>
      </p:sp>
      <p:sp>
        <p:nvSpPr>
          <p:cNvPr id="8" name="Footer Placeholder 7">
            <a:extLst>
              <a:ext uri="{FF2B5EF4-FFF2-40B4-BE49-F238E27FC236}">
                <a16:creationId xmlns:a16="http://schemas.microsoft.com/office/drawing/2014/main" id="{7C46A7E6-278B-D13F-8A86-842178119CA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F5139544-B6E1-794A-8804-AB65D349B869}"/>
              </a:ext>
            </a:extLst>
          </p:cNvPr>
          <p:cNvSpPr>
            <a:spLocks noGrp="1"/>
          </p:cNvSpPr>
          <p:nvPr>
            <p:ph type="sldNum" sz="quarter" idx="12"/>
          </p:nvPr>
        </p:nvSpPr>
        <p:spPr>
          <a:xfrm>
            <a:off x="8610600" y="6356350"/>
            <a:ext cx="2743200" cy="365125"/>
          </a:xfrm>
          <a:prstGeom prst="rect">
            <a:avLst/>
          </a:prstGeom>
        </p:spPr>
        <p:txBody>
          <a:bodyPr/>
          <a:lstStyle/>
          <a:p>
            <a:fld id="{135C8BF8-B168-4EDA-B22C-6AA69F1BA00F}" type="slidenum">
              <a:rPr lang="en-US" smtClean="0"/>
              <a:t>‹#›</a:t>
            </a:fld>
            <a:endParaRPr lang="en-US"/>
          </a:p>
        </p:txBody>
      </p:sp>
    </p:spTree>
    <p:extLst>
      <p:ext uri="{BB962C8B-B14F-4D97-AF65-F5344CB8AC3E}">
        <p14:creationId xmlns:p14="http://schemas.microsoft.com/office/powerpoint/2010/main" val="29355661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8F836-07C3-ACC3-0EAF-3651343B7CD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CA5C4F1E-3C6E-FA44-5138-5179B2902409}"/>
              </a:ext>
            </a:extLst>
          </p:cNvPr>
          <p:cNvSpPr>
            <a:spLocks noGrp="1"/>
          </p:cNvSpPr>
          <p:nvPr>
            <p:ph type="dt" sz="half" idx="10"/>
          </p:nvPr>
        </p:nvSpPr>
        <p:spPr>
          <a:xfrm>
            <a:off x="838200" y="6356350"/>
            <a:ext cx="2743200" cy="365125"/>
          </a:xfrm>
          <a:prstGeom prst="rect">
            <a:avLst/>
          </a:prstGeom>
        </p:spPr>
        <p:txBody>
          <a:bodyPr/>
          <a:lstStyle/>
          <a:p>
            <a:fld id="{EBE4DEF8-F6F9-4BD7-B688-11AFD397B2CA}" type="datetimeFigureOut">
              <a:rPr lang="en-US" smtClean="0"/>
              <a:t>26/4/2025</a:t>
            </a:fld>
            <a:endParaRPr lang="en-US"/>
          </a:p>
        </p:txBody>
      </p:sp>
      <p:sp>
        <p:nvSpPr>
          <p:cNvPr id="4" name="Footer Placeholder 3">
            <a:extLst>
              <a:ext uri="{FF2B5EF4-FFF2-40B4-BE49-F238E27FC236}">
                <a16:creationId xmlns:a16="http://schemas.microsoft.com/office/drawing/2014/main" id="{0E145B87-D6A4-3F53-A837-6D3FCC714DC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0C39EF6-A320-37D2-F133-57F249CEC12F}"/>
              </a:ext>
            </a:extLst>
          </p:cNvPr>
          <p:cNvSpPr>
            <a:spLocks noGrp="1"/>
          </p:cNvSpPr>
          <p:nvPr>
            <p:ph type="sldNum" sz="quarter" idx="12"/>
          </p:nvPr>
        </p:nvSpPr>
        <p:spPr>
          <a:xfrm>
            <a:off x="8610600" y="6356350"/>
            <a:ext cx="2743200" cy="365125"/>
          </a:xfrm>
          <a:prstGeom prst="rect">
            <a:avLst/>
          </a:prstGeom>
        </p:spPr>
        <p:txBody>
          <a:bodyPr/>
          <a:lstStyle/>
          <a:p>
            <a:fld id="{135C8BF8-B168-4EDA-B22C-6AA69F1BA00F}" type="slidenum">
              <a:rPr lang="en-US" smtClean="0"/>
              <a:t>‹#›</a:t>
            </a:fld>
            <a:endParaRPr lang="en-US"/>
          </a:p>
        </p:txBody>
      </p:sp>
    </p:spTree>
    <p:extLst>
      <p:ext uri="{BB962C8B-B14F-4D97-AF65-F5344CB8AC3E}">
        <p14:creationId xmlns:p14="http://schemas.microsoft.com/office/powerpoint/2010/main" val="12308993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FE5EE9-2AF6-44F9-56AE-9B926F9E1614}"/>
              </a:ext>
            </a:extLst>
          </p:cNvPr>
          <p:cNvSpPr>
            <a:spLocks noGrp="1"/>
          </p:cNvSpPr>
          <p:nvPr>
            <p:ph type="dt" sz="half" idx="10"/>
          </p:nvPr>
        </p:nvSpPr>
        <p:spPr>
          <a:xfrm>
            <a:off x="838200" y="6356350"/>
            <a:ext cx="2743200" cy="365125"/>
          </a:xfrm>
          <a:prstGeom prst="rect">
            <a:avLst/>
          </a:prstGeom>
        </p:spPr>
        <p:txBody>
          <a:bodyPr/>
          <a:lstStyle/>
          <a:p>
            <a:fld id="{EBE4DEF8-F6F9-4BD7-B688-11AFD397B2CA}" type="datetimeFigureOut">
              <a:rPr lang="en-US" smtClean="0"/>
              <a:t>26/4/2025</a:t>
            </a:fld>
            <a:endParaRPr lang="en-US"/>
          </a:p>
        </p:txBody>
      </p:sp>
      <p:sp>
        <p:nvSpPr>
          <p:cNvPr id="3" name="Footer Placeholder 2">
            <a:extLst>
              <a:ext uri="{FF2B5EF4-FFF2-40B4-BE49-F238E27FC236}">
                <a16:creationId xmlns:a16="http://schemas.microsoft.com/office/drawing/2014/main" id="{1E8BCEC7-BC07-373E-311B-BB1E2688C2B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0543CE2-964C-88C2-E5C2-87CF899C9A5E}"/>
              </a:ext>
            </a:extLst>
          </p:cNvPr>
          <p:cNvSpPr>
            <a:spLocks noGrp="1"/>
          </p:cNvSpPr>
          <p:nvPr>
            <p:ph type="sldNum" sz="quarter" idx="12"/>
          </p:nvPr>
        </p:nvSpPr>
        <p:spPr>
          <a:xfrm>
            <a:off x="8610600" y="6356350"/>
            <a:ext cx="2743200" cy="365125"/>
          </a:xfrm>
          <a:prstGeom prst="rect">
            <a:avLst/>
          </a:prstGeom>
        </p:spPr>
        <p:txBody>
          <a:bodyPr/>
          <a:lstStyle/>
          <a:p>
            <a:fld id="{135C8BF8-B168-4EDA-B22C-6AA69F1BA00F}" type="slidenum">
              <a:rPr lang="en-US" smtClean="0"/>
              <a:t>‹#›</a:t>
            </a:fld>
            <a:endParaRPr lang="en-US"/>
          </a:p>
        </p:txBody>
      </p:sp>
    </p:spTree>
    <p:extLst>
      <p:ext uri="{BB962C8B-B14F-4D97-AF65-F5344CB8AC3E}">
        <p14:creationId xmlns:p14="http://schemas.microsoft.com/office/powerpoint/2010/main" val="37018301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939BE-8B78-35CF-F633-A43A9537F0D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110E6A6-C90C-A3D5-D2C8-070DEA40679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50964F5-DCC8-208F-599B-95EF673B9CA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52DF64-3EF4-D41E-AD44-3FF413A76266}"/>
              </a:ext>
            </a:extLst>
          </p:cNvPr>
          <p:cNvSpPr>
            <a:spLocks noGrp="1"/>
          </p:cNvSpPr>
          <p:nvPr>
            <p:ph type="dt" sz="half" idx="10"/>
          </p:nvPr>
        </p:nvSpPr>
        <p:spPr>
          <a:xfrm>
            <a:off x="838200" y="6356350"/>
            <a:ext cx="2743200" cy="365125"/>
          </a:xfrm>
          <a:prstGeom prst="rect">
            <a:avLst/>
          </a:prstGeom>
        </p:spPr>
        <p:txBody>
          <a:bodyPr/>
          <a:lstStyle/>
          <a:p>
            <a:fld id="{EBE4DEF8-F6F9-4BD7-B688-11AFD397B2CA}" type="datetimeFigureOut">
              <a:rPr lang="en-US" smtClean="0"/>
              <a:t>26/4/2025</a:t>
            </a:fld>
            <a:endParaRPr lang="en-US"/>
          </a:p>
        </p:txBody>
      </p:sp>
      <p:sp>
        <p:nvSpPr>
          <p:cNvPr id="6" name="Footer Placeholder 5">
            <a:extLst>
              <a:ext uri="{FF2B5EF4-FFF2-40B4-BE49-F238E27FC236}">
                <a16:creationId xmlns:a16="http://schemas.microsoft.com/office/drawing/2014/main" id="{0FCDA0B8-C8DC-85BF-5AB5-8C9EC1BA280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7C457EC-9C8C-AE63-A12A-C4C1944713AB}"/>
              </a:ext>
            </a:extLst>
          </p:cNvPr>
          <p:cNvSpPr>
            <a:spLocks noGrp="1"/>
          </p:cNvSpPr>
          <p:nvPr>
            <p:ph type="sldNum" sz="quarter" idx="12"/>
          </p:nvPr>
        </p:nvSpPr>
        <p:spPr>
          <a:xfrm>
            <a:off x="8610600" y="6356350"/>
            <a:ext cx="2743200" cy="365125"/>
          </a:xfrm>
          <a:prstGeom prst="rect">
            <a:avLst/>
          </a:prstGeom>
        </p:spPr>
        <p:txBody>
          <a:bodyPr/>
          <a:lstStyle/>
          <a:p>
            <a:fld id="{135C8BF8-B168-4EDA-B22C-6AA69F1BA00F}" type="slidenum">
              <a:rPr lang="en-US" smtClean="0"/>
              <a:t>‹#›</a:t>
            </a:fld>
            <a:endParaRPr lang="en-US"/>
          </a:p>
        </p:txBody>
      </p:sp>
    </p:spTree>
    <p:extLst>
      <p:ext uri="{BB962C8B-B14F-4D97-AF65-F5344CB8AC3E}">
        <p14:creationId xmlns:p14="http://schemas.microsoft.com/office/powerpoint/2010/main" val="1512073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a:prstGeom prst="rect">
            <a:avLst/>
          </a:prstGeo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2025/4/26</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166643543"/>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F1B74-0CCA-D2BF-FF25-12EDE23BB2A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9F4222-1EE4-EFA1-25D5-F5FABB2BDEB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F2D58C0-6E50-F459-92C4-FC02E1CCF73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FF4333-6A06-C04E-ACBC-F72A696CB3D5}"/>
              </a:ext>
            </a:extLst>
          </p:cNvPr>
          <p:cNvSpPr>
            <a:spLocks noGrp="1"/>
          </p:cNvSpPr>
          <p:nvPr>
            <p:ph type="dt" sz="half" idx="10"/>
          </p:nvPr>
        </p:nvSpPr>
        <p:spPr>
          <a:xfrm>
            <a:off x="838200" y="6356350"/>
            <a:ext cx="2743200" cy="365125"/>
          </a:xfrm>
          <a:prstGeom prst="rect">
            <a:avLst/>
          </a:prstGeom>
        </p:spPr>
        <p:txBody>
          <a:bodyPr/>
          <a:lstStyle/>
          <a:p>
            <a:fld id="{EBE4DEF8-F6F9-4BD7-B688-11AFD397B2CA}" type="datetimeFigureOut">
              <a:rPr lang="en-US" smtClean="0"/>
              <a:t>26/4/2025</a:t>
            </a:fld>
            <a:endParaRPr lang="en-US"/>
          </a:p>
        </p:txBody>
      </p:sp>
      <p:sp>
        <p:nvSpPr>
          <p:cNvPr id="6" name="Footer Placeholder 5">
            <a:extLst>
              <a:ext uri="{FF2B5EF4-FFF2-40B4-BE49-F238E27FC236}">
                <a16:creationId xmlns:a16="http://schemas.microsoft.com/office/drawing/2014/main" id="{C242D45B-719C-A961-5C7A-45161C20094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5AA917E-99FA-A98B-3E8F-B74CA249E451}"/>
              </a:ext>
            </a:extLst>
          </p:cNvPr>
          <p:cNvSpPr>
            <a:spLocks noGrp="1"/>
          </p:cNvSpPr>
          <p:nvPr>
            <p:ph type="sldNum" sz="quarter" idx="12"/>
          </p:nvPr>
        </p:nvSpPr>
        <p:spPr>
          <a:xfrm>
            <a:off x="8610600" y="6356350"/>
            <a:ext cx="2743200" cy="365125"/>
          </a:xfrm>
          <a:prstGeom prst="rect">
            <a:avLst/>
          </a:prstGeom>
        </p:spPr>
        <p:txBody>
          <a:bodyPr/>
          <a:lstStyle/>
          <a:p>
            <a:fld id="{135C8BF8-B168-4EDA-B22C-6AA69F1BA00F}" type="slidenum">
              <a:rPr lang="en-US" smtClean="0"/>
              <a:t>‹#›</a:t>
            </a:fld>
            <a:endParaRPr lang="en-US"/>
          </a:p>
        </p:txBody>
      </p:sp>
    </p:spTree>
    <p:extLst>
      <p:ext uri="{BB962C8B-B14F-4D97-AF65-F5344CB8AC3E}">
        <p14:creationId xmlns:p14="http://schemas.microsoft.com/office/powerpoint/2010/main" val="22608908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17518-C565-4B12-0FB3-DE6246FB2A9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99B653-273E-646A-072C-4A46885D6B59}"/>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FB8ED2-6099-A12E-0ED9-E35C591F3F3A}"/>
              </a:ext>
            </a:extLst>
          </p:cNvPr>
          <p:cNvSpPr>
            <a:spLocks noGrp="1"/>
          </p:cNvSpPr>
          <p:nvPr>
            <p:ph type="dt" sz="half" idx="10"/>
          </p:nvPr>
        </p:nvSpPr>
        <p:spPr>
          <a:xfrm>
            <a:off x="838200" y="6356350"/>
            <a:ext cx="2743200" cy="365125"/>
          </a:xfrm>
          <a:prstGeom prst="rect">
            <a:avLst/>
          </a:prstGeom>
        </p:spPr>
        <p:txBody>
          <a:bodyPr/>
          <a:lstStyle/>
          <a:p>
            <a:fld id="{EBE4DEF8-F6F9-4BD7-B688-11AFD397B2CA}" type="datetimeFigureOut">
              <a:rPr lang="en-US" smtClean="0"/>
              <a:t>26/4/2025</a:t>
            </a:fld>
            <a:endParaRPr lang="en-US"/>
          </a:p>
        </p:txBody>
      </p:sp>
      <p:sp>
        <p:nvSpPr>
          <p:cNvPr id="5" name="Footer Placeholder 4">
            <a:extLst>
              <a:ext uri="{FF2B5EF4-FFF2-40B4-BE49-F238E27FC236}">
                <a16:creationId xmlns:a16="http://schemas.microsoft.com/office/drawing/2014/main" id="{A37E7F1F-7A3A-F558-FE08-3FAB54CD5F2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B8A35E0-FE32-C8C1-B1C1-A39961914A02}"/>
              </a:ext>
            </a:extLst>
          </p:cNvPr>
          <p:cNvSpPr>
            <a:spLocks noGrp="1"/>
          </p:cNvSpPr>
          <p:nvPr>
            <p:ph type="sldNum" sz="quarter" idx="12"/>
          </p:nvPr>
        </p:nvSpPr>
        <p:spPr>
          <a:xfrm>
            <a:off x="8610600" y="6356350"/>
            <a:ext cx="2743200" cy="365125"/>
          </a:xfrm>
          <a:prstGeom prst="rect">
            <a:avLst/>
          </a:prstGeom>
        </p:spPr>
        <p:txBody>
          <a:bodyPr/>
          <a:lstStyle/>
          <a:p>
            <a:fld id="{135C8BF8-B168-4EDA-B22C-6AA69F1BA00F}" type="slidenum">
              <a:rPr lang="en-US" smtClean="0"/>
              <a:t>‹#›</a:t>
            </a:fld>
            <a:endParaRPr lang="en-US"/>
          </a:p>
        </p:txBody>
      </p:sp>
    </p:spTree>
    <p:extLst>
      <p:ext uri="{BB962C8B-B14F-4D97-AF65-F5344CB8AC3E}">
        <p14:creationId xmlns:p14="http://schemas.microsoft.com/office/powerpoint/2010/main" val="19627385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8849EB-E856-C85A-F401-F59DF6399AF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206DB01-855F-9278-EFB8-993390FE6B46}"/>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EC7480-019B-3DE5-A749-A0136881EAE9}"/>
              </a:ext>
            </a:extLst>
          </p:cNvPr>
          <p:cNvSpPr>
            <a:spLocks noGrp="1"/>
          </p:cNvSpPr>
          <p:nvPr>
            <p:ph type="dt" sz="half" idx="10"/>
          </p:nvPr>
        </p:nvSpPr>
        <p:spPr>
          <a:xfrm>
            <a:off x="838200" y="6356350"/>
            <a:ext cx="2743200" cy="365125"/>
          </a:xfrm>
          <a:prstGeom prst="rect">
            <a:avLst/>
          </a:prstGeom>
        </p:spPr>
        <p:txBody>
          <a:bodyPr/>
          <a:lstStyle/>
          <a:p>
            <a:fld id="{EBE4DEF8-F6F9-4BD7-B688-11AFD397B2CA}" type="datetimeFigureOut">
              <a:rPr lang="en-US" smtClean="0"/>
              <a:t>26/4/2025</a:t>
            </a:fld>
            <a:endParaRPr lang="en-US"/>
          </a:p>
        </p:txBody>
      </p:sp>
      <p:sp>
        <p:nvSpPr>
          <p:cNvPr id="5" name="Footer Placeholder 4">
            <a:extLst>
              <a:ext uri="{FF2B5EF4-FFF2-40B4-BE49-F238E27FC236}">
                <a16:creationId xmlns:a16="http://schemas.microsoft.com/office/drawing/2014/main" id="{6BFA4ED7-9B33-AC9B-CE63-72EB660F308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0156F7B-D2CB-63DA-35FC-96C5C82E4A00}"/>
              </a:ext>
            </a:extLst>
          </p:cNvPr>
          <p:cNvSpPr>
            <a:spLocks noGrp="1"/>
          </p:cNvSpPr>
          <p:nvPr>
            <p:ph type="sldNum" sz="quarter" idx="12"/>
          </p:nvPr>
        </p:nvSpPr>
        <p:spPr>
          <a:xfrm>
            <a:off x="8610600" y="6356350"/>
            <a:ext cx="2743200" cy="365125"/>
          </a:xfrm>
          <a:prstGeom prst="rect">
            <a:avLst/>
          </a:prstGeom>
        </p:spPr>
        <p:txBody>
          <a:bodyPr/>
          <a:lstStyle/>
          <a:p>
            <a:fld id="{135C8BF8-B168-4EDA-B22C-6AA69F1BA00F}" type="slidenum">
              <a:rPr lang="en-US" smtClean="0"/>
              <a:t>‹#›</a:t>
            </a:fld>
            <a:endParaRPr lang="en-US"/>
          </a:p>
        </p:txBody>
      </p:sp>
    </p:spTree>
    <p:extLst>
      <p:ext uri="{BB962C8B-B14F-4D97-AF65-F5344CB8AC3E}">
        <p14:creationId xmlns:p14="http://schemas.microsoft.com/office/powerpoint/2010/main" val="3705806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a:prstGeom prst="rect">
            <a:avLst/>
          </a:prstGeo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a:prstGeom prst="rect">
            <a:avLst/>
          </a:prstGeo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2025/4/26</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529942391"/>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a:prstGeom prst="rect">
            <a:avLst/>
          </a:prstGeo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411600" y="1501200"/>
            <a:ext cx="5176800" cy="4748400"/>
          </a:xfrm>
          <a:prstGeom prst="rect">
            <a:avLst/>
          </a:prstGeo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a:xfrm>
            <a:off x="612000" y="6314400"/>
            <a:ext cx="2700000" cy="316800"/>
          </a:xfrm>
          <a:prstGeom prst="rect">
            <a:avLst/>
          </a:prstGeom>
        </p:spPr>
        <p:txBody>
          <a:bodyPr/>
          <a:lstStyle/>
          <a:p>
            <a:fld id="{760FBDFE-C587-4B4C-A407-44438C67B59E}" type="datetimeFigureOut">
              <a:rPr lang="zh-CN" altLang="en-US" smtClean="0"/>
              <a:t>2025/4/26</a:t>
            </a:fld>
            <a:endParaRPr lang="zh-CN" altLang="en-US"/>
          </a:p>
        </p:txBody>
      </p:sp>
      <p:sp>
        <p:nvSpPr>
          <p:cNvPr id="6" name="页脚占位符 5"/>
          <p:cNvSpPr>
            <a:spLocks noGrp="1"/>
          </p:cNvSpPr>
          <p:nvPr>
            <p:ph type="ftr" sz="quarter" idx="11"/>
            <p:custDataLst>
              <p:tags r:id="rId5"/>
            </p:custDataLst>
          </p:nvPr>
        </p:nvSpPr>
        <p:spPr>
          <a:xfrm>
            <a:off x="4116000" y="6314400"/>
            <a:ext cx="3960000" cy="316800"/>
          </a:xfrm>
          <a:prstGeom prst="rect">
            <a:avLst/>
          </a:prstGeom>
        </p:spPr>
        <p:txBody>
          <a:bodyPr/>
          <a:lstStyle/>
          <a:p>
            <a:endParaRPr lang="zh-CN" altLang="en-US"/>
          </a:p>
        </p:txBody>
      </p:sp>
      <p:sp>
        <p:nvSpPr>
          <p:cNvPr id="7" name="灯片编号占位符 6"/>
          <p:cNvSpPr>
            <a:spLocks noGrp="1"/>
          </p:cNvSpPr>
          <p:nvPr>
            <p:ph type="sldNum" sz="quarter" idx="12"/>
            <p:custDataLst>
              <p:tags r:id="rId6"/>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222211597"/>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a:prstGeom prst="rect">
            <a:avLst/>
          </a:prstGeo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a:prstGeom prst="rect">
            <a:avLst/>
          </a:prstGeo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a:prstGeom prst="rect">
            <a:avLst/>
          </a:prstGeo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a:prstGeom prst="rect">
            <a:avLst/>
          </a:prstGeo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a:xfrm>
            <a:off x="612000" y="6314400"/>
            <a:ext cx="2700000" cy="316800"/>
          </a:xfrm>
          <a:prstGeom prst="rect">
            <a:avLst/>
          </a:prstGeom>
        </p:spPr>
        <p:txBody>
          <a:bodyPr/>
          <a:lstStyle/>
          <a:p>
            <a:fld id="{760FBDFE-C587-4B4C-A407-44438C67B59E}" type="datetimeFigureOut">
              <a:rPr lang="zh-CN" altLang="en-US" smtClean="0"/>
              <a:t>2025/4/26</a:t>
            </a:fld>
            <a:endParaRPr lang="zh-CN" altLang="en-US"/>
          </a:p>
        </p:txBody>
      </p:sp>
      <p:sp>
        <p:nvSpPr>
          <p:cNvPr id="8" name="页脚占位符 7"/>
          <p:cNvSpPr>
            <a:spLocks noGrp="1"/>
          </p:cNvSpPr>
          <p:nvPr>
            <p:ph type="ftr" sz="quarter" idx="11"/>
            <p:custDataLst>
              <p:tags r:id="rId7"/>
            </p:custDataLst>
          </p:nvPr>
        </p:nvSpPr>
        <p:spPr>
          <a:xfrm>
            <a:off x="4116000" y="6314400"/>
            <a:ext cx="3960000" cy="316800"/>
          </a:xfrm>
          <a:prstGeom prst="rect">
            <a:avLst/>
          </a:prstGeom>
        </p:spPr>
        <p:txBody>
          <a:bodyPr/>
          <a:lstStyle/>
          <a:p>
            <a:endParaRPr lang="zh-CN" altLang="en-US"/>
          </a:p>
        </p:txBody>
      </p:sp>
      <p:sp>
        <p:nvSpPr>
          <p:cNvPr id="9" name="灯片编号占位符 8"/>
          <p:cNvSpPr>
            <a:spLocks noGrp="1"/>
          </p:cNvSpPr>
          <p:nvPr>
            <p:ph type="sldNum" sz="quarter" idx="12"/>
            <p:custDataLst>
              <p:tags r:id="rId8"/>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536147765"/>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a:xfrm>
            <a:off x="612000" y="6314400"/>
            <a:ext cx="2700000" cy="316800"/>
          </a:xfrm>
          <a:prstGeom prst="rect">
            <a:avLst/>
          </a:prstGeom>
        </p:spPr>
        <p:txBody>
          <a:bodyPr/>
          <a:lstStyle/>
          <a:p>
            <a:fld id="{760FBDFE-C587-4B4C-A407-44438C67B59E}" type="datetimeFigureOut">
              <a:rPr lang="zh-CN" altLang="en-US" smtClean="0"/>
              <a:t>2025/4/26</a:t>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045811376"/>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2025/4/26</a:t>
            </a:fld>
            <a:endParaRPr lang="zh-CN" altLang="en-US"/>
          </a:p>
        </p:txBody>
      </p:sp>
      <p:sp>
        <p:nvSpPr>
          <p:cNvPr id="3" name="页脚占位符 2"/>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4" name="灯片编号占位符 3"/>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80793200"/>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a:prstGeom prst="rect">
            <a:avLst/>
          </a:prstGeo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a:prstGeom prst="rect">
            <a:avLst/>
          </a:prstGeo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a:xfrm>
            <a:off x="612000" y="6314400"/>
            <a:ext cx="2700000" cy="316800"/>
          </a:xfrm>
          <a:prstGeom prst="rect">
            <a:avLst/>
          </a:prstGeom>
        </p:spPr>
        <p:txBody>
          <a:bodyPr/>
          <a:lstStyle/>
          <a:p>
            <a:fld id="{9EFD9D74-47D9-4702-A33C-335B63B48DBF}" type="datetimeFigureOut">
              <a:rPr lang="zh-CN" altLang="en-US" smtClean="0"/>
              <a:t>2025/4/26</a:t>
            </a:fld>
            <a:endParaRPr lang="zh-CN" altLang="en-US" dirty="0"/>
          </a:p>
        </p:txBody>
      </p:sp>
      <p:sp>
        <p:nvSpPr>
          <p:cNvPr id="6" name="页脚占位符 5"/>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dirty="0"/>
          </a:p>
        </p:txBody>
      </p:sp>
      <p:sp>
        <p:nvSpPr>
          <p:cNvPr id="7" name="灯片编号占位符 6"/>
          <p:cNvSpPr>
            <a:spLocks noGrp="1"/>
          </p:cNvSpPr>
          <p:nvPr>
            <p:ph type="sldNum" sz="quarter" idx="12"/>
            <p:custDataLst>
              <p:tags r:id="rId5"/>
            </p:custDataLst>
          </p:nvPr>
        </p:nvSpPr>
        <p:spPr>
          <a:xfrm>
            <a:off x="8877600" y="6314400"/>
            <a:ext cx="2700000" cy="316800"/>
          </a:xfrm>
          <a:prstGeom prst="rect">
            <a:avLst/>
          </a:prstGeom>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a:xfrm>
            <a:off x="608400" y="608400"/>
            <a:ext cx="10969200" cy="7056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966386265"/>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a:prstGeom prst="rect">
            <a:avLst/>
          </a:prstGeo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a:prstGeom prst="rect">
            <a:avLst/>
          </a:prstGeo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2025/4/26</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737949518"/>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t="-33000"/>
          </a:stretch>
        </a:blipFill>
        <a:effectLst/>
      </p:bgPr>
    </p:bg>
    <p:spTree>
      <p:nvGrpSpPr>
        <p:cNvPr id="1" name=""/>
        <p:cNvGrpSpPr/>
        <p:nvPr/>
      </p:nvGrpSpPr>
      <p:grpSpPr>
        <a:xfrm>
          <a:off x="0" y="0"/>
          <a:ext cx="0" cy="0"/>
          <a:chOff x="0" y="0"/>
          <a:chExt cx="0" cy="0"/>
        </a:xfrm>
      </p:grpSpPr>
    </p:spTree>
    <p:custDataLst>
      <p:tags r:id="rId13"/>
    </p:custDataLst>
    <p:extLst>
      <p:ext uri="{BB962C8B-B14F-4D97-AF65-F5344CB8AC3E}">
        <p14:creationId xmlns:p14="http://schemas.microsoft.com/office/powerpoint/2010/main" val="26778099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字魂37号-波纹乖乖体" panose="00000500000000000000" charset="-122"/>
          <a:ea typeface="字魂37号-波纹乖乖体" panose="00000500000000000000" charset="-122"/>
          <a:cs typeface="字魂37号-波纹乖乖体" panose="00000500000000000000" charset="-122"/>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字魂37号-波纹乖乖体" panose="00000500000000000000" charset="-122"/>
          <a:ea typeface="字魂37号-波纹乖乖体" panose="00000500000000000000" charset="-122"/>
          <a:cs typeface="字魂37号-波纹乖乖体" panose="00000500000000000000" charset="-122"/>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字魂37号-波纹乖乖体" panose="00000500000000000000" charset="-122"/>
          <a:ea typeface="字魂37号-波纹乖乖体" panose="00000500000000000000" charset="-122"/>
          <a:cs typeface="字魂37号-波纹乖乖体" panose="00000500000000000000" charset="-122"/>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字魂37号-波纹乖乖体" panose="00000500000000000000" charset="-122"/>
          <a:ea typeface="字魂37号-波纹乖乖体" panose="00000500000000000000" charset="-122"/>
          <a:cs typeface="字魂37号-波纹乖乖体" panose="00000500000000000000" charset="-122"/>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字魂37号-波纹乖乖体" panose="00000500000000000000" charset="-122"/>
          <a:ea typeface="字魂37号-波纹乖乖体" panose="00000500000000000000" charset="-122"/>
          <a:cs typeface="字魂37号-波纹乖乖体" panose="00000500000000000000" charset="-122"/>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字魂37号-波纹乖乖体" panose="00000500000000000000" charset="-122"/>
          <a:ea typeface="字魂37号-波纹乖乖体" panose="00000500000000000000" charset="-122"/>
          <a:cs typeface="字魂37号-波纹乖乖体" panose="00000500000000000000"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45E28E7-5749-461B-9771-3E52EA3AB958}"/>
              </a:ext>
            </a:extLst>
          </p:cNvPr>
          <p:cNvPicPr>
            <a:picLocks noChangeAspect="1"/>
          </p:cNvPicPr>
          <p:nvPr userDrawn="1"/>
        </p:nvPicPr>
        <p:blipFill>
          <a:blip r:embed="rId13"/>
          <a:stretch>
            <a:fillRect/>
          </a:stretch>
        </p:blipFill>
        <p:spPr>
          <a:xfrm>
            <a:off x="0" y="-1217814"/>
            <a:ext cx="13197062" cy="8075814"/>
          </a:xfrm>
          <a:prstGeom prst="rect">
            <a:avLst/>
          </a:prstGeom>
        </p:spPr>
      </p:pic>
    </p:spTree>
    <p:extLst>
      <p:ext uri="{BB962C8B-B14F-4D97-AF65-F5344CB8AC3E}">
        <p14:creationId xmlns:p14="http://schemas.microsoft.com/office/powerpoint/2010/main" val="30511132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5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64.xml"/><Relationship Id="rId6" Type="http://schemas.openxmlformats.org/officeDocument/2006/relationships/image" Target="../media/image21.png"/><Relationship Id="rId5" Type="http://schemas.openxmlformats.org/officeDocument/2006/relationships/image" Target="../media/image13.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65.xml"/><Relationship Id="rId6" Type="http://schemas.openxmlformats.org/officeDocument/2006/relationships/image" Target="../media/image10.png"/><Relationship Id="rId5" Type="http://schemas.openxmlformats.org/officeDocument/2006/relationships/image" Target="../media/image13.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png"/><Relationship Id="rId7"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66.xml"/><Relationship Id="rId6" Type="http://schemas.openxmlformats.org/officeDocument/2006/relationships/image" Target="../media/image10.png"/><Relationship Id="rId5" Type="http://schemas.openxmlformats.org/officeDocument/2006/relationships/image" Target="../media/image13.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67.xml"/><Relationship Id="rId6" Type="http://schemas.openxmlformats.org/officeDocument/2006/relationships/image" Target="../media/image24.png"/><Relationship Id="rId5" Type="http://schemas.openxmlformats.org/officeDocument/2006/relationships/image" Target="../media/image4.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59.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60.xml"/><Relationship Id="rId6" Type="http://schemas.openxmlformats.org/officeDocument/2006/relationships/image" Target="../media/image12.png"/><Relationship Id="rId5" Type="http://schemas.openxmlformats.org/officeDocument/2006/relationships/image" Target="../media/image8.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61.xml"/><Relationship Id="rId5" Type="http://schemas.openxmlformats.org/officeDocument/2006/relationships/image" Target="../media/image13.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62.xml"/><Relationship Id="rId6" Type="http://schemas.openxmlformats.org/officeDocument/2006/relationships/image" Target="../media/image15.png"/><Relationship Id="rId5" Type="http://schemas.openxmlformats.org/officeDocument/2006/relationships/image" Target="../media/image13.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63.xml"/><Relationship Id="rId6" Type="http://schemas.openxmlformats.org/officeDocument/2006/relationships/image" Target="../media/image16.png"/><Relationship Id="rId5" Type="http://schemas.openxmlformats.org/officeDocument/2006/relationships/image" Target="../media/image13.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3"/>
          <a:srcRect t="43014"/>
          <a:stretch>
            <a:fillRect/>
          </a:stretch>
        </p:blipFill>
        <p:spPr>
          <a:xfrm>
            <a:off x="0" y="2719705"/>
            <a:ext cx="12192635" cy="4138295"/>
          </a:xfrm>
          <a:prstGeom prst="rect">
            <a:avLst/>
          </a:prstGeom>
        </p:spPr>
      </p:pic>
      <p:pic>
        <p:nvPicPr>
          <p:cNvPr id="3" name="图片 1" descr="图片1">
            <a:extLst>
              <a:ext uri="{FF2B5EF4-FFF2-40B4-BE49-F238E27FC236}">
                <a16:creationId xmlns:a16="http://schemas.microsoft.com/office/drawing/2014/main" id="{5FB802B2-0B61-AD0F-B168-D979BF362541}"/>
              </a:ext>
            </a:extLst>
          </p:cNvPr>
          <p:cNvPicPr>
            <a:picLocks noChangeAspect="1"/>
          </p:cNvPicPr>
          <p:nvPr/>
        </p:nvPicPr>
        <p:blipFill>
          <a:blip r:embed="rId4"/>
          <a:stretch>
            <a:fillRect/>
          </a:stretch>
        </p:blipFill>
        <p:spPr>
          <a:xfrm>
            <a:off x="1028701" y="570108"/>
            <a:ext cx="10544174" cy="5184775"/>
          </a:xfrm>
          <a:prstGeom prst="rect">
            <a:avLst/>
          </a:prstGeom>
        </p:spPr>
      </p:pic>
      <p:pic>
        <p:nvPicPr>
          <p:cNvPr id="8" name="Picture 7">
            <a:extLst>
              <a:ext uri="{FF2B5EF4-FFF2-40B4-BE49-F238E27FC236}">
                <a16:creationId xmlns:a16="http://schemas.microsoft.com/office/drawing/2014/main" id="{8C417F43-27EC-7C87-1CC3-2F24D50BC4E2}"/>
              </a:ext>
            </a:extLst>
          </p:cNvPr>
          <p:cNvPicPr>
            <a:picLocks noChangeAspect="1"/>
          </p:cNvPicPr>
          <p:nvPr/>
        </p:nvPicPr>
        <p:blipFill>
          <a:blip r:embed="rId5"/>
          <a:stretch>
            <a:fillRect/>
          </a:stretch>
        </p:blipFill>
        <p:spPr>
          <a:xfrm>
            <a:off x="1552565" y="1496446"/>
            <a:ext cx="9010669" cy="2798307"/>
          </a:xfrm>
          <a:prstGeom prst="rect">
            <a:avLst/>
          </a:prstGeom>
        </p:spPr>
      </p:pic>
      <p:pic>
        <p:nvPicPr>
          <p:cNvPr id="9" name="Picture 8">
            <a:extLst>
              <a:ext uri="{FF2B5EF4-FFF2-40B4-BE49-F238E27FC236}">
                <a16:creationId xmlns:a16="http://schemas.microsoft.com/office/drawing/2014/main" id="{E85012F5-59B0-5DEA-A995-CF852844F320}"/>
              </a:ext>
            </a:extLst>
          </p:cNvPr>
          <p:cNvPicPr>
            <a:picLocks noChangeAspect="1"/>
          </p:cNvPicPr>
          <p:nvPr/>
        </p:nvPicPr>
        <p:blipFill>
          <a:blip r:embed="rId6"/>
          <a:stretch>
            <a:fillRect/>
          </a:stretch>
        </p:blipFill>
        <p:spPr>
          <a:xfrm>
            <a:off x="419100" y="3618890"/>
            <a:ext cx="3399587" cy="3399587"/>
          </a:xfrm>
          <a:prstGeom prst="rect">
            <a:avLst/>
          </a:prstGeom>
        </p:spPr>
      </p:pic>
      <p:pic>
        <p:nvPicPr>
          <p:cNvPr id="10" name="图片 7" descr="千库网_兴奋跳起来的眼镜女孩png_元素编号11906143">
            <a:extLst>
              <a:ext uri="{FF2B5EF4-FFF2-40B4-BE49-F238E27FC236}">
                <a16:creationId xmlns:a16="http://schemas.microsoft.com/office/drawing/2014/main" id="{414E56E2-1F99-502E-0CB6-82B1B6F59776}"/>
              </a:ext>
            </a:extLst>
          </p:cNvPr>
          <p:cNvPicPr>
            <a:picLocks noChangeAspect="1"/>
          </p:cNvPicPr>
          <p:nvPr/>
        </p:nvPicPr>
        <p:blipFill rotWithShape="1">
          <a:blip r:embed="rId7"/>
          <a:srcRect l="20431" t="1" r="9017" b="16190"/>
          <a:stretch/>
        </p:blipFill>
        <p:spPr>
          <a:xfrm>
            <a:off x="9468433" y="3296240"/>
            <a:ext cx="2998356" cy="3561760"/>
          </a:xfrm>
          <a:prstGeom prst="rect">
            <a:avLst/>
          </a:prstGeom>
        </p:spPr>
      </p:pic>
    </p:spTree>
    <p:custDataLst>
      <p:tags r:id="rId1"/>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530AE81-1B04-4379-A3DB-254BC4A0C490}"/>
              </a:ext>
            </a:extLst>
          </p:cNvPr>
          <p:cNvSpPr txBox="1"/>
          <p:nvPr/>
        </p:nvSpPr>
        <p:spPr>
          <a:xfrm>
            <a:off x="1247273" y="1110332"/>
            <a:ext cx="9861885" cy="4401205"/>
          </a:xfrm>
          <a:prstGeom prst="rect">
            <a:avLst/>
          </a:prstGeom>
          <a:noFill/>
        </p:spPr>
        <p:txBody>
          <a:bodyPr wrap="square">
            <a:spAutoFit/>
          </a:bodyPr>
          <a:lstStyle/>
          <a:p>
            <a:r>
              <a:rPr kumimoji="0" lang="en-US" sz="2400" b="1" i="0" u="none" strike="noStrike" kern="1200" cap="none" spc="150" normalizeH="0" baseline="0" noProof="0" dirty="0">
                <a:ln>
                  <a:noFill/>
                </a:ln>
                <a:solidFill>
                  <a:srgbClr val="000000"/>
                </a:solidFill>
                <a:effectLst/>
                <a:uLnTx/>
                <a:uFillTx/>
                <a:latin typeface="Times New Roman" panose="02020603050405020304" pitchFamily="18" charset="0"/>
                <a:ea typeface="字魂37号-波纹乖乖体" panose="00000500000000000000" charset="-122"/>
                <a:cs typeface="Times New Roman" panose="02020603050405020304" pitchFamily="18" charset="0"/>
              </a:rPr>
              <a:t>	</a:t>
            </a:r>
            <a:r>
              <a:rPr kumimoji="0" lang="vi-VN" sz="2800" b="1" i="0" u="none" strike="noStrike" kern="1200" cap="none" spc="150" normalizeH="0" baseline="0" noProof="0" dirty="0">
                <a:ln>
                  <a:noFill/>
                </a:ln>
                <a:solidFill>
                  <a:srgbClr val="000000"/>
                </a:solidFill>
                <a:effectLst/>
                <a:uLnTx/>
                <a:uFillTx/>
                <a:latin typeface="Times New Roman" panose="02020603050405020304" pitchFamily="18" charset="0"/>
                <a:ea typeface="字魂37号-波纹乖乖体" panose="00000500000000000000" charset="-122"/>
                <a:cs typeface="Times New Roman" panose="02020603050405020304" pitchFamily="18" charset="0"/>
              </a:rPr>
              <a:t>Tôi đã nhìn thấy cô bé Mai đứng trước nhà tôi. Cô bé lầm nhầm cả chục lần cầu xin lỗi, mắt vẫn nhoà nước. Rồi cô bé thì thầm: “Ông Bụt ơi, cứu con!". Nghe thấy những lời thì thầm ấy của cô bé, tôi thầm nghĩ đây chắc hẳn là 1 cô bé ngoan, cô bé không cố ý và không 1 chút do dự tôi đã quyết định mua chậu lan mới thay cho chậu lan cũ. Hôm sau, cô bé Mai vô cùng ngạc nhiên và sung sướng khi nhìn thấy chậu lan. Vẫn là một nhành hoa tím biếc bung nở tuyệt đẹp. Nghe tiếng cười trong veo vui tươi của cô bé tôi cũng thấy vui lây</a:t>
            </a:r>
            <a:r>
              <a:rPr kumimoji="0" lang="en-US" sz="2800" b="1" i="0" u="none" strike="noStrike" kern="1200" cap="none" spc="150" normalizeH="0" baseline="0" noProof="0" dirty="0">
                <a:ln>
                  <a:noFill/>
                </a:ln>
                <a:solidFill>
                  <a:srgbClr val="000000"/>
                </a:solidFill>
                <a:effectLst/>
                <a:uLnTx/>
                <a:uFillTx/>
                <a:latin typeface="Times New Roman" panose="02020603050405020304" pitchFamily="18" charset="0"/>
                <a:ea typeface="字魂37号-波纹乖乖体" panose="00000500000000000000" charset="-122"/>
                <a:cs typeface="Times New Roman" panose="02020603050405020304" pitchFamily="18" charset="0"/>
              </a:rPr>
              <a:t>.</a:t>
            </a:r>
            <a:endParaRPr lang="en-US" sz="2800" dirty="0"/>
          </a:p>
        </p:txBody>
      </p:sp>
    </p:spTree>
    <p:extLst>
      <p:ext uri="{BB962C8B-B14F-4D97-AF65-F5344CB8AC3E}">
        <p14:creationId xmlns:p14="http://schemas.microsoft.com/office/powerpoint/2010/main" val="3625533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3"/>
          <a:srcRect t="43014"/>
          <a:stretch>
            <a:fillRect/>
          </a:stretch>
        </p:blipFill>
        <p:spPr>
          <a:xfrm>
            <a:off x="0" y="3418840"/>
            <a:ext cx="12192635" cy="3439160"/>
          </a:xfrm>
          <a:prstGeom prst="rect">
            <a:avLst/>
          </a:prstGeom>
        </p:spPr>
      </p:pic>
      <p:sp>
        <p:nvSpPr>
          <p:cNvPr id="7" name="矩形 6"/>
          <p:cNvSpPr/>
          <p:nvPr/>
        </p:nvSpPr>
        <p:spPr>
          <a:xfrm>
            <a:off x="405946" y="340694"/>
            <a:ext cx="11340984" cy="6260407"/>
          </a:xfrm>
          <a:prstGeom prst="rect">
            <a:avLst/>
          </a:prstGeom>
          <a:solidFill>
            <a:schemeClr val="bg1"/>
          </a:solidFill>
          <a:ln>
            <a:noFill/>
          </a:ln>
          <a:effectLst>
            <a:outerShdw blurRad="63500" sx="102000" sy="102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7号-波纹乖乖体"/>
              <a:ea typeface="字魂37号-波纹乖乖体"/>
              <a:cs typeface="字魂37号-波纹乖乖体" panose="00000500000000000000" charset="-122"/>
            </a:endParaRPr>
          </a:p>
        </p:txBody>
      </p:sp>
      <p:pic>
        <p:nvPicPr>
          <p:cNvPr id="11" name="图片 10" descr="12"/>
          <p:cNvPicPr>
            <a:picLocks noChangeAspect="1"/>
          </p:cNvPicPr>
          <p:nvPr/>
        </p:nvPicPr>
        <p:blipFill>
          <a:blip r:embed="rId4"/>
          <a:srcRect r="86897" b="82168"/>
          <a:stretch>
            <a:fillRect/>
          </a:stretch>
        </p:blipFill>
        <p:spPr>
          <a:xfrm>
            <a:off x="0" y="0"/>
            <a:ext cx="2046605" cy="3110230"/>
          </a:xfrm>
          <a:prstGeom prst="rect">
            <a:avLst/>
          </a:prstGeom>
        </p:spPr>
      </p:pic>
      <p:pic>
        <p:nvPicPr>
          <p:cNvPr id="5" name="图片 4" descr="12"/>
          <p:cNvPicPr>
            <a:picLocks noChangeAspect="1"/>
          </p:cNvPicPr>
          <p:nvPr/>
        </p:nvPicPr>
        <p:blipFill>
          <a:blip r:embed="rId4"/>
          <a:srcRect r="86897" b="82168"/>
          <a:stretch>
            <a:fillRect/>
          </a:stretch>
        </p:blipFill>
        <p:spPr>
          <a:xfrm>
            <a:off x="0" y="-10795"/>
            <a:ext cx="2046605" cy="3110230"/>
          </a:xfrm>
          <a:prstGeom prst="rect">
            <a:avLst/>
          </a:prstGeom>
        </p:spPr>
      </p:pic>
      <p:pic>
        <p:nvPicPr>
          <p:cNvPr id="13" name="Picture 12">
            <a:extLst>
              <a:ext uri="{FF2B5EF4-FFF2-40B4-BE49-F238E27FC236}">
                <a16:creationId xmlns:a16="http://schemas.microsoft.com/office/drawing/2014/main" id="{D8A8EE25-C563-4C9B-B8DF-A3CEE75C9658}"/>
              </a:ext>
            </a:extLst>
          </p:cNvPr>
          <p:cNvPicPr>
            <a:picLocks noChangeAspect="1"/>
          </p:cNvPicPr>
          <p:nvPr/>
        </p:nvPicPr>
        <p:blipFill>
          <a:blip r:embed="rId5"/>
          <a:stretch>
            <a:fillRect/>
          </a:stretch>
        </p:blipFill>
        <p:spPr>
          <a:xfrm>
            <a:off x="11077190" y="-10795"/>
            <a:ext cx="1792379" cy="2274005"/>
          </a:xfrm>
          <a:prstGeom prst="rect">
            <a:avLst/>
          </a:prstGeom>
        </p:spPr>
      </p:pic>
      <p:sp>
        <p:nvSpPr>
          <p:cNvPr id="6" name="Speech Bubble: Rectangle with Corners Rounded 5">
            <a:extLst>
              <a:ext uri="{FF2B5EF4-FFF2-40B4-BE49-F238E27FC236}">
                <a16:creationId xmlns:a16="http://schemas.microsoft.com/office/drawing/2014/main" id="{EEEB2AB5-8669-220C-9A60-95453B65BC3A}"/>
              </a:ext>
            </a:extLst>
          </p:cNvPr>
          <p:cNvSpPr/>
          <p:nvPr/>
        </p:nvSpPr>
        <p:spPr>
          <a:xfrm>
            <a:off x="4562475" y="990600"/>
            <a:ext cx="7210425" cy="2714625"/>
          </a:xfrm>
          <a:prstGeom prst="wedgeRoundRectCallout">
            <a:avLst>
              <a:gd name="adj1" fmla="val -60412"/>
              <a:gd name="adj2" fmla="val 49000"/>
              <a:gd name="adj3" fmla="val 16667"/>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dirty="0">
                <a:solidFill>
                  <a:srgbClr val="002060"/>
                </a:solidFill>
                <a:latin typeface="Cambria" panose="02040503050406030204" pitchFamily="18" charset="0"/>
                <a:ea typeface="Cambria" panose="02040503050406030204" pitchFamily="18" charset="0"/>
              </a:rPr>
              <a:t>- Lựa chọn cách xưng hô phù hợp (ví dụ: xưng </a:t>
            </a:r>
            <a:r>
              <a:rPr lang="vi-VN" sz="3200" b="1" dirty="0">
                <a:solidFill>
                  <a:srgbClr val="002060"/>
                </a:solidFill>
                <a:latin typeface="Cambria" panose="02040503050406030204" pitchFamily="18" charset="0"/>
                <a:ea typeface="Cambria" panose="02040503050406030204" pitchFamily="18" charset="0"/>
              </a:rPr>
              <a:t>“ta” </a:t>
            </a:r>
            <a:r>
              <a:rPr lang="vi-VN" sz="3200" dirty="0">
                <a:solidFill>
                  <a:srgbClr val="002060"/>
                </a:solidFill>
                <a:latin typeface="Cambria" panose="02040503050406030204" pitchFamily="18" charset="0"/>
                <a:ea typeface="Cambria" panose="02040503050406030204" pitchFamily="18" charset="0"/>
              </a:rPr>
              <a:t>khi đóng vai Sơn Tinh để nói chuyện với Thuỷ Tinh; xưng </a:t>
            </a:r>
            <a:r>
              <a:rPr lang="vi-VN" sz="3200" b="1" dirty="0">
                <a:solidFill>
                  <a:srgbClr val="002060"/>
                </a:solidFill>
                <a:latin typeface="Cambria" panose="02040503050406030204" pitchFamily="18" charset="0"/>
                <a:ea typeface="Cambria" panose="02040503050406030204" pitchFamily="18" charset="0"/>
              </a:rPr>
              <a:t>“con” </a:t>
            </a:r>
            <a:r>
              <a:rPr lang="vi-VN" sz="3200" dirty="0">
                <a:solidFill>
                  <a:srgbClr val="002060"/>
                </a:solidFill>
                <a:latin typeface="Cambria" panose="02040503050406030204" pitchFamily="18" charset="0"/>
                <a:ea typeface="Cambria" panose="02040503050406030204" pitchFamily="18" charset="0"/>
              </a:rPr>
              <a:t>khi đóng vai Mi-lô nói chuyện với cha; xưng </a:t>
            </a:r>
            <a:r>
              <a:rPr lang="vi-VN" sz="3200" b="1" dirty="0">
                <a:solidFill>
                  <a:srgbClr val="002060"/>
                </a:solidFill>
                <a:latin typeface="Cambria" panose="02040503050406030204" pitchFamily="18" charset="0"/>
                <a:ea typeface="Cambria" panose="02040503050406030204" pitchFamily="18" charset="0"/>
              </a:rPr>
              <a:t>“tôi” </a:t>
            </a:r>
            <a:r>
              <a:rPr lang="vi-VN" sz="3200" dirty="0">
                <a:solidFill>
                  <a:srgbClr val="002060"/>
                </a:solidFill>
                <a:latin typeface="Cambria" panose="02040503050406030204" pitchFamily="18" charset="0"/>
                <a:ea typeface="Cambria" panose="02040503050406030204" pitchFamily="18" charset="0"/>
              </a:rPr>
              <a:t>khi đóng vai ông nhạc sĩ;...).</a:t>
            </a:r>
            <a:endPar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8" name="Speech Bubble: Rectangle with Corners Rounded 7">
            <a:extLst>
              <a:ext uri="{FF2B5EF4-FFF2-40B4-BE49-F238E27FC236}">
                <a16:creationId xmlns:a16="http://schemas.microsoft.com/office/drawing/2014/main" id="{6DDCD166-F1CC-1D3C-7473-5065F425DF4F}"/>
              </a:ext>
            </a:extLst>
          </p:cNvPr>
          <p:cNvSpPr/>
          <p:nvPr/>
        </p:nvSpPr>
        <p:spPr>
          <a:xfrm>
            <a:off x="5019675" y="3886200"/>
            <a:ext cx="6372225" cy="1914525"/>
          </a:xfrm>
          <a:prstGeom prst="wedgeRoundRectCallout">
            <a:avLst>
              <a:gd name="adj1" fmla="val -66722"/>
              <a:gd name="adj2" fmla="val 2000"/>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Bổ</a:t>
            </a:r>
            <a:r>
              <a:rPr lang="en-US" sz="2800" dirty="0">
                <a:solidFill>
                  <a:srgbClr val="002060"/>
                </a:solidFill>
                <a:latin typeface="Cambria" panose="02040503050406030204" pitchFamily="18" charset="0"/>
                <a:ea typeface="Cambria" panose="02040503050406030204" pitchFamily="18" charset="0"/>
              </a:rPr>
              <a:t> sung </a:t>
            </a:r>
            <a:r>
              <a:rPr lang="en-US" sz="2800" dirty="0" err="1">
                <a:solidFill>
                  <a:srgbClr val="002060"/>
                </a:solidFill>
                <a:latin typeface="Cambria" panose="02040503050406030204" pitchFamily="18" charset="0"/>
                <a:ea typeface="Cambria" panose="02040503050406030204" pitchFamily="18" charset="0"/>
              </a:rPr>
              <a:t>những</a:t>
            </a:r>
            <a:r>
              <a:rPr lang="en-US" sz="2800" dirty="0">
                <a:solidFill>
                  <a:srgbClr val="002060"/>
                </a:solidFill>
                <a:latin typeface="Cambria" panose="02040503050406030204" pitchFamily="18" charset="0"/>
                <a:ea typeface="Cambria" panose="02040503050406030204" pitchFamily="18" charset="0"/>
              </a:rPr>
              <a:t> chi </a:t>
            </a:r>
            <a:r>
              <a:rPr lang="en-US" sz="2800" dirty="0" err="1">
                <a:solidFill>
                  <a:srgbClr val="002060"/>
                </a:solidFill>
                <a:latin typeface="Cambria" panose="02040503050406030204" pitchFamily="18" charset="0"/>
                <a:ea typeface="Cambria" panose="02040503050406030204" pitchFamily="18" charset="0"/>
              </a:rPr>
              <a:t>tiết</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mới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vừa</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phù</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hợp</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với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câu</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chuyện</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và</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sự</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phát</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triển</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tính</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cách</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của</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nhân</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vật</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vừa</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mang</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yếu</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tố</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bất</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ngờ</a:t>
            </a:r>
            <a:r>
              <a:rPr lang="en-US" sz="2800" dirty="0">
                <a:solidFill>
                  <a:srgbClr val="002060"/>
                </a:solidFill>
                <a:latin typeface="Cambria" panose="02040503050406030204" pitchFamily="18" charset="0"/>
                <a:ea typeface="Cambria" panose="02040503050406030204" pitchFamily="18" charset="0"/>
              </a:rPr>
              <a:t>).</a:t>
            </a:r>
            <a:endPar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2" name="Picture 2">
            <a:extLst>
              <a:ext uri="{FF2B5EF4-FFF2-40B4-BE49-F238E27FC236}">
                <a16:creationId xmlns:a16="http://schemas.microsoft.com/office/drawing/2014/main" id="{4DC32D61-7D59-F63B-F234-E27023DAE27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7875"/>
          <a:stretch/>
        </p:blipFill>
        <p:spPr>
          <a:xfrm>
            <a:off x="0" y="2867025"/>
            <a:ext cx="5010974" cy="3375621"/>
          </a:xfrm>
          <a:prstGeom prst="rect">
            <a:avLst/>
          </a:prstGeom>
        </p:spPr>
      </p:pic>
    </p:spTree>
    <p:custDataLst>
      <p:tags r:id="rId1"/>
    </p:custDataLst>
    <p:extLst>
      <p:ext uri="{BB962C8B-B14F-4D97-AF65-F5344CB8AC3E}">
        <p14:creationId xmlns:p14="http://schemas.microsoft.com/office/powerpoint/2010/main" val="19666895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D7A57E-B733-4491-83F1-5EF1D81DBF1A}"/>
              </a:ext>
            </a:extLst>
          </p:cNvPr>
          <p:cNvSpPr>
            <a:spLocks noGrp="1"/>
          </p:cNvSpPr>
          <p:nvPr>
            <p:ph idx="1"/>
          </p:nvPr>
        </p:nvSpPr>
        <p:spPr>
          <a:xfrm>
            <a:off x="611400" y="812482"/>
            <a:ext cx="10969200" cy="5627732"/>
          </a:xfrm>
        </p:spPr>
        <p:txBody>
          <a:bodyPr>
            <a:normAutofit fontScale="85000" lnSpcReduction="10000"/>
          </a:bodyPr>
          <a:lstStyle/>
          <a:p>
            <a:pPr marL="0" indent="0">
              <a:buNone/>
            </a:pPr>
            <a:r>
              <a:rPr lang="en-US" b="0" i="0" dirty="0">
                <a:solidFill>
                  <a:srgbClr val="000000"/>
                </a:solidFill>
                <a:effectLst/>
                <a:latin typeface="Open Sans" panose="020B0606030504020204" pitchFamily="34" charset="0"/>
              </a:rPr>
              <a:t>	</a:t>
            </a:r>
            <a:r>
              <a:rPr lang="vi-VN" sz="2400" b="1" i="0" dirty="0">
                <a:solidFill>
                  <a:srgbClr val="000000"/>
                </a:solidFill>
                <a:effectLst/>
                <a:latin typeface="Times New Roman" panose="02020603050405020304" pitchFamily="18" charset="0"/>
                <a:cs typeface="Times New Roman" panose="02020603050405020304" pitchFamily="18" charset="0"/>
              </a:rPr>
              <a:t>Khi ta đang cùng vợ của mình là Mị Nương về núi Tản Viên sau hôn lễ, thì bất ngờ nghe thấy tiếng động ầm ầm từ phía sau đuổi tới. Quay lại nhìn, ta bất ngờ trước cảnh mây đen mù mịt và dòng nước dữ đang cuộn trào. Đứng trên ngọn sóng là tên Thủy Tinh với vẻ mặt tức giận hầm hầm. Hiểu ngay mọi chuyện, ta lập tức ra lệnh cho quân lính đưa Mị Nương trốn lên núi, còn ta thì ở lại ứng chiến. Dồn sức xuống chân, ta bốc từng quả đồi xếp thành một thành lũy kiên cố chặn lại dòng chảy. Thấy vậy, Thủy Tinh lại càng hung hăng hơn, gọi thêm nhiều mây đen đến, hòng khiến nước dâng cao nhấn chìm tường thành. Thế nhưng ta cũng không chịu thua. Thủy Tinh dâng nước cao đến đâu, thì ra dựng thành cao lên đến đấy. Ta bốc núi, dời đất chồng lên thành từng nền đất cao, chắn lại dòng nước, quyết không để bị nhấn chìm. Hai bên cứ thế dằng co suốt hàng tháng trời, cuối cùng, Thủy Tinh cũng không thể cố thêm được nữa. Không còn sức lực để gọi mưa, hắn ta quay đầu bỏ trốn về biển, nhưng vẫn không quên buông lời đe dọa sẽ tiếp tục quay lại trả thù vào năm sau. Tuy nhiên, ta không quan tâm chút nào về sự đe dọa của hắn, vì ta tin rằng mình sẽ luôn là người chiến thắng cuối cùng.</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2860298"/>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4E9812-77BE-46AC-A20E-0DA1A9A430E3}"/>
              </a:ext>
            </a:extLst>
          </p:cNvPr>
          <p:cNvSpPr>
            <a:spLocks noGrp="1"/>
          </p:cNvSpPr>
          <p:nvPr>
            <p:ph idx="1"/>
          </p:nvPr>
        </p:nvSpPr>
        <p:spPr>
          <a:xfrm>
            <a:off x="567559" y="465083"/>
            <a:ext cx="11010041" cy="5784517"/>
          </a:xfrm>
        </p:spPr>
        <p:txBody>
          <a:bodyPr>
            <a:normAutofit/>
          </a:bodyPr>
          <a:lstStyle/>
          <a:p>
            <a:pPr marL="0" indent="0">
              <a:buNone/>
            </a:pPr>
            <a:r>
              <a:rPr lang="en-US" b="0" i="0" dirty="0">
                <a:solidFill>
                  <a:srgbClr val="000000"/>
                </a:solidFill>
                <a:effectLst/>
                <a:latin typeface="Open Sans" panose="020B0606030504020204" pitchFamily="34" charset="0"/>
              </a:rPr>
              <a:t>	</a:t>
            </a:r>
            <a:r>
              <a:rPr lang="vi-VN" sz="2400" b="1" i="0" dirty="0">
                <a:solidFill>
                  <a:srgbClr val="000000"/>
                </a:solidFill>
                <a:effectLst/>
                <a:latin typeface="Times New Roman" panose="02020603050405020304" pitchFamily="18" charset="0"/>
                <a:cs typeface="Times New Roman" panose="02020603050405020304" pitchFamily="18" charset="0"/>
              </a:rPr>
              <a:t>Mặc dù cha không đồng ý cho tôi chơi trống nhưng tôi vẫn không từ bỏ đam mê. Ban ngày tôi chăm chú lắng nghe tất cả những âm thanh xung quanh: tiếng những tàu lá cọ đu đưa trong gió, tiếng vỗ cánh của những chú chim ruồi, âm thanh phát ra khi tôi chụm hai chân rồi nhảy vào vũng nước,… Khi màn đêm buông xuống, tôi ngồi trên bãi cát và lắng nghe âm thanh của biển cả. Tôi khẽ hỏi những con sóng xô bờ: Tại sao mình không thể trở thành một tay trống nhỉ?. Thế rồi, tôi thuyết phục cha cho tôi tham gia một lớp nhạc cụ. Trống tim-pan-ni, trống công-ga, trống bông-gô,… loại nào tôi cũng chơi được. Tôi hăng say luyện tập cho đến 1 ngày nghe tiếng trống của tôi, ai cũng muốn nhún nhảy. Cứ cố gắng như vậy, cuối cùng tôi đã trở thành một nghệ sĩ trống nổi tiếng thế giới.</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9686507"/>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86E32C-B9F6-414E-B127-EBEC0B25A5A6}"/>
              </a:ext>
            </a:extLst>
          </p:cNvPr>
          <p:cNvSpPr>
            <a:spLocks noGrp="1"/>
          </p:cNvSpPr>
          <p:nvPr>
            <p:ph idx="1"/>
          </p:nvPr>
        </p:nvSpPr>
        <p:spPr/>
        <p:txBody>
          <a:bodyPr/>
          <a:lstStyle/>
          <a:p>
            <a:pPr marL="0" indent="0">
              <a:buNone/>
            </a:pPr>
            <a:r>
              <a:rPr lang="en-US" b="0" i="0" dirty="0">
                <a:solidFill>
                  <a:srgbClr val="000000"/>
                </a:solidFill>
                <a:effectLst/>
                <a:latin typeface="Open Sans" panose="020B0606030504020204" pitchFamily="34" charset="0"/>
              </a:rPr>
              <a:t>	</a:t>
            </a:r>
            <a:r>
              <a:rPr lang="vi-VN" sz="2400" b="1" i="0" dirty="0">
                <a:solidFill>
                  <a:srgbClr val="000000"/>
                </a:solidFill>
                <a:effectLst/>
                <a:latin typeface="Times New Roman" panose="02020603050405020304" pitchFamily="18" charset="0"/>
                <a:cs typeface="Times New Roman" panose="02020603050405020304" pitchFamily="18" charset="0"/>
              </a:rPr>
              <a:t>Tôi đã nhìn thấy cô bé Mai đứng trước nhà tôi. Cô bé lầm nhầm cả chục lần cầu xin lỗi, mắt vẫn nhoà nước. Rồi cô bé thì thầm: “Ông Bụt ơi, cứu con!". Nghe thấy những lời thì thầm ấy của cô bé, tôi thầm nghĩ đây chắc hẳn là 1 cô bé ngoan, cô bé không cố ý và không 1 chút do dự tôi đã quyết định mua chậu lan mới thay cho chậu lan cũ. Hôm sau, cô bé Mai vô cùng ngạc nhiên và sung sướng khi nhìn thấy chậu lan. Vẫn là một nhành hoa tím biếc bung nở tuyệt đẹp. Nghe tiếng cười trong veo vui tươi của cô bé tôi cũng thấy vui lây</a:t>
            </a:r>
            <a:r>
              <a:rPr lang="en-US" sz="2400" b="1" i="0" dirty="0">
                <a:solidFill>
                  <a:srgbClr val="000000"/>
                </a:solidFill>
                <a:effectLst/>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1575235"/>
      </p:ext>
    </p:extLst>
  </p:cSld>
  <p:clrMapOvr>
    <a:masterClrMapping/>
  </p:clrMapOvr>
  <mc:AlternateContent xmlns:mc="http://schemas.openxmlformats.org/markup-compatibility/2006">
    <mc:Choice xmlns:p14="http://schemas.microsoft.com/office/powerpoint/2010/main" Requires="p14">
      <p:transition spd="slow" p14:dur="2000" advTm="3000">
        <p:randomBar dir="vert"/>
      </p:transition>
    </mc:Choice>
    <mc:Fallback>
      <p:transition spd="slow" advTm="3000">
        <p:randomBar dir="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3"/>
          <a:srcRect t="43014"/>
          <a:stretch>
            <a:fillRect/>
          </a:stretch>
        </p:blipFill>
        <p:spPr>
          <a:xfrm>
            <a:off x="0" y="3418840"/>
            <a:ext cx="12192635" cy="3439160"/>
          </a:xfrm>
          <a:prstGeom prst="rect">
            <a:avLst/>
          </a:prstGeom>
        </p:spPr>
      </p:pic>
      <p:pic>
        <p:nvPicPr>
          <p:cNvPr id="11" name="图片 10" descr="12"/>
          <p:cNvPicPr>
            <a:picLocks noChangeAspect="1"/>
          </p:cNvPicPr>
          <p:nvPr/>
        </p:nvPicPr>
        <p:blipFill>
          <a:blip r:embed="rId4"/>
          <a:srcRect r="86897" b="82168"/>
          <a:stretch>
            <a:fillRect/>
          </a:stretch>
        </p:blipFill>
        <p:spPr>
          <a:xfrm>
            <a:off x="0" y="0"/>
            <a:ext cx="2046605" cy="3110230"/>
          </a:xfrm>
          <a:prstGeom prst="rect">
            <a:avLst/>
          </a:prstGeom>
        </p:spPr>
      </p:pic>
      <p:pic>
        <p:nvPicPr>
          <p:cNvPr id="5" name="图片 4" descr="12"/>
          <p:cNvPicPr>
            <a:picLocks noChangeAspect="1"/>
          </p:cNvPicPr>
          <p:nvPr/>
        </p:nvPicPr>
        <p:blipFill>
          <a:blip r:embed="rId4"/>
          <a:srcRect r="86897" b="82168"/>
          <a:stretch>
            <a:fillRect/>
          </a:stretch>
        </p:blipFill>
        <p:spPr>
          <a:xfrm>
            <a:off x="0" y="-10795"/>
            <a:ext cx="2046605" cy="3110230"/>
          </a:xfrm>
          <a:prstGeom prst="rect">
            <a:avLst/>
          </a:prstGeom>
        </p:spPr>
      </p:pic>
      <p:pic>
        <p:nvPicPr>
          <p:cNvPr id="13" name="Picture 12">
            <a:extLst>
              <a:ext uri="{FF2B5EF4-FFF2-40B4-BE49-F238E27FC236}">
                <a16:creationId xmlns:a16="http://schemas.microsoft.com/office/drawing/2014/main" id="{D8A8EE25-C563-4C9B-B8DF-A3CEE75C9658}"/>
              </a:ext>
            </a:extLst>
          </p:cNvPr>
          <p:cNvPicPr>
            <a:picLocks noChangeAspect="1"/>
          </p:cNvPicPr>
          <p:nvPr/>
        </p:nvPicPr>
        <p:blipFill>
          <a:blip r:embed="rId5"/>
          <a:stretch>
            <a:fillRect/>
          </a:stretch>
        </p:blipFill>
        <p:spPr>
          <a:xfrm>
            <a:off x="11077190" y="-10795"/>
            <a:ext cx="1792379" cy="2274005"/>
          </a:xfrm>
          <a:prstGeom prst="rect">
            <a:avLst/>
          </a:prstGeom>
        </p:spPr>
      </p:pic>
      <p:pic>
        <p:nvPicPr>
          <p:cNvPr id="14" name="Picture 13">
            <a:extLst>
              <a:ext uri="{FF2B5EF4-FFF2-40B4-BE49-F238E27FC236}">
                <a16:creationId xmlns:a16="http://schemas.microsoft.com/office/drawing/2014/main" id="{AB6637E7-D1B5-475B-BB6C-51B701DCD6F6}"/>
              </a:ext>
            </a:extLst>
          </p:cNvPr>
          <p:cNvPicPr>
            <a:picLocks noChangeAspect="1"/>
          </p:cNvPicPr>
          <p:nvPr/>
        </p:nvPicPr>
        <p:blipFill rotWithShape="1">
          <a:blip r:embed="rId6">
            <a:extLst>
              <a:ext uri="{28A0092B-C50C-407E-A947-70E740481C1C}">
                <a14:useLocalDpi xmlns:a14="http://schemas.microsoft.com/office/drawing/2010/main" val="0"/>
              </a:ext>
            </a:extLst>
          </a:blip>
          <a:srcRect t="-4095" r="83764" b="37529"/>
          <a:stretch/>
        </p:blipFill>
        <p:spPr>
          <a:xfrm flipH="1">
            <a:off x="227580" y="1510301"/>
            <a:ext cx="4195480" cy="5347699"/>
          </a:xfrm>
          <a:prstGeom prst="rect">
            <a:avLst/>
          </a:prstGeom>
        </p:spPr>
      </p:pic>
      <p:sp>
        <p:nvSpPr>
          <p:cNvPr id="3" name="Thought Bubble: Cloud 2">
            <a:extLst>
              <a:ext uri="{FF2B5EF4-FFF2-40B4-BE49-F238E27FC236}">
                <a16:creationId xmlns:a16="http://schemas.microsoft.com/office/drawing/2014/main" id="{819DFA4B-5527-4AA0-AB7A-C3B91730DA84}"/>
              </a:ext>
            </a:extLst>
          </p:cNvPr>
          <p:cNvSpPr/>
          <p:nvPr/>
        </p:nvSpPr>
        <p:spPr>
          <a:xfrm>
            <a:off x="5106254" y="231588"/>
            <a:ext cx="6164495" cy="3606325"/>
          </a:xfrm>
          <a:prstGeom prst="cloudCallout">
            <a:avLst>
              <a:gd name="adj1" fmla="val -81426"/>
              <a:gd name="adj2" fmla="val 33603"/>
            </a:avLst>
          </a:prstGeom>
          <a:solidFill>
            <a:schemeClr val="bg2"/>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ea typeface="字魂37号-波纹乖乖体"/>
              <a:cs typeface="+mn-cs"/>
            </a:endParaRPr>
          </a:p>
        </p:txBody>
      </p:sp>
      <p:sp>
        <p:nvSpPr>
          <p:cNvPr id="4" name="TextBox 3">
            <a:extLst>
              <a:ext uri="{FF2B5EF4-FFF2-40B4-BE49-F238E27FC236}">
                <a16:creationId xmlns:a16="http://schemas.microsoft.com/office/drawing/2014/main" id="{FE522FDE-0DAB-4D8D-B3F6-98676D304C5D}"/>
              </a:ext>
            </a:extLst>
          </p:cNvPr>
          <p:cNvSpPr txBox="1"/>
          <p:nvPr/>
        </p:nvSpPr>
        <p:spPr>
          <a:xfrm>
            <a:off x="5920693" y="832049"/>
            <a:ext cx="4488590" cy="2123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70C0"/>
                </a:solidFill>
                <a:effectLst/>
                <a:uLnTx/>
                <a:uFillTx/>
                <a:latin typeface="Arial" panose="020B0604020202020204" pitchFamily="34" charset="0"/>
                <a:ea typeface="字魂37号-波纹乖乖体"/>
                <a:cs typeface="Arial" panose="020B0604020202020204" pitchFamily="34" charset="0"/>
              </a:rPr>
              <a:t>3. </a:t>
            </a:r>
            <a:r>
              <a:rPr kumimoji="0" lang="en-US" sz="6600" b="1" i="0" u="none" strike="noStrike" kern="1200" cap="none" spc="0" normalizeH="0" baseline="0" noProof="0" dirty="0" err="1">
                <a:ln>
                  <a:noFill/>
                </a:ln>
                <a:solidFill>
                  <a:srgbClr val="0070C0"/>
                </a:solidFill>
                <a:effectLst/>
                <a:uLnTx/>
                <a:uFillTx/>
                <a:latin typeface="Arial" panose="020B0604020202020204" pitchFamily="34" charset="0"/>
                <a:ea typeface="字魂37号-波纹乖乖体"/>
                <a:cs typeface="Arial" panose="020B0604020202020204" pitchFamily="34" charset="0"/>
              </a:rPr>
              <a:t>Chỉnh</a:t>
            </a:r>
            <a:r>
              <a:rPr kumimoji="0" lang="en-US" sz="6600" b="1" i="0" u="none" strike="noStrike" kern="1200" cap="none" spc="0" normalizeH="0" noProof="0" dirty="0">
                <a:ln>
                  <a:noFill/>
                </a:ln>
                <a:solidFill>
                  <a:srgbClr val="0070C0"/>
                </a:solidFill>
                <a:effectLst/>
                <a:uLnTx/>
                <a:uFillTx/>
                <a:latin typeface="Arial" panose="020B0604020202020204" pitchFamily="34" charset="0"/>
                <a:ea typeface="字魂37号-波纹乖乖体"/>
                <a:cs typeface="Arial" panose="020B0604020202020204" pitchFamily="34" charset="0"/>
              </a:rPr>
              <a:t> </a:t>
            </a:r>
            <a:r>
              <a:rPr kumimoji="0" lang="en-US" sz="6600" b="1" i="0" u="none" strike="noStrike" kern="1200" cap="none" spc="0" normalizeH="0" noProof="0" dirty="0" err="1">
                <a:ln>
                  <a:noFill/>
                </a:ln>
                <a:solidFill>
                  <a:srgbClr val="0070C0"/>
                </a:solidFill>
                <a:effectLst/>
                <a:uLnTx/>
                <a:uFillTx/>
                <a:latin typeface="Arial" panose="020B0604020202020204" pitchFamily="34" charset="0"/>
                <a:ea typeface="字魂37号-波纹乖乖体"/>
                <a:cs typeface="Arial" panose="020B0604020202020204" pitchFamily="34" charset="0"/>
              </a:rPr>
              <a:t>sửa</a:t>
            </a:r>
            <a:endParaRPr kumimoji="0" lang="vi-VN" sz="6600" b="1" i="0" u="none" strike="noStrike" kern="1200" cap="none" spc="0" normalizeH="0" baseline="0" noProof="0" dirty="0">
              <a:ln>
                <a:noFill/>
              </a:ln>
              <a:solidFill>
                <a:srgbClr val="0070C0"/>
              </a:solidFill>
              <a:effectLst/>
              <a:uLnTx/>
              <a:uFillTx/>
              <a:latin typeface="Arial" panose="020B0604020202020204" pitchFamily="34" charset="0"/>
              <a:ea typeface="字魂37号-波纹乖乖体"/>
              <a:cs typeface="Arial" panose="020B0604020202020204" pitchFamily="34" charset="0"/>
            </a:endParaRPr>
          </a:p>
        </p:txBody>
      </p:sp>
    </p:spTree>
    <p:custDataLst>
      <p:tags r:id="rId1"/>
    </p:custDataLst>
    <p:extLst>
      <p:ext uri="{BB962C8B-B14F-4D97-AF65-F5344CB8AC3E}">
        <p14:creationId xmlns:p14="http://schemas.microsoft.com/office/powerpoint/2010/main" val="20716734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par>
                          <p:cTn id="15" fill="hold">
                            <p:stCondLst>
                              <p:cond delay="500"/>
                            </p:stCondLst>
                            <p:childTnLst>
                              <p:par>
                                <p:cTn id="16" presetID="14" presetClass="entr" presetSubtype="1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randombar(horizont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3"/>
          <a:srcRect t="43014"/>
          <a:stretch>
            <a:fillRect/>
          </a:stretch>
        </p:blipFill>
        <p:spPr>
          <a:xfrm>
            <a:off x="0" y="3418840"/>
            <a:ext cx="12192635" cy="3439160"/>
          </a:xfrm>
          <a:prstGeom prst="rect">
            <a:avLst/>
          </a:prstGeom>
        </p:spPr>
      </p:pic>
      <p:sp>
        <p:nvSpPr>
          <p:cNvPr id="7" name="矩形 6"/>
          <p:cNvSpPr/>
          <p:nvPr/>
        </p:nvSpPr>
        <p:spPr>
          <a:xfrm>
            <a:off x="405946" y="340694"/>
            <a:ext cx="11340984" cy="6260407"/>
          </a:xfrm>
          <a:prstGeom prst="rect">
            <a:avLst/>
          </a:prstGeom>
          <a:solidFill>
            <a:schemeClr val="bg1"/>
          </a:solidFill>
          <a:ln>
            <a:noFill/>
          </a:ln>
          <a:effectLst>
            <a:outerShdw blurRad="63500" sx="102000" sy="102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7号-波纹乖乖体"/>
              <a:ea typeface="字魂37号-波纹乖乖体"/>
              <a:cs typeface="字魂37号-波纹乖乖体" panose="00000500000000000000" charset="-122"/>
            </a:endParaRPr>
          </a:p>
        </p:txBody>
      </p:sp>
      <p:pic>
        <p:nvPicPr>
          <p:cNvPr id="11" name="图片 10" descr="12"/>
          <p:cNvPicPr>
            <a:picLocks noChangeAspect="1"/>
          </p:cNvPicPr>
          <p:nvPr/>
        </p:nvPicPr>
        <p:blipFill>
          <a:blip r:embed="rId4"/>
          <a:srcRect r="86897" b="82168"/>
          <a:stretch>
            <a:fillRect/>
          </a:stretch>
        </p:blipFill>
        <p:spPr>
          <a:xfrm>
            <a:off x="0" y="0"/>
            <a:ext cx="2046605" cy="3110230"/>
          </a:xfrm>
          <a:prstGeom prst="rect">
            <a:avLst/>
          </a:prstGeom>
        </p:spPr>
      </p:pic>
      <p:pic>
        <p:nvPicPr>
          <p:cNvPr id="5" name="图片 4" descr="12"/>
          <p:cNvPicPr>
            <a:picLocks noChangeAspect="1"/>
          </p:cNvPicPr>
          <p:nvPr/>
        </p:nvPicPr>
        <p:blipFill>
          <a:blip r:embed="rId4"/>
          <a:srcRect r="86897" b="82168"/>
          <a:stretch>
            <a:fillRect/>
          </a:stretch>
        </p:blipFill>
        <p:spPr>
          <a:xfrm>
            <a:off x="0" y="-10795"/>
            <a:ext cx="2046605" cy="3110230"/>
          </a:xfrm>
          <a:prstGeom prst="rect">
            <a:avLst/>
          </a:prstGeom>
        </p:spPr>
      </p:pic>
      <p:pic>
        <p:nvPicPr>
          <p:cNvPr id="13" name="Picture 12">
            <a:extLst>
              <a:ext uri="{FF2B5EF4-FFF2-40B4-BE49-F238E27FC236}">
                <a16:creationId xmlns:a16="http://schemas.microsoft.com/office/drawing/2014/main" id="{D8A8EE25-C563-4C9B-B8DF-A3CEE75C9658}"/>
              </a:ext>
            </a:extLst>
          </p:cNvPr>
          <p:cNvPicPr>
            <a:picLocks noChangeAspect="1"/>
          </p:cNvPicPr>
          <p:nvPr/>
        </p:nvPicPr>
        <p:blipFill>
          <a:blip r:embed="rId5"/>
          <a:stretch>
            <a:fillRect/>
          </a:stretch>
        </p:blipFill>
        <p:spPr>
          <a:xfrm>
            <a:off x="11077190" y="-10795"/>
            <a:ext cx="1792379" cy="2274005"/>
          </a:xfrm>
          <a:prstGeom prst="rect">
            <a:avLst/>
          </a:prstGeom>
        </p:spPr>
      </p:pic>
      <p:pic>
        <p:nvPicPr>
          <p:cNvPr id="10" name="Picture 9">
            <a:extLst>
              <a:ext uri="{FF2B5EF4-FFF2-40B4-BE49-F238E27FC236}">
                <a16:creationId xmlns:a16="http://schemas.microsoft.com/office/drawing/2014/main" id="{50C40D10-6E03-4696-B047-410B7E228D51}"/>
              </a:ext>
            </a:extLst>
          </p:cNvPr>
          <p:cNvPicPr>
            <a:picLocks noChangeAspect="1"/>
          </p:cNvPicPr>
          <p:nvPr/>
        </p:nvPicPr>
        <p:blipFill rotWithShape="1">
          <a:blip r:embed="rId6">
            <a:extLst>
              <a:ext uri="{28A0092B-C50C-407E-A947-70E740481C1C}">
                <a14:useLocalDpi xmlns:a14="http://schemas.microsoft.com/office/drawing/2010/main" val="0"/>
              </a:ext>
            </a:extLst>
          </a:blip>
          <a:srcRect t="-4095" r="83764" b="37529"/>
          <a:stretch/>
        </p:blipFill>
        <p:spPr>
          <a:xfrm>
            <a:off x="8987979" y="1833796"/>
            <a:ext cx="4019319" cy="5123158"/>
          </a:xfrm>
          <a:prstGeom prst="rect">
            <a:avLst/>
          </a:prstGeom>
        </p:spPr>
      </p:pic>
      <p:grpSp>
        <p:nvGrpSpPr>
          <p:cNvPr id="4" name="Group 3">
            <a:extLst>
              <a:ext uri="{FF2B5EF4-FFF2-40B4-BE49-F238E27FC236}">
                <a16:creationId xmlns:a16="http://schemas.microsoft.com/office/drawing/2014/main" id="{491B00E3-E72C-48B9-B306-B280C7CDFF02}"/>
              </a:ext>
            </a:extLst>
          </p:cNvPr>
          <p:cNvGrpSpPr/>
          <p:nvPr/>
        </p:nvGrpSpPr>
        <p:grpSpPr>
          <a:xfrm>
            <a:off x="503758" y="676275"/>
            <a:ext cx="8586337" cy="4313234"/>
            <a:chOff x="639856" y="1126207"/>
            <a:chExt cx="8586337" cy="3828614"/>
          </a:xfrm>
        </p:grpSpPr>
        <p:pic>
          <p:nvPicPr>
            <p:cNvPr id="12" name="Picture 11">
              <a:extLst>
                <a:ext uri="{FF2B5EF4-FFF2-40B4-BE49-F238E27FC236}">
                  <a16:creationId xmlns:a16="http://schemas.microsoft.com/office/drawing/2014/main" id="{1B8DF4FB-B9EE-464E-A593-30C92F729C1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9017" y="1612524"/>
              <a:ext cx="8147176" cy="3342297"/>
            </a:xfrm>
            <a:prstGeom prst="rect">
              <a:avLst/>
            </a:prstGeom>
          </p:spPr>
        </p:pic>
        <p:pic>
          <p:nvPicPr>
            <p:cNvPr id="14" name="Picture 13">
              <a:extLst>
                <a:ext uri="{FF2B5EF4-FFF2-40B4-BE49-F238E27FC236}">
                  <a16:creationId xmlns:a16="http://schemas.microsoft.com/office/drawing/2014/main" id="{14221A8E-C08D-4960-BA14-417F15E5C3A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9856" y="1126207"/>
              <a:ext cx="1184253" cy="1184253"/>
            </a:xfrm>
            <a:prstGeom prst="rect">
              <a:avLst/>
            </a:prstGeom>
          </p:spPr>
        </p:pic>
        <p:sp>
          <p:nvSpPr>
            <p:cNvPr id="3" name="TextBox 2">
              <a:extLst>
                <a:ext uri="{FF2B5EF4-FFF2-40B4-BE49-F238E27FC236}">
                  <a16:creationId xmlns:a16="http://schemas.microsoft.com/office/drawing/2014/main" id="{81C412C1-5750-4818-BA93-A6C08B62ADAC}"/>
                </a:ext>
              </a:extLst>
            </p:cNvPr>
            <p:cNvSpPr txBox="1"/>
            <p:nvPr/>
          </p:nvSpPr>
          <p:spPr>
            <a:xfrm>
              <a:off x="1225978" y="1808212"/>
              <a:ext cx="7853254" cy="2759278"/>
            </a:xfrm>
            <a:prstGeom prst="rect">
              <a:avLst/>
            </a:prstGeom>
            <a:noFill/>
          </p:spPr>
          <p:txBody>
            <a:bodyPr wrap="square" rtlCol="0">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800" b="0" i="0" u="none" strike="noStrike" kern="1200" cap="none" spc="0" normalizeH="0" baseline="0" noProof="0" dirty="0">
                  <a:ln>
                    <a:noFill/>
                  </a:ln>
                  <a:solidFill>
                    <a:srgbClr val="002060"/>
                  </a:solidFill>
                  <a:effectLst/>
                  <a:uLnTx/>
                  <a:uFillTx/>
                  <a:latin typeface="Arial" panose="020B0604020202020204" pitchFamily="34" charset="0"/>
                  <a:ea typeface="字魂37号-波纹乖乖体"/>
                  <a:cs typeface="Arial" panose="020B0604020202020204" pitchFamily="34" charset="0"/>
                </a:rPr>
                <a:t>Các em đọc lại bài của mình và tự chỉnh sửa các lỗi về nội dung, hình thức.</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800" b="0" i="0" u="none" strike="noStrike" kern="1200" cap="none" spc="0" normalizeH="0" baseline="0" noProof="0" dirty="0">
                  <a:ln>
                    <a:noFill/>
                  </a:ln>
                  <a:solidFill>
                    <a:srgbClr val="002060"/>
                  </a:solidFill>
                  <a:effectLst/>
                  <a:uLnTx/>
                  <a:uFillTx/>
                  <a:latin typeface="Arial" panose="020B0604020202020204" pitchFamily="34" charset="0"/>
                  <a:ea typeface="字魂37号-波纹乖乖体"/>
                  <a:cs typeface="Arial" panose="020B0604020202020204" pitchFamily="34" charset="0"/>
                </a:rPr>
                <a:t>Chia sẻ bài làm, đọc bài của bạn và nêu</a:t>
              </a: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字魂37号-波纹乖乖体"/>
                  <a:cs typeface="Arial" panose="020B0604020202020204" pitchFamily="34" charset="0"/>
                </a:rPr>
                <a:t> </a:t>
              </a:r>
              <a:r>
                <a:rPr kumimoji="0" lang="vi-VN" sz="2800" b="0" i="0" u="none" strike="noStrike" kern="1200" cap="none" spc="0" normalizeH="0" baseline="0" noProof="0" dirty="0">
                  <a:ln>
                    <a:noFill/>
                  </a:ln>
                  <a:solidFill>
                    <a:srgbClr val="002060"/>
                  </a:solidFill>
                  <a:effectLst/>
                  <a:uLnTx/>
                  <a:uFillTx/>
                  <a:latin typeface="Arial" panose="020B0604020202020204" pitchFamily="34" charset="0"/>
                  <a:ea typeface="字魂37号-波纹乖乖体"/>
                  <a:cs typeface="Arial" panose="020B0604020202020204" pitchFamily="34" charset="0"/>
                </a:rPr>
                <a:t>điều mình muốn học tập từ bạn, điều mình muốn góp ý cho bạn.</a:t>
              </a:r>
            </a:p>
            <a:p>
              <a:pPr marR="0" lvl="0" algn="just" defTabSz="914400" rtl="0" eaLnBrk="1" fontAlgn="auto" latinLnBrk="0" hangingPunct="1">
                <a:lnSpc>
                  <a:spcPct val="100000"/>
                </a:lnSpc>
                <a:spcBef>
                  <a:spcPts val="0"/>
                </a:spcBef>
                <a:spcAft>
                  <a:spcPts val="0"/>
                </a:spcAft>
                <a:buClrTx/>
                <a:buSzTx/>
                <a:tabLst/>
                <a:defRPr/>
              </a:pPr>
              <a:r>
                <a:rPr kumimoji="0" lang="vi-VN" sz="2800" b="1" i="0" u="none" strike="noStrike" kern="1200" cap="none" spc="0" normalizeH="0" baseline="0" noProof="0" dirty="0">
                  <a:ln>
                    <a:noFill/>
                  </a:ln>
                  <a:solidFill>
                    <a:srgbClr val="002060"/>
                  </a:solidFill>
                  <a:effectLst/>
                  <a:uLnTx/>
                  <a:uFillTx/>
                  <a:latin typeface="Arial" panose="020B0604020202020204" pitchFamily="34" charset="0"/>
                  <a:ea typeface="字魂37号-波纹乖乖体"/>
                  <a:cs typeface="Arial" panose="020B0604020202020204" pitchFamily="34" charset="0"/>
                </a:rPr>
                <a:t>Đặc biệt lưu ý: </a:t>
              </a:r>
              <a:r>
                <a:rPr kumimoji="0" lang="vi-VN" sz="2800" b="0" i="0" u="none" strike="noStrike" kern="1200" cap="none" spc="0" normalizeH="0" baseline="0" noProof="0" dirty="0">
                  <a:ln>
                    <a:noFill/>
                  </a:ln>
                  <a:solidFill>
                    <a:srgbClr val="002060"/>
                  </a:solidFill>
                  <a:effectLst/>
                  <a:uLnTx/>
                  <a:uFillTx/>
                  <a:latin typeface="Arial" panose="020B0604020202020204" pitchFamily="34" charset="0"/>
                  <a:ea typeface="字魂37号-波纹乖乖体"/>
                  <a:cs typeface="Arial" panose="020B0604020202020204" pitchFamily="34" charset="0"/>
                </a:rPr>
                <a:t>phần tưởng tượng phải</a:t>
              </a: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字魂37号-波纹乖乖体"/>
                  <a:cs typeface="Arial" panose="020B0604020202020204" pitchFamily="34" charset="0"/>
                </a:rPr>
                <a:t> </a:t>
              </a:r>
              <a:r>
                <a:rPr kumimoji="0" lang="vi-VN" sz="2800" b="0" i="0" u="none" strike="noStrike" kern="1200" cap="none" spc="0" normalizeH="0" baseline="0" noProof="0" dirty="0">
                  <a:ln>
                    <a:noFill/>
                  </a:ln>
                  <a:solidFill>
                    <a:srgbClr val="002060"/>
                  </a:solidFill>
                  <a:effectLst/>
                  <a:uLnTx/>
                  <a:uFillTx/>
                  <a:latin typeface="Arial" panose="020B0604020202020204" pitchFamily="34" charset="0"/>
                  <a:ea typeface="字魂37号-波纹乖乖体"/>
                  <a:cs typeface="Arial" panose="020B0604020202020204" pitchFamily="34" charset="0"/>
                </a:rPr>
                <a:t>vừa phù hợp với câu chuyện, vừa có yếu tố bất ngờ.</a:t>
              </a:r>
            </a:p>
          </p:txBody>
        </p:sp>
      </p:grpSp>
    </p:spTree>
    <p:custDataLst>
      <p:tags r:id="rId1"/>
    </p:custDataLst>
    <p:extLst>
      <p:ext uri="{BB962C8B-B14F-4D97-AF65-F5344CB8AC3E}">
        <p14:creationId xmlns:p14="http://schemas.microsoft.com/office/powerpoint/2010/main" val="692947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3"/>
          <a:srcRect t="43014"/>
          <a:stretch>
            <a:fillRect/>
          </a:stretch>
        </p:blipFill>
        <p:spPr>
          <a:xfrm>
            <a:off x="0" y="3418840"/>
            <a:ext cx="12192635" cy="3439160"/>
          </a:xfrm>
          <a:prstGeom prst="rect">
            <a:avLst/>
          </a:prstGeom>
        </p:spPr>
      </p:pic>
      <p:pic>
        <p:nvPicPr>
          <p:cNvPr id="10" name="图片 9" descr="12"/>
          <p:cNvPicPr>
            <a:picLocks noChangeAspect="1"/>
          </p:cNvPicPr>
          <p:nvPr/>
        </p:nvPicPr>
        <p:blipFill>
          <a:blip r:embed="rId4"/>
          <a:srcRect r="86897" b="82168"/>
          <a:stretch>
            <a:fillRect/>
          </a:stretch>
        </p:blipFill>
        <p:spPr>
          <a:xfrm>
            <a:off x="0" y="-10795"/>
            <a:ext cx="2046605" cy="3110230"/>
          </a:xfrm>
          <a:prstGeom prst="rect">
            <a:avLst/>
          </a:prstGeom>
        </p:spPr>
      </p:pic>
      <p:pic>
        <p:nvPicPr>
          <p:cNvPr id="12" name="图片 1" descr="图片1">
            <a:extLst>
              <a:ext uri="{FF2B5EF4-FFF2-40B4-BE49-F238E27FC236}">
                <a16:creationId xmlns:a16="http://schemas.microsoft.com/office/drawing/2014/main" id="{9D569EF8-5F6C-4CEE-A307-75366D195669}"/>
              </a:ext>
            </a:extLst>
          </p:cNvPr>
          <p:cNvPicPr>
            <a:picLocks noChangeAspect="1"/>
          </p:cNvPicPr>
          <p:nvPr/>
        </p:nvPicPr>
        <p:blipFill>
          <a:blip r:embed="rId5"/>
          <a:stretch>
            <a:fillRect/>
          </a:stretch>
        </p:blipFill>
        <p:spPr>
          <a:xfrm>
            <a:off x="1023302" y="958349"/>
            <a:ext cx="9868872" cy="3716736"/>
          </a:xfrm>
          <a:prstGeom prst="rect">
            <a:avLst/>
          </a:prstGeom>
        </p:spPr>
      </p:pic>
      <p:pic>
        <p:nvPicPr>
          <p:cNvPr id="2" name="Picture 1">
            <a:extLst>
              <a:ext uri="{FF2B5EF4-FFF2-40B4-BE49-F238E27FC236}">
                <a16:creationId xmlns:a16="http://schemas.microsoft.com/office/drawing/2014/main" id="{D4061479-7D56-43F7-B89E-848F10B07C53}"/>
              </a:ext>
            </a:extLst>
          </p:cNvPr>
          <p:cNvPicPr>
            <a:picLocks noChangeAspect="1"/>
          </p:cNvPicPr>
          <p:nvPr/>
        </p:nvPicPr>
        <p:blipFill>
          <a:blip r:embed="rId6"/>
          <a:stretch>
            <a:fillRect/>
          </a:stretch>
        </p:blipFill>
        <p:spPr>
          <a:xfrm>
            <a:off x="1299826" y="1477635"/>
            <a:ext cx="9565453" cy="2859272"/>
          </a:xfrm>
          <a:prstGeom prst="rect">
            <a:avLst/>
          </a:prstGeom>
        </p:spPr>
      </p:pic>
    </p:spTree>
    <p:custDataLst>
      <p:tags r:id="rId1"/>
    </p:custDataLst>
    <p:extLst>
      <p:ext uri="{BB962C8B-B14F-4D97-AF65-F5344CB8AC3E}">
        <p14:creationId xmlns:p14="http://schemas.microsoft.com/office/powerpoint/2010/main" val="37045983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3"/>
          <a:srcRect t="43014"/>
          <a:stretch>
            <a:fillRect/>
          </a:stretch>
        </p:blipFill>
        <p:spPr>
          <a:xfrm>
            <a:off x="0" y="3418840"/>
            <a:ext cx="12192635" cy="3439160"/>
          </a:xfrm>
          <a:prstGeom prst="rect">
            <a:avLst/>
          </a:prstGeom>
        </p:spPr>
      </p:pic>
      <p:pic>
        <p:nvPicPr>
          <p:cNvPr id="2" name="图片 1" descr="图片1"/>
          <p:cNvPicPr>
            <a:picLocks noChangeAspect="1"/>
          </p:cNvPicPr>
          <p:nvPr/>
        </p:nvPicPr>
        <p:blipFill>
          <a:blip r:embed="rId4"/>
          <a:stretch>
            <a:fillRect/>
          </a:stretch>
        </p:blipFill>
        <p:spPr>
          <a:xfrm>
            <a:off x="1832291" y="570108"/>
            <a:ext cx="8527415" cy="5184775"/>
          </a:xfrm>
          <a:prstGeom prst="rect">
            <a:avLst/>
          </a:prstGeom>
        </p:spPr>
      </p:pic>
      <p:pic>
        <p:nvPicPr>
          <p:cNvPr id="11" name="图片 10" descr="12"/>
          <p:cNvPicPr>
            <a:picLocks noChangeAspect="1"/>
          </p:cNvPicPr>
          <p:nvPr/>
        </p:nvPicPr>
        <p:blipFill>
          <a:blip r:embed="rId5"/>
          <a:srcRect r="86897" b="82168"/>
          <a:stretch>
            <a:fillRect/>
          </a:stretch>
        </p:blipFill>
        <p:spPr>
          <a:xfrm>
            <a:off x="0" y="0"/>
            <a:ext cx="2046605" cy="3110230"/>
          </a:xfrm>
          <a:prstGeom prst="rect">
            <a:avLst/>
          </a:prstGeom>
        </p:spPr>
      </p:pic>
      <p:pic>
        <p:nvPicPr>
          <p:cNvPr id="12" name="图片 11" descr="12"/>
          <p:cNvPicPr>
            <a:picLocks noChangeAspect="1"/>
          </p:cNvPicPr>
          <p:nvPr/>
        </p:nvPicPr>
        <p:blipFill>
          <a:blip r:embed="rId5"/>
          <a:srcRect l="48361" b="76783"/>
          <a:stretch>
            <a:fillRect/>
          </a:stretch>
        </p:blipFill>
        <p:spPr>
          <a:xfrm>
            <a:off x="7665085" y="187520"/>
            <a:ext cx="4526915" cy="2273300"/>
          </a:xfrm>
          <a:prstGeom prst="rect">
            <a:avLst/>
          </a:prstGeom>
        </p:spPr>
      </p:pic>
      <p:pic>
        <p:nvPicPr>
          <p:cNvPr id="10" name="图片 7" descr="千库网_兴奋跳起来的眼镜女孩png_元素编号11906143">
            <a:extLst>
              <a:ext uri="{FF2B5EF4-FFF2-40B4-BE49-F238E27FC236}">
                <a16:creationId xmlns:a16="http://schemas.microsoft.com/office/drawing/2014/main" id="{BFB1C2D4-65D7-41A0-9E31-087BAB2212EE}"/>
              </a:ext>
            </a:extLst>
          </p:cNvPr>
          <p:cNvPicPr>
            <a:picLocks noChangeAspect="1"/>
          </p:cNvPicPr>
          <p:nvPr/>
        </p:nvPicPr>
        <p:blipFill rotWithShape="1">
          <a:blip r:embed="rId6"/>
          <a:srcRect l="20431" t="1" r="9017" b="16190"/>
          <a:stretch/>
        </p:blipFill>
        <p:spPr>
          <a:xfrm>
            <a:off x="9563683" y="3296240"/>
            <a:ext cx="2998356" cy="3561760"/>
          </a:xfrm>
          <a:prstGeom prst="rect">
            <a:avLst/>
          </a:prstGeom>
        </p:spPr>
      </p:pic>
      <p:pic>
        <p:nvPicPr>
          <p:cNvPr id="6" name="Picture 5">
            <a:extLst>
              <a:ext uri="{FF2B5EF4-FFF2-40B4-BE49-F238E27FC236}">
                <a16:creationId xmlns:a16="http://schemas.microsoft.com/office/drawing/2014/main" id="{796DD1A2-5496-42D3-A06A-B6597D08F140}"/>
              </a:ext>
            </a:extLst>
          </p:cNvPr>
          <p:cNvPicPr>
            <a:picLocks noChangeAspect="1"/>
          </p:cNvPicPr>
          <p:nvPr/>
        </p:nvPicPr>
        <p:blipFill>
          <a:blip r:embed="rId7"/>
          <a:stretch>
            <a:fillRect/>
          </a:stretch>
        </p:blipFill>
        <p:spPr>
          <a:xfrm>
            <a:off x="2398455" y="2449158"/>
            <a:ext cx="7395089" cy="1816765"/>
          </a:xfrm>
          <a:prstGeom prst="rect">
            <a:avLst/>
          </a:prstGeom>
        </p:spPr>
      </p:pic>
    </p:spTree>
    <p:custDataLst>
      <p:tags r:id="rId1"/>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EB2DFB5-F210-B3D2-2C8B-0517FC2186F6}"/>
              </a:ext>
            </a:extLst>
          </p:cNvPr>
          <p:cNvPicPr>
            <a:picLocks noChangeAspect="1"/>
          </p:cNvPicPr>
          <p:nvPr/>
        </p:nvPicPr>
        <p:blipFill rotWithShape="1">
          <a:blip r:embed="rId2">
            <a:extLst>
              <a:ext uri="{28A0092B-C50C-407E-A947-70E740481C1C}">
                <a14:useLocalDpi xmlns:a14="http://schemas.microsoft.com/office/drawing/2010/main" val="0"/>
              </a:ext>
            </a:extLst>
          </a:blip>
          <a:srcRect t="-4095" r="83764" b="37529"/>
          <a:stretch/>
        </p:blipFill>
        <p:spPr>
          <a:xfrm flipH="1">
            <a:off x="196735" y="1510301"/>
            <a:ext cx="4195480" cy="5347699"/>
          </a:xfrm>
          <a:prstGeom prst="rect">
            <a:avLst/>
          </a:prstGeom>
        </p:spPr>
      </p:pic>
      <p:grpSp>
        <p:nvGrpSpPr>
          <p:cNvPr id="4" name="Group 3">
            <a:extLst>
              <a:ext uri="{FF2B5EF4-FFF2-40B4-BE49-F238E27FC236}">
                <a16:creationId xmlns:a16="http://schemas.microsoft.com/office/drawing/2014/main" id="{AD0B3BBD-7DC6-AD8F-7550-294DB2B447C6}"/>
              </a:ext>
            </a:extLst>
          </p:cNvPr>
          <p:cNvGrpSpPr/>
          <p:nvPr/>
        </p:nvGrpSpPr>
        <p:grpSpPr>
          <a:xfrm>
            <a:off x="3340452" y="-218322"/>
            <a:ext cx="7546623" cy="4542672"/>
            <a:chOff x="-828787" y="2206376"/>
            <a:chExt cx="4964871" cy="3274075"/>
          </a:xfrm>
        </p:grpSpPr>
        <p:pic>
          <p:nvPicPr>
            <p:cNvPr id="5" name="Picture 4">
              <a:extLst>
                <a:ext uri="{FF2B5EF4-FFF2-40B4-BE49-F238E27FC236}">
                  <a16:creationId xmlns:a16="http://schemas.microsoft.com/office/drawing/2014/main" id="{336F0265-7898-7A12-4040-536E26C8EF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28787" y="2206376"/>
              <a:ext cx="4964871" cy="3274075"/>
            </a:xfrm>
            <a:prstGeom prst="rect">
              <a:avLst/>
            </a:prstGeom>
          </p:spPr>
        </p:pic>
        <p:sp>
          <p:nvSpPr>
            <p:cNvPr id="6" name="TextBox 5">
              <a:extLst>
                <a:ext uri="{FF2B5EF4-FFF2-40B4-BE49-F238E27FC236}">
                  <a16:creationId xmlns:a16="http://schemas.microsoft.com/office/drawing/2014/main" id="{DF477922-0381-C02B-753F-6E267D3E92DC}"/>
                </a:ext>
              </a:extLst>
            </p:cNvPr>
            <p:cNvSpPr txBox="1"/>
            <p:nvPr/>
          </p:nvSpPr>
          <p:spPr>
            <a:xfrm>
              <a:off x="-328441" y="3053043"/>
              <a:ext cx="3772704" cy="14760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Em</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hãy</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kể</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lại</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một</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câu</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chuyện</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theo</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trí</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tưởng</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tượng</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của</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em</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spTree>
    <p:extLst>
      <p:ext uri="{BB962C8B-B14F-4D97-AF65-F5344CB8AC3E}">
        <p14:creationId xmlns:p14="http://schemas.microsoft.com/office/powerpoint/2010/main" val="27053519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3"/>
          <a:srcRect t="43014"/>
          <a:stretch>
            <a:fillRect/>
          </a:stretch>
        </p:blipFill>
        <p:spPr>
          <a:xfrm>
            <a:off x="0" y="3452886"/>
            <a:ext cx="12192635" cy="3439160"/>
          </a:xfrm>
          <a:prstGeom prst="rect">
            <a:avLst/>
          </a:prstGeom>
        </p:spPr>
      </p:pic>
      <p:pic>
        <p:nvPicPr>
          <p:cNvPr id="2" name="图片 1" descr="图片1"/>
          <p:cNvPicPr>
            <a:picLocks noChangeAspect="1"/>
          </p:cNvPicPr>
          <p:nvPr/>
        </p:nvPicPr>
        <p:blipFill>
          <a:blip r:embed="rId4"/>
          <a:stretch>
            <a:fillRect/>
          </a:stretch>
        </p:blipFill>
        <p:spPr>
          <a:xfrm>
            <a:off x="1832610" y="661035"/>
            <a:ext cx="8527415" cy="5184775"/>
          </a:xfrm>
          <a:prstGeom prst="rect">
            <a:avLst/>
          </a:prstGeom>
        </p:spPr>
      </p:pic>
      <p:pic>
        <p:nvPicPr>
          <p:cNvPr id="11" name="图片 10" descr="12"/>
          <p:cNvPicPr>
            <a:picLocks noChangeAspect="1"/>
          </p:cNvPicPr>
          <p:nvPr/>
        </p:nvPicPr>
        <p:blipFill>
          <a:blip r:embed="rId5"/>
          <a:srcRect r="86897" b="82168"/>
          <a:stretch>
            <a:fillRect/>
          </a:stretch>
        </p:blipFill>
        <p:spPr>
          <a:xfrm>
            <a:off x="0" y="0"/>
            <a:ext cx="2046605" cy="3110230"/>
          </a:xfrm>
          <a:prstGeom prst="rect">
            <a:avLst/>
          </a:prstGeom>
        </p:spPr>
      </p:pic>
      <p:pic>
        <p:nvPicPr>
          <p:cNvPr id="12" name="图片 11" descr="12"/>
          <p:cNvPicPr>
            <a:picLocks noChangeAspect="1"/>
          </p:cNvPicPr>
          <p:nvPr/>
        </p:nvPicPr>
        <p:blipFill>
          <a:blip r:embed="rId5"/>
          <a:srcRect l="48361" b="76783"/>
          <a:stretch>
            <a:fillRect/>
          </a:stretch>
        </p:blipFill>
        <p:spPr>
          <a:xfrm>
            <a:off x="8343814" y="77028"/>
            <a:ext cx="4526915" cy="2273300"/>
          </a:xfrm>
          <a:prstGeom prst="rect">
            <a:avLst/>
          </a:prstGeom>
        </p:spPr>
      </p:pic>
      <p:pic>
        <p:nvPicPr>
          <p:cNvPr id="5" name="Picture 4">
            <a:extLst>
              <a:ext uri="{FF2B5EF4-FFF2-40B4-BE49-F238E27FC236}">
                <a16:creationId xmlns:a16="http://schemas.microsoft.com/office/drawing/2014/main" id="{70DE15C1-6B34-20C1-BC28-06AD9B99CDC2}"/>
              </a:ext>
            </a:extLst>
          </p:cNvPr>
          <p:cNvPicPr>
            <a:picLocks noChangeAspect="1"/>
          </p:cNvPicPr>
          <p:nvPr/>
        </p:nvPicPr>
        <p:blipFill>
          <a:blip r:embed="rId6"/>
          <a:stretch>
            <a:fillRect/>
          </a:stretch>
        </p:blipFill>
        <p:spPr>
          <a:xfrm>
            <a:off x="3013506" y="2019300"/>
            <a:ext cx="6133108" cy="2950720"/>
          </a:xfrm>
          <a:prstGeom prst="rect">
            <a:avLst/>
          </a:prstGeom>
        </p:spPr>
      </p:pic>
    </p:spTree>
    <p:custDataLst>
      <p:tags r:id="rId1"/>
    </p:custDataLst>
    <p:extLst>
      <p:ext uri="{BB962C8B-B14F-4D97-AF65-F5344CB8AC3E}">
        <p14:creationId xmlns:p14="http://schemas.microsoft.com/office/powerpoint/2010/main" val="930861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3"/>
          <a:srcRect t="43014"/>
          <a:stretch>
            <a:fillRect/>
          </a:stretch>
        </p:blipFill>
        <p:spPr>
          <a:xfrm>
            <a:off x="0" y="3418840"/>
            <a:ext cx="12192635" cy="3439160"/>
          </a:xfrm>
          <a:prstGeom prst="rect">
            <a:avLst/>
          </a:prstGeom>
        </p:spPr>
      </p:pic>
      <p:sp>
        <p:nvSpPr>
          <p:cNvPr id="7" name="矩形 6"/>
          <p:cNvSpPr/>
          <p:nvPr/>
        </p:nvSpPr>
        <p:spPr>
          <a:xfrm>
            <a:off x="412653" y="790575"/>
            <a:ext cx="11340984" cy="4629150"/>
          </a:xfrm>
          <a:prstGeom prst="rect">
            <a:avLst/>
          </a:prstGeom>
          <a:solidFill>
            <a:schemeClr val="bg1"/>
          </a:solidFill>
          <a:ln>
            <a:noFill/>
          </a:ln>
          <a:effectLst>
            <a:outerShdw blurRad="63500" sx="102000" sy="102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ea typeface="字魂37号-波纹乖乖体"/>
              <a:cs typeface="字魂37号-波纹乖乖体" panose="00000500000000000000" charset="-122"/>
            </a:endParaRPr>
          </a:p>
        </p:txBody>
      </p:sp>
      <p:pic>
        <p:nvPicPr>
          <p:cNvPr id="11" name="图片 10" descr="12"/>
          <p:cNvPicPr>
            <a:picLocks noChangeAspect="1"/>
          </p:cNvPicPr>
          <p:nvPr/>
        </p:nvPicPr>
        <p:blipFill>
          <a:blip r:embed="rId4"/>
          <a:srcRect r="86897" b="82168"/>
          <a:stretch>
            <a:fillRect/>
          </a:stretch>
        </p:blipFill>
        <p:spPr>
          <a:xfrm>
            <a:off x="0" y="0"/>
            <a:ext cx="2046605" cy="3110230"/>
          </a:xfrm>
          <a:prstGeom prst="rect">
            <a:avLst/>
          </a:prstGeom>
        </p:spPr>
      </p:pic>
      <p:pic>
        <p:nvPicPr>
          <p:cNvPr id="5" name="图片 4" descr="12"/>
          <p:cNvPicPr>
            <a:picLocks noChangeAspect="1"/>
          </p:cNvPicPr>
          <p:nvPr/>
        </p:nvPicPr>
        <p:blipFill>
          <a:blip r:embed="rId4"/>
          <a:srcRect r="86897" b="82168"/>
          <a:stretch>
            <a:fillRect/>
          </a:stretch>
        </p:blipFill>
        <p:spPr>
          <a:xfrm>
            <a:off x="0" y="-10795"/>
            <a:ext cx="2046605" cy="3110230"/>
          </a:xfrm>
          <a:prstGeom prst="rect">
            <a:avLst/>
          </a:prstGeom>
        </p:spPr>
      </p:pic>
      <p:pic>
        <p:nvPicPr>
          <p:cNvPr id="13" name="Picture 12">
            <a:extLst>
              <a:ext uri="{FF2B5EF4-FFF2-40B4-BE49-F238E27FC236}">
                <a16:creationId xmlns:a16="http://schemas.microsoft.com/office/drawing/2014/main" id="{D8A8EE25-C563-4C9B-B8DF-A3CEE75C9658}"/>
              </a:ext>
            </a:extLst>
          </p:cNvPr>
          <p:cNvPicPr>
            <a:picLocks noChangeAspect="1"/>
          </p:cNvPicPr>
          <p:nvPr/>
        </p:nvPicPr>
        <p:blipFill>
          <a:blip r:embed="rId5"/>
          <a:stretch>
            <a:fillRect/>
          </a:stretch>
        </p:blipFill>
        <p:spPr>
          <a:xfrm>
            <a:off x="11077190" y="-10795"/>
            <a:ext cx="1792379" cy="2274005"/>
          </a:xfrm>
          <a:prstGeom prst="rect">
            <a:avLst/>
          </a:prstGeom>
        </p:spPr>
      </p:pic>
      <p:sp>
        <p:nvSpPr>
          <p:cNvPr id="2" name="TextBox 1">
            <a:extLst>
              <a:ext uri="{FF2B5EF4-FFF2-40B4-BE49-F238E27FC236}">
                <a16:creationId xmlns:a16="http://schemas.microsoft.com/office/drawing/2014/main" id="{611BBD89-5A9C-4A57-8420-7668CF5A7657}"/>
              </a:ext>
            </a:extLst>
          </p:cNvPr>
          <p:cNvSpPr txBox="1"/>
          <p:nvPr/>
        </p:nvSpPr>
        <p:spPr>
          <a:xfrm>
            <a:off x="813584" y="1296339"/>
            <a:ext cx="10602930" cy="3539430"/>
          </a:xfrm>
          <a:prstGeom prst="rect">
            <a:avLst/>
          </a:prstGeom>
          <a:noFill/>
        </p:spPr>
        <p:txBody>
          <a:bodyPr wrap="square" rtlCol="0">
            <a:spAutoFit/>
          </a:bodyPr>
          <a:lstStyle/>
          <a:p>
            <a:pPr lvl="0" algn="just">
              <a:defRPr/>
            </a:pPr>
            <a:r>
              <a:rPr lang="vi-VN" sz="2800" b="1" dirty="0">
                <a:solidFill>
                  <a:srgbClr val="EC5F74">
                    <a:lumMod val="75000"/>
                  </a:srgbClr>
                </a:solidFill>
                <a:latin typeface="Cambria" panose="02040503050406030204" pitchFamily="18" charset="0"/>
                <a:ea typeface="Cambria" panose="02040503050406030204" pitchFamily="18" charset="0"/>
                <a:cs typeface="Arial" panose="020B0604020202020204" pitchFamily="34" charset="0"/>
              </a:rPr>
              <a:t>Chọn 1 trong 3 đề dưới đây:</a:t>
            </a:r>
          </a:p>
          <a:p>
            <a:pPr lvl="0" algn="just">
              <a:defRPr/>
            </a:pPr>
            <a:r>
              <a:rPr lang="vi-VN" sz="2800" b="1" dirty="0">
                <a:solidFill>
                  <a:srgbClr val="EC5F74">
                    <a:lumMod val="75000"/>
                  </a:srgbClr>
                </a:solidFill>
                <a:latin typeface="Cambria" panose="02040503050406030204" pitchFamily="18" charset="0"/>
                <a:ea typeface="Cambria" panose="02040503050406030204" pitchFamily="18" charset="0"/>
                <a:cs typeface="Arial" panose="020B0604020202020204" pitchFamily="34" charset="0"/>
              </a:rPr>
              <a:t>Đề 1: </a:t>
            </a:r>
            <a:r>
              <a:rPr lang="vi-VN" sz="2800" dirty="0">
                <a:solidFill>
                  <a:srgbClr val="EC5F74">
                    <a:lumMod val="75000"/>
                  </a:srgbClr>
                </a:solidFill>
                <a:latin typeface="Cambria" panose="02040503050406030204" pitchFamily="18" charset="0"/>
                <a:ea typeface="Cambria" panose="02040503050406030204" pitchFamily="18" charset="0"/>
                <a:cs typeface="Arial" panose="020B0604020202020204" pitchFamily="34" charset="0"/>
              </a:rPr>
              <a:t>Đóng vai Sơn Tinh kể lại cuộc chiến đấu với Thuỷ Tinh hoặc đóng vai Thuỷ Tinh nói chuyện với Sơn Tinh khi mình thua trận (câu chuyện “Sơn Tinh, Thuỷ Tinh”).</a:t>
            </a:r>
          </a:p>
          <a:p>
            <a:pPr lvl="0" algn="just">
              <a:defRPr/>
            </a:pPr>
            <a:r>
              <a:rPr lang="vi-VN" sz="2800" b="1" dirty="0">
                <a:solidFill>
                  <a:srgbClr val="EC5F74">
                    <a:lumMod val="75000"/>
                  </a:srgbClr>
                </a:solidFill>
                <a:latin typeface="Cambria" panose="02040503050406030204" pitchFamily="18" charset="0"/>
                <a:ea typeface="Cambria" panose="02040503050406030204" pitchFamily="18" charset="0"/>
                <a:cs typeface="Arial" panose="020B0604020202020204" pitchFamily="34" charset="0"/>
              </a:rPr>
              <a:t>Đề 2: </a:t>
            </a:r>
            <a:r>
              <a:rPr lang="vi-VN" sz="2800" dirty="0">
                <a:solidFill>
                  <a:srgbClr val="EC5F74">
                    <a:lumMod val="75000"/>
                  </a:srgbClr>
                </a:solidFill>
                <a:latin typeface="Cambria" panose="02040503050406030204" pitchFamily="18" charset="0"/>
                <a:ea typeface="Cambria" panose="02040503050406030204" pitchFamily="18" charset="0"/>
                <a:cs typeface="Arial" panose="020B0604020202020204" pitchFamily="34" charset="0"/>
              </a:rPr>
              <a:t>Đóng vai Mi-lô thuyết phục cha cho mình tham gia lớp học chơi trống (câu chuyện “Nghệ sĩ trống”).</a:t>
            </a:r>
          </a:p>
          <a:p>
            <a:pPr lvl="0" algn="just">
              <a:defRPr/>
            </a:pPr>
            <a:r>
              <a:rPr lang="vi-VN" sz="2800" b="1" dirty="0">
                <a:solidFill>
                  <a:srgbClr val="EC5F74">
                    <a:lumMod val="75000"/>
                  </a:srgbClr>
                </a:solidFill>
                <a:latin typeface="Cambria" panose="02040503050406030204" pitchFamily="18" charset="0"/>
                <a:ea typeface="Cambria" panose="02040503050406030204" pitchFamily="18" charset="0"/>
                <a:cs typeface="Arial" panose="020B0604020202020204" pitchFamily="34" charset="0"/>
              </a:rPr>
              <a:t>Đề 3: </a:t>
            </a:r>
            <a:r>
              <a:rPr lang="vi-VN" sz="2800" dirty="0">
                <a:solidFill>
                  <a:srgbClr val="EC5F74">
                    <a:lumMod val="75000"/>
                  </a:srgbClr>
                </a:solidFill>
                <a:latin typeface="Cambria" panose="02040503050406030204" pitchFamily="18" charset="0"/>
                <a:ea typeface="Cambria" panose="02040503050406030204" pitchFamily="18" charset="0"/>
                <a:cs typeface="Arial" panose="020B0604020202020204" pitchFamily="34" charset="0"/>
              </a:rPr>
              <a:t>Đóng vai ông nhạc sĩ nói lên suy nghĩ khi nghe thấy lời thì thầm của bé Mai (câu chuyện “Ông Bụt đã đến”).</a:t>
            </a:r>
            <a:endParaRPr kumimoji="0" lang="en-US" sz="280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custDataLst>
      <p:tags r:id="rId1"/>
    </p:custDataLst>
    <p:extLst>
      <p:ext uri="{BB962C8B-B14F-4D97-AF65-F5344CB8AC3E}">
        <p14:creationId xmlns:p14="http://schemas.microsoft.com/office/powerpoint/2010/main" val="35227013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DB59A83-972C-4FBD-9823-E8E3CB32D70F}"/>
              </a:ext>
            </a:extLst>
          </p:cNvPr>
          <p:cNvPicPr>
            <a:picLocks noChangeAspect="1"/>
          </p:cNvPicPr>
          <p:nvPr/>
        </p:nvPicPr>
        <p:blipFill>
          <a:blip r:embed="rId2"/>
          <a:stretch>
            <a:fillRect/>
          </a:stretch>
        </p:blipFill>
        <p:spPr>
          <a:xfrm>
            <a:off x="532276" y="771628"/>
            <a:ext cx="5563724" cy="5314744"/>
          </a:xfrm>
          <a:prstGeom prst="rect">
            <a:avLst/>
          </a:prstGeom>
        </p:spPr>
      </p:pic>
      <p:sp>
        <p:nvSpPr>
          <p:cNvPr id="9" name="TextBox 8">
            <a:extLst>
              <a:ext uri="{FF2B5EF4-FFF2-40B4-BE49-F238E27FC236}">
                <a16:creationId xmlns:a16="http://schemas.microsoft.com/office/drawing/2014/main" id="{F1BFFBA4-94D9-4D8D-8350-34D1F63FB788}"/>
              </a:ext>
            </a:extLst>
          </p:cNvPr>
          <p:cNvSpPr txBox="1"/>
          <p:nvPr/>
        </p:nvSpPr>
        <p:spPr>
          <a:xfrm>
            <a:off x="5782104" y="2290384"/>
            <a:ext cx="575469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rPr>
              <a:t>1. </a:t>
            </a:r>
            <a:r>
              <a:rPr kumimoji="0" lang="en-US" sz="8000" b="1" i="0" u="none" strike="noStrike" kern="1200" cap="none" spc="0" normalizeH="0" baseline="0" noProof="0" dirty="0" err="1">
                <a:ln>
                  <a:noFill/>
                </a:ln>
                <a:solidFill>
                  <a:srgbClr val="00B0F0"/>
                </a:solidFill>
                <a:effectLst/>
                <a:uLnTx/>
                <a:uFillTx/>
                <a:latin typeface="Cambria" panose="02040503050406030204" pitchFamily="18" charset="0"/>
                <a:ea typeface="Cambria" panose="02040503050406030204" pitchFamily="18" charset="0"/>
              </a:rPr>
              <a:t>Chuẩn</a:t>
            </a:r>
            <a:r>
              <a:rPr kumimoji="0" lang="en-US" sz="8000" b="1"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rPr>
              <a:t> </a:t>
            </a:r>
            <a:r>
              <a:rPr kumimoji="0" lang="en-US" sz="8000" b="1" i="0" u="none" strike="noStrike" kern="1200" cap="none" spc="0" normalizeH="0" baseline="0" noProof="0" dirty="0" err="1">
                <a:ln>
                  <a:noFill/>
                </a:ln>
                <a:solidFill>
                  <a:srgbClr val="00B0F0"/>
                </a:solidFill>
                <a:effectLst/>
                <a:uLnTx/>
                <a:uFillTx/>
                <a:latin typeface="Cambria" panose="02040503050406030204" pitchFamily="18" charset="0"/>
                <a:ea typeface="Cambria" panose="02040503050406030204" pitchFamily="18" charset="0"/>
              </a:rPr>
              <a:t>bị</a:t>
            </a:r>
            <a:endParaRPr kumimoji="0" lang="en-US" sz="1800" b="0"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9046077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3"/>
          <a:srcRect t="43014"/>
          <a:stretch>
            <a:fillRect/>
          </a:stretch>
        </p:blipFill>
        <p:spPr>
          <a:xfrm>
            <a:off x="0" y="3418840"/>
            <a:ext cx="12192635" cy="3439160"/>
          </a:xfrm>
          <a:prstGeom prst="rect">
            <a:avLst/>
          </a:prstGeom>
        </p:spPr>
      </p:pic>
      <p:sp>
        <p:nvSpPr>
          <p:cNvPr id="7" name="矩形 6"/>
          <p:cNvSpPr/>
          <p:nvPr/>
        </p:nvSpPr>
        <p:spPr>
          <a:xfrm>
            <a:off x="405946" y="340694"/>
            <a:ext cx="11340984" cy="6260407"/>
          </a:xfrm>
          <a:prstGeom prst="rect">
            <a:avLst/>
          </a:prstGeom>
          <a:solidFill>
            <a:schemeClr val="bg1"/>
          </a:solidFill>
          <a:ln>
            <a:noFill/>
          </a:ln>
          <a:effectLst>
            <a:outerShdw blurRad="63500" sx="102000" sy="102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7号-波纹乖乖体"/>
              <a:ea typeface="字魂37号-波纹乖乖体"/>
              <a:cs typeface="字魂37号-波纹乖乖体" panose="00000500000000000000" charset="-122"/>
            </a:endParaRPr>
          </a:p>
        </p:txBody>
      </p:sp>
      <p:pic>
        <p:nvPicPr>
          <p:cNvPr id="11" name="图片 10" descr="12"/>
          <p:cNvPicPr>
            <a:picLocks noChangeAspect="1"/>
          </p:cNvPicPr>
          <p:nvPr/>
        </p:nvPicPr>
        <p:blipFill>
          <a:blip r:embed="rId4"/>
          <a:srcRect r="86897" b="82168"/>
          <a:stretch>
            <a:fillRect/>
          </a:stretch>
        </p:blipFill>
        <p:spPr>
          <a:xfrm>
            <a:off x="0" y="0"/>
            <a:ext cx="2046605" cy="3110230"/>
          </a:xfrm>
          <a:prstGeom prst="rect">
            <a:avLst/>
          </a:prstGeom>
        </p:spPr>
      </p:pic>
      <p:pic>
        <p:nvPicPr>
          <p:cNvPr id="5" name="图片 4" descr="12"/>
          <p:cNvPicPr>
            <a:picLocks noChangeAspect="1"/>
          </p:cNvPicPr>
          <p:nvPr/>
        </p:nvPicPr>
        <p:blipFill>
          <a:blip r:embed="rId4"/>
          <a:srcRect r="86897" b="82168"/>
          <a:stretch>
            <a:fillRect/>
          </a:stretch>
        </p:blipFill>
        <p:spPr>
          <a:xfrm>
            <a:off x="0" y="-10795"/>
            <a:ext cx="2046605" cy="3110230"/>
          </a:xfrm>
          <a:prstGeom prst="rect">
            <a:avLst/>
          </a:prstGeom>
        </p:spPr>
      </p:pic>
      <p:pic>
        <p:nvPicPr>
          <p:cNvPr id="13" name="Picture 12">
            <a:extLst>
              <a:ext uri="{FF2B5EF4-FFF2-40B4-BE49-F238E27FC236}">
                <a16:creationId xmlns:a16="http://schemas.microsoft.com/office/drawing/2014/main" id="{D8A8EE25-C563-4C9B-B8DF-A3CEE75C9658}"/>
              </a:ext>
            </a:extLst>
          </p:cNvPr>
          <p:cNvPicPr>
            <a:picLocks noChangeAspect="1"/>
          </p:cNvPicPr>
          <p:nvPr/>
        </p:nvPicPr>
        <p:blipFill>
          <a:blip r:embed="rId5"/>
          <a:stretch>
            <a:fillRect/>
          </a:stretch>
        </p:blipFill>
        <p:spPr>
          <a:xfrm>
            <a:off x="11077190" y="-10795"/>
            <a:ext cx="1792379" cy="2274005"/>
          </a:xfrm>
          <a:prstGeom prst="rect">
            <a:avLst/>
          </a:prstGeom>
        </p:spPr>
      </p:pic>
      <p:pic>
        <p:nvPicPr>
          <p:cNvPr id="3" name="Picture 2" descr="A group of people in clothing&#10;&#10;Description automatically generated with low confidence">
            <a:extLst>
              <a:ext uri="{FF2B5EF4-FFF2-40B4-BE49-F238E27FC236}">
                <a16:creationId xmlns:a16="http://schemas.microsoft.com/office/drawing/2014/main" id="{D8B949BA-01AB-895E-00C6-CCBC785EF29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8955" y="4273798"/>
            <a:ext cx="3597796" cy="2264071"/>
          </a:xfrm>
          <a:prstGeom prst="rect">
            <a:avLst/>
          </a:prstGeom>
        </p:spPr>
      </p:pic>
      <p:sp>
        <p:nvSpPr>
          <p:cNvPr id="4" name="Rectangle: Rounded Corners 3">
            <a:extLst>
              <a:ext uri="{FF2B5EF4-FFF2-40B4-BE49-F238E27FC236}">
                <a16:creationId xmlns:a16="http://schemas.microsoft.com/office/drawing/2014/main" id="{A73F747A-3639-CCA1-2020-F14108B9AEFE}"/>
              </a:ext>
            </a:extLst>
          </p:cNvPr>
          <p:cNvSpPr/>
          <p:nvPr/>
        </p:nvSpPr>
        <p:spPr>
          <a:xfrm>
            <a:off x="723900" y="1790700"/>
            <a:ext cx="4057650" cy="241935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2060"/>
                </a:solidFill>
                <a:latin typeface="Cambria" panose="02040503050406030204" pitchFamily="18" charset="0"/>
                <a:ea typeface="Cambria" panose="02040503050406030204" pitchFamily="18" charset="0"/>
              </a:rPr>
              <a:t>Đọc</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yêu</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cầu</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phần</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chuẩn</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bị</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tự</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lựa</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chọn</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đối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tượng</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viết</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và</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phương</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án</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viết</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theo</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gợi</a:t>
            </a:r>
            <a:r>
              <a:rPr lang="en-US" sz="2800" dirty="0">
                <a:solidFill>
                  <a:srgbClr val="002060"/>
                </a:solidFill>
                <a:latin typeface="Cambria" panose="02040503050406030204" pitchFamily="18" charset="0"/>
                <a:ea typeface="Cambria" panose="02040503050406030204" pitchFamily="18" charset="0"/>
              </a:rPr>
              <a:t> ý </a:t>
            </a:r>
            <a:r>
              <a:rPr lang="en-US" sz="2800" dirty="0" err="1">
                <a:solidFill>
                  <a:srgbClr val="002060"/>
                </a:solidFill>
                <a:latin typeface="Cambria" panose="02040503050406030204" pitchFamily="18" charset="0"/>
                <a:ea typeface="Cambria" panose="02040503050406030204" pitchFamily="18" charset="0"/>
              </a:rPr>
              <a:t>sau</a:t>
            </a:r>
            <a:r>
              <a:rPr lang="en-US" sz="2800" dirty="0">
                <a:solidFill>
                  <a:srgbClr val="002060"/>
                </a:solidFill>
                <a:latin typeface="Cambria" panose="02040503050406030204" pitchFamily="18" charset="0"/>
                <a:ea typeface="Cambria" panose="02040503050406030204" pitchFamily="18" charset="0"/>
              </a:rPr>
              <a:t>:</a:t>
            </a:r>
          </a:p>
        </p:txBody>
      </p:sp>
      <p:sp>
        <p:nvSpPr>
          <p:cNvPr id="6" name="Speech Bubble: Rectangle with Corners Rounded 5">
            <a:extLst>
              <a:ext uri="{FF2B5EF4-FFF2-40B4-BE49-F238E27FC236}">
                <a16:creationId xmlns:a16="http://schemas.microsoft.com/office/drawing/2014/main" id="{EEEB2AB5-8669-220C-9A60-95453B65BC3A}"/>
              </a:ext>
            </a:extLst>
          </p:cNvPr>
          <p:cNvSpPr/>
          <p:nvPr/>
        </p:nvSpPr>
        <p:spPr>
          <a:xfrm>
            <a:off x="5448300" y="1724025"/>
            <a:ext cx="4981575" cy="1905000"/>
          </a:xfrm>
          <a:prstGeom prst="wedgeRoundRectCallout">
            <a:avLst>
              <a:gd name="adj1" fmla="val -60412"/>
              <a:gd name="adj2" fmla="val 49000"/>
              <a:gd name="adj3" fmla="val 16667"/>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002060"/>
                </a:solidFill>
                <a:latin typeface="Cambria" panose="02040503050406030204" pitchFamily="18" charset="0"/>
                <a:ea typeface="Cambria" panose="02040503050406030204" pitchFamily="18" charset="0"/>
              </a:rPr>
              <a:t>Chọn</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câu</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chuyện</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và</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nhân</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vật</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để</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đóng</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vai</a:t>
            </a:r>
            <a:endParaRPr lang="en-US" sz="3600" dirty="0">
              <a:solidFill>
                <a:srgbClr val="002060"/>
              </a:solidFill>
              <a:latin typeface="Cambria" panose="02040503050406030204" pitchFamily="18" charset="0"/>
              <a:ea typeface="Cambria" panose="02040503050406030204" pitchFamily="18" charset="0"/>
            </a:endParaRPr>
          </a:p>
        </p:txBody>
      </p:sp>
      <p:sp>
        <p:nvSpPr>
          <p:cNvPr id="8" name="Speech Bubble: Rectangle with Corners Rounded 7">
            <a:extLst>
              <a:ext uri="{FF2B5EF4-FFF2-40B4-BE49-F238E27FC236}">
                <a16:creationId xmlns:a16="http://schemas.microsoft.com/office/drawing/2014/main" id="{6DDCD166-F1CC-1D3C-7473-5065F425DF4F}"/>
              </a:ext>
            </a:extLst>
          </p:cNvPr>
          <p:cNvSpPr/>
          <p:nvPr/>
        </p:nvSpPr>
        <p:spPr>
          <a:xfrm>
            <a:off x="5476875" y="4295775"/>
            <a:ext cx="4981575" cy="1905000"/>
          </a:xfrm>
          <a:prstGeom prst="wedgeRoundRectCallout">
            <a:avLst>
              <a:gd name="adj1" fmla="val -66722"/>
              <a:gd name="adj2" fmla="val 2000"/>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latin typeface="Cambria" panose="02040503050406030204" pitchFamily="18" charset="0"/>
                <a:ea typeface="Cambria" panose="02040503050406030204" pitchFamily="18" charset="0"/>
              </a:rPr>
              <a:t>Đọc</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lại</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hoặc</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nhớ</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lại</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câu</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chuyện</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và</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lưu</a:t>
            </a:r>
            <a:r>
              <a:rPr lang="en-US" sz="3200" dirty="0">
                <a:solidFill>
                  <a:srgbClr val="002060"/>
                </a:solidFill>
                <a:latin typeface="Cambria" panose="02040503050406030204" pitchFamily="18" charset="0"/>
                <a:ea typeface="Cambria" panose="02040503050406030204" pitchFamily="18" charset="0"/>
              </a:rPr>
              <a:t> ý </a:t>
            </a:r>
            <a:r>
              <a:rPr lang="en-US" sz="3200" dirty="0" err="1">
                <a:solidFill>
                  <a:srgbClr val="002060"/>
                </a:solidFill>
                <a:latin typeface="Cambria" panose="02040503050406030204" pitchFamily="18" charset="0"/>
                <a:ea typeface="Cambria" panose="02040503050406030204" pitchFamily="18" charset="0"/>
              </a:rPr>
              <a:t>các</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nhân</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vật</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và</a:t>
            </a:r>
            <a:r>
              <a:rPr lang="en-US" sz="3200" dirty="0">
                <a:solidFill>
                  <a:srgbClr val="002060"/>
                </a:solidFill>
                <a:latin typeface="Cambria" panose="02040503050406030204" pitchFamily="18" charset="0"/>
                <a:ea typeface="Cambria" panose="02040503050406030204" pitchFamily="18" charset="0"/>
              </a:rPr>
              <a:t> chi </a:t>
            </a:r>
            <a:r>
              <a:rPr lang="en-US" sz="3200" dirty="0" err="1">
                <a:solidFill>
                  <a:srgbClr val="002060"/>
                </a:solidFill>
                <a:latin typeface="Cambria" panose="02040503050406030204" pitchFamily="18" charset="0"/>
                <a:ea typeface="Cambria" panose="02040503050406030204" pitchFamily="18" charset="0"/>
              </a:rPr>
              <a:t>tiết</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quan</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trọng</a:t>
            </a:r>
            <a:endParaRPr lang="en-US" sz="3200" dirty="0">
              <a:solidFill>
                <a:srgbClr val="002060"/>
              </a:solidFill>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1821408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3"/>
          <a:srcRect t="43014"/>
          <a:stretch>
            <a:fillRect/>
          </a:stretch>
        </p:blipFill>
        <p:spPr>
          <a:xfrm>
            <a:off x="0" y="3418840"/>
            <a:ext cx="12192635" cy="3439160"/>
          </a:xfrm>
          <a:prstGeom prst="rect">
            <a:avLst/>
          </a:prstGeom>
        </p:spPr>
      </p:pic>
      <p:sp>
        <p:nvSpPr>
          <p:cNvPr id="7" name="矩形 6"/>
          <p:cNvSpPr/>
          <p:nvPr/>
        </p:nvSpPr>
        <p:spPr>
          <a:xfrm>
            <a:off x="405946" y="340694"/>
            <a:ext cx="11340984" cy="6260407"/>
          </a:xfrm>
          <a:prstGeom prst="rect">
            <a:avLst/>
          </a:prstGeom>
          <a:solidFill>
            <a:schemeClr val="bg1"/>
          </a:solidFill>
          <a:ln>
            <a:noFill/>
          </a:ln>
          <a:effectLst>
            <a:outerShdw blurRad="63500" sx="102000" sy="102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7号-波纹乖乖体"/>
              <a:ea typeface="字魂37号-波纹乖乖体"/>
              <a:cs typeface="字魂37号-波纹乖乖体" panose="00000500000000000000" charset="-122"/>
            </a:endParaRPr>
          </a:p>
        </p:txBody>
      </p:sp>
      <p:pic>
        <p:nvPicPr>
          <p:cNvPr id="11" name="图片 10" descr="12"/>
          <p:cNvPicPr>
            <a:picLocks noChangeAspect="1"/>
          </p:cNvPicPr>
          <p:nvPr/>
        </p:nvPicPr>
        <p:blipFill>
          <a:blip r:embed="rId4"/>
          <a:srcRect r="86897" b="82168"/>
          <a:stretch>
            <a:fillRect/>
          </a:stretch>
        </p:blipFill>
        <p:spPr>
          <a:xfrm>
            <a:off x="0" y="0"/>
            <a:ext cx="2046605" cy="3110230"/>
          </a:xfrm>
          <a:prstGeom prst="rect">
            <a:avLst/>
          </a:prstGeom>
        </p:spPr>
      </p:pic>
      <p:pic>
        <p:nvPicPr>
          <p:cNvPr id="5" name="图片 4" descr="12"/>
          <p:cNvPicPr>
            <a:picLocks noChangeAspect="1"/>
          </p:cNvPicPr>
          <p:nvPr/>
        </p:nvPicPr>
        <p:blipFill>
          <a:blip r:embed="rId4"/>
          <a:srcRect r="86897" b="82168"/>
          <a:stretch>
            <a:fillRect/>
          </a:stretch>
        </p:blipFill>
        <p:spPr>
          <a:xfrm>
            <a:off x="0" y="-10795"/>
            <a:ext cx="2046605" cy="3110230"/>
          </a:xfrm>
          <a:prstGeom prst="rect">
            <a:avLst/>
          </a:prstGeom>
        </p:spPr>
      </p:pic>
      <p:pic>
        <p:nvPicPr>
          <p:cNvPr id="13" name="Picture 12">
            <a:extLst>
              <a:ext uri="{FF2B5EF4-FFF2-40B4-BE49-F238E27FC236}">
                <a16:creationId xmlns:a16="http://schemas.microsoft.com/office/drawing/2014/main" id="{D8A8EE25-C563-4C9B-B8DF-A3CEE75C9658}"/>
              </a:ext>
            </a:extLst>
          </p:cNvPr>
          <p:cNvPicPr>
            <a:picLocks noChangeAspect="1"/>
          </p:cNvPicPr>
          <p:nvPr/>
        </p:nvPicPr>
        <p:blipFill>
          <a:blip r:embed="rId5"/>
          <a:stretch>
            <a:fillRect/>
          </a:stretch>
        </p:blipFill>
        <p:spPr>
          <a:xfrm>
            <a:off x="11077190" y="-10795"/>
            <a:ext cx="1792379" cy="2274005"/>
          </a:xfrm>
          <a:prstGeom prst="rect">
            <a:avLst/>
          </a:prstGeom>
        </p:spPr>
      </p:pic>
      <p:pic>
        <p:nvPicPr>
          <p:cNvPr id="9" name="Picture 8">
            <a:extLst>
              <a:ext uri="{FF2B5EF4-FFF2-40B4-BE49-F238E27FC236}">
                <a16:creationId xmlns:a16="http://schemas.microsoft.com/office/drawing/2014/main" id="{4EF6B677-239B-742C-F838-3D350088A279}"/>
              </a:ext>
            </a:extLst>
          </p:cNvPr>
          <p:cNvPicPr>
            <a:picLocks noChangeAspect="1"/>
          </p:cNvPicPr>
          <p:nvPr/>
        </p:nvPicPr>
        <p:blipFill>
          <a:blip r:embed="rId6"/>
          <a:stretch>
            <a:fillRect/>
          </a:stretch>
        </p:blipFill>
        <p:spPr>
          <a:xfrm>
            <a:off x="1069975" y="581024"/>
            <a:ext cx="4419599" cy="2486025"/>
          </a:xfrm>
          <a:prstGeom prst="rect">
            <a:avLst/>
          </a:prstGeom>
        </p:spPr>
      </p:pic>
      <p:pic>
        <p:nvPicPr>
          <p:cNvPr id="10" name="Picture 9">
            <a:extLst>
              <a:ext uri="{FF2B5EF4-FFF2-40B4-BE49-F238E27FC236}">
                <a16:creationId xmlns:a16="http://schemas.microsoft.com/office/drawing/2014/main" id="{DAAC9754-1195-96D6-F4D4-AB8402C0950B}"/>
              </a:ext>
            </a:extLst>
          </p:cNvPr>
          <p:cNvPicPr>
            <a:picLocks noChangeAspect="1"/>
          </p:cNvPicPr>
          <p:nvPr/>
        </p:nvPicPr>
        <p:blipFill>
          <a:blip r:embed="rId7"/>
          <a:stretch>
            <a:fillRect/>
          </a:stretch>
        </p:blipFill>
        <p:spPr>
          <a:xfrm>
            <a:off x="6133833" y="539640"/>
            <a:ext cx="4324183" cy="2603609"/>
          </a:xfrm>
          <a:prstGeom prst="rect">
            <a:avLst/>
          </a:prstGeom>
        </p:spPr>
      </p:pic>
      <p:pic>
        <p:nvPicPr>
          <p:cNvPr id="12" name="Picture 11">
            <a:extLst>
              <a:ext uri="{FF2B5EF4-FFF2-40B4-BE49-F238E27FC236}">
                <a16:creationId xmlns:a16="http://schemas.microsoft.com/office/drawing/2014/main" id="{32D276D4-84CB-5FF7-A4DB-DD2C961C19A3}"/>
              </a:ext>
            </a:extLst>
          </p:cNvPr>
          <p:cNvPicPr>
            <a:picLocks noChangeAspect="1"/>
          </p:cNvPicPr>
          <p:nvPr/>
        </p:nvPicPr>
        <p:blipFill>
          <a:blip r:embed="rId8"/>
          <a:stretch>
            <a:fillRect/>
          </a:stretch>
        </p:blipFill>
        <p:spPr>
          <a:xfrm>
            <a:off x="2828924" y="3624404"/>
            <a:ext cx="5915025" cy="2601699"/>
          </a:xfrm>
          <a:prstGeom prst="rect">
            <a:avLst/>
          </a:prstGeom>
        </p:spPr>
      </p:pic>
    </p:spTree>
    <p:custDataLst>
      <p:tags r:id="rId1"/>
    </p:custDataLst>
    <p:extLst>
      <p:ext uri="{BB962C8B-B14F-4D97-AF65-F5344CB8AC3E}">
        <p14:creationId xmlns:p14="http://schemas.microsoft.com/office/powerpoint/2010/main" val="36339643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1BFFBA4-94D9-4D8D-8350-34D1F63FB788}"/>
              </a:ext>
            </a:extLst>
          </p:cNvPr>
          <p:cNvSpPr txBox="1"/>
          <p:nvPr/>
        </p:nvSpPr>
        <p:spPr>
          <a:xfrm>
            <a:off x="4991529" y="2471359"/>
            <a:ext cx="5754698"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mn-cs"/>
              </a:rPr>
              <a:t>2. </a:t>
            </a:r>
            <a:r>
              <a:rPr kumimoji="0" lang="en-US" sz="9600" b="1" i="0" u="none" strike="noStrike" kern="1200" cap="none" spc="0" normalizeH="0" baseline="0" noProof="0" dirty="0" err="1">
                <a:ln>
                  <a:noFill/>
                </a:ln>
                <a:solidFill>
                  <a:srgbClr val="00B0F0"/>
                </a:solidFill>
                <a:effectLst/>
                <a:uLnTx/>
                <a:uFillTx/>
                <a:latin typeface="Cambria" panose="02040503050406030204" pitchFamily="18" charset="0"/>
                <a:ea typeface="Cambria" panose="02040503050406030204" pitchFamily="18" charset="0"/>
                <a:cs typeface="+mn-cs"/>
              </a:rPr>
              <a:t>Viết</a:t>
            </a:r>
            <a:endParaRPr kumimoji="0" lang="en-US" sz="2400" b="0"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mn-cs"/>
            </a:endParaRPr>
          </a:p>
        </p:txBody>
      </p:sp>
      <p:grpSp>
        <p:nvGrpSpPr>
          <p:cNvPr id="2" name="Group 1">
            <a:extLst>
              <a:ext uri="{FF2B5EF4-FFF2-40B4-BE49-F238E27FC236}">
                <a16:creationId xmlns:a16="http://schemas.microsoft.com/office/drawing/2014/main" id="{F44A2096-3888-0F88-4815-F353F0A65F7C}"/>
              </a:ext>
            </a:extLst>
          </p:cNvPr>
          <p:cNvGrpSpPr/>
          <p:nvPr/>
        </p:nvGrpSpPr>
        <p:grpSpPr>
          <a:xfrm>
            <a:off x="1580763" y="1571023"/>
            <a:ext cx="3359990" cy="4632539"/>
            <a:chOff x="8744924" y="2143452"/>
            <a:chExt cx="3359990" cy="4632539"/>
          </a:xfrm>
        </p:grpSpPr>
        <p:pic>
          <p:nvPicPr>
            <p:cNvPr id="3" name="Picture 2" descr="A close-up of a logo&#10;&#10;Description automatically generated with low confidence">
              <a:extLst>
                <a:ext uri="{FF2B5EF4-FFF2-40B4-BE49-F238E27FC236}">
                  <a16:creationId xmlns:a16="http://schemas.microsoft.com/office/drawing/2014/main" id="{27AD6575-016B-7859-FF46-52154B438AE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803817" y="5052451"/>
              <a:ext cx="3301097" cy="1723540"/>
            </a:xfrm>
            <a:prstGeom prst="rect">
              <a:avLst/>
            </a:prstGeom>
          </p:spPr>
        </p:pic>
        <p:pic>
          <p:nvPicPr>
            <p:cNvPr id="4" name="Picture 3" descr="Icon&#10;&#10;Description automatically generated">
              <a:extLst>
                <a:ext uri="{FF2B5EF4-FFF2-40B4-BE49-F238E27FC236}">
                  <a16:creationId xmlns:a16="http://schemas.microsoft.com/office/drawing/2014/main" id="{BDC6E8AA-1359-10A8-B19D-FFB2644DA25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744924" y="2143452"/>
              <a:ext cx="2764981" cy="3101731"/>
            </a:xfrm>
            <a:prstGeom prst="rect">
              <a:avLst/>
            </a:prstGeom>
          </p:spPr>
        </p:pic>
      </p:grpSp>
    </p:spTree>
    <p:extLst>
      <p:ext uri="{BB962C8B-B14F-4D97-AF65-F5344CB8AC3E}">
        <p14:creationId xmlns:p14="http://schemas.microsoft.com/office/powerpoint/2010/main" val="342611097"/>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5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字魂37号-波纹乖乖体"/>
        <a:ea typeface="字魂37号-波纹乖乖体"/>
        <a:cs typeface=""/>
      </a:majorFont>
      <a:minorFont>
        <a:latin typeface="字魂37号-波纹乖乖体"/>
        <a:ea typeface="字魂37号-波纹乖乖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289</TotalTime>
  <Words>1078</Words>
  <Application>Microsoft Office PowerPoint</Application>
  <PresentationFormat>Widescreen</PresentationFormat>
  <Paragraphs>20</Paragraphs>
  <Slides>17</Slides>
  <Notes>0</Notes>
  <HiddenSlides>1</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17</vt:i4>
      </vt:variant>
    </vt:vector>
  </HeadingPairs>
  <TitlesOfParts>
    <vt:vector size="27" baseType="lpstr">
      <vt:lpstr>Arial</vt:lpstr>
      <vt:lpstr>Calibri</vt:lpstr>
      <vt:lpstr>Calibri Light</vt:lpstr>
      <vt:lpstr>Cambria</vt:lpstr>
      <vt:lpstr>Open Sans</vt:lpstr>
      <vt:lpstr>Times New Roman</vt:lpstr>
      <vt:lpstr>Wingdings</vt:lpstr>
      <vt:lpstr>字魂37号-波纹乖乖体</vt:lpstr>
      <vt:lpstr>Office 主题​​</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12</cp:revision>
  <dcterms:created xsi:type="dcterms:W3CDTF">2024-01-10T08:04:16Z</dcterms:created>
  <dcterms:modified xsi:type="dcterms:W3CDTF">2025-04-26T07:49:12Z</dcterms:modified>
</cp:coreProperties>
</file>