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2" r:id="rId3"/>
    <p:sldMasterId id="2147483818" r:id="rId4"/>
    <p:sldMasterId id="2147483830" r:id="rId5"/>
    <p:sldMasterId id="2147483842" r:id="rId6"/>
    <p:sldMasterId id="2147483868" r:id="rId7"/>
    <p:sldMasterId id="2147483888" r:id="rId8"/>
  </p:sldMasterIdLst>
  <p:notesMasterIdLst>
    <p:notesMasterId r:id="rId31"/>
  </p:notesMasterIdLst>
  <p:sldIdLst>
    <p:sldId id="366" r:id="rId9"/>
    <p:sldId id="338" r:id="rId10"/>
    <p:sldId id="340" r:id="rId11"/>
    <p:sldId id="364" r:id="rId12"/>
    <p:sldId id="358" r:id="rId13"/>
    <p:sldId id="362" r:id="rId14"/>
    <p:sldId id="359" r:id="rId15"/>
    <p:sldId id="363" r:id="rId16"/>
    <p:sldId id="344" r:id="rId17"/>
    <p:sldId id="257" r:id="rId18"/>
    <p:sldId id="367" r:id="rId19"/>
    <p:sldId id="3189" r:id="rId20"/>
    <p:sldId id="3190" r:id="rId21"/>
    <p:sldId id="3191" r:id="rId22"/>
    <p:sldId id="313" r:id="rId23"/>
    <p:sldId id="3193" r:id="rId24"/>
    <p:sldId id="3194" r:id="rId25"/>
    <p:sldId id="3195" r:id="rId26"/>
    <p:sldId id="3196" r:id="rId27"/>
    <p:sldId id="3197" r:id="rId28"/>
    <p:sldId id="314" r:id="rId29"/>
    <p:sldId id="3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9E9"/>
    <a:srgbClr val="E010D1"/>
    <a:srgbClr val="CCFF99"/>
    <a:srgbClr val="2D8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0" autoAdjust="0"/>
    <p:restoredTop sz="95958"/>
  </p:normalViewPr>
  <p:slideViewPr>
    <p:cSldViewPr snapToGrid="0">
      <p:cViewPr varScale="1">
        <p:scale>
          <a:sx n="112" d="100"/>
          <a:sy n="112" d="100"/>
        </p:scale>
        <p:origin x="-44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6444E-D6AA-4FD0-8DFE-393DAA0DB15B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B5CD8-EAAE-40AA-9D60-F8CC9A0BF7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514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48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98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514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80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106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89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</a:t>
            </a:r>
            <a:r>
              <a:rPr lang="vi-VN" baseline="0">
                <a:solidFill>
                  <a:srgbClr val="FFFF00"/>
                </a:solidFill>
              </a:rPr>
              <a:t>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9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92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8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685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93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7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0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6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6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613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2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4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02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615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02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01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66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821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53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79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486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53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62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43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06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51B75-8CC0-4153-8C3B-FCC1CAAF754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37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6129565"/>
            <a:ext cx="337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FF00"/>
                </a:solidFill>
              </a:rPr>
              <a:t>Giáo viên: Nguyễn Thị Phượng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496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03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0"/>
            <a:ext cx="5954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022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20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73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6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37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8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5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91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309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61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479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A28E-4E49-41A5-9178-314659068E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AB0F2-2027-4D9E-BFFE-FB5E8BACC0E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22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51B75-8CC0-4153-8C3B-FCC1CAAF754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96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08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07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893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7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7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6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99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22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22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97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87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43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24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4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42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590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867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12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88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521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581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22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0993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09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0993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9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126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85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950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3876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2595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2795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861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FB6DB1A-2F6F-5D2B-F65A-1B8A1F155F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465" y="86514"/>
            <a:ext cx="1657445" cy="16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779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2D1C867-72A4-769B-A380-8DEA0847DF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435" y="86514"/>
            <a:ext cx="1657445" cy="16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22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BE46399-069D-F785-F26E-B979B61671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331" y="190209"/>
            <a:ext cx="1657445" cy="16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290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33DCEFD-FBBB-2E5D-96F0-219904F0AB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435" y="86514"/>
            <a:ext cx="1657445" cy="16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5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4C22655-8D0D-D152-C07F-68F27A065F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435" y="86514"/>
            <a:ext cx="1657445" cy="16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009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33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414779"/>
            <a:ext cx="11620500" cy="61384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3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405353"/>
            <a:ext cx="11620500" cy="61478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67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07B3DA7-099A-5C26-0006-FF8880B4F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4547FE6-2731-ED4B-7D0F-A1139EAD1077}"/>
              </a:ext>
            </a:extLst>
          </p:cNvPr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A8DDABA2-1961-7920-64C1-A630B3A0C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xmlns="" id="{751DE79A-DBDC-AC99-BED4-0FCA29D64562}"/>
              </a:ext>
            </a:extLst>
          </p:cNvPr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xmlns="" id="{B5C14D32-6BAB-A9B9-470B-310FA605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xmlns="" id="{4BFB4A24-C465-E647-4CD4-0A4A54FBB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AFA3BD-9F7E-96F1-66D7-BD118F8E3B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359317-0C5C-D8EC-053A-A5E4F4510CD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xmlns="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3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229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/>
              <a:pPr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91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73" r:id="rId12"/>
    <p:sldLayoutId id="2147483775" r:id="rId13"/>
    <p:sldLayoutId id="2147483776" r:id="rId14"/>
    <p:sldLayoutId id="2147483777" r:id="rId15"/>
    <p:sldLayoutId id="2147483778" r:id="rId16"/>
    <p:sldLayoutId id="2147483780" r:id="rId17"/>
    <p:sldLayoutId id="2147483781" r:id="rId18"/>
    <p:sldLayoutId id="2147483782" r:id="rId19"/>
    <p:sldLayoutId id="2147483783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0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350C-D70C-4501-89C8-B7784DD665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EC8E2-5F3C-412C-A198-DE8118E53A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4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2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6/2/2025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1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15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64" r:id="rId8"/>
    <p:sldLayoutId id="2147483865" r:id="rId9"/>
    <p:sldLayoutId id="2147483866" r:id="rId10"/>
    <p:sldLayoutId id="214748386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80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81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36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900" r:id="rId3"/>
    <p:sldLayoutId id="2147483901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5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6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microsoft.com/office/2007/relationships/hdphoto" Target="../media/hdphoto11.wdp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10.wdp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7.png"/><Relationship Id="rId3" Type="http://schemas.microsoft.com/office/2007/relationships/media" Target="../media/media2.mp3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" Type="http://schemas.openxmlformats.org/officeDocument/2006/relationships/audio" Target="../media/media1.wav"/><Relationship Id="rId16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microsoft.com/office/2007/relationships/hdphoto" Target="../media/hdphoto4.wdp"/><Relationship Id="rId5" Type="http://schemas.microsoft.com/office/2007/relationships/media" Target="../media/media3.mp3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slide" Target="slide4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7.xml"/><Relationship Id="rId6" Type="http://schemas.openxmlformats.org/officeDocument/2006/relationships/slide" Target="slide2.xml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36.png"/><Relationship Id="rId18" Type="http://schemas.openxmlformats.org/officeDocument/2006/relationships/image" Target="../media/image31.jpeg"/><Relationship Id="rId3" Type="http://schemas.microsoft.com/office/2007/relationships/media" Target="../media/media2.mp3"/><Relationship Id="rId7" Type="http://schemas.openxmlformats.org/officeDocument/2006/relationships/slideLayout" Target="../slideLayouts/slideLayout46.xml"/><Relationship Id="rId12" Type="http://schemas.microsoft.com/office/2007/relationships/hdphoto" Target="../media/hdphoto4.wdp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39.png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5.png"/><Relationship Id="rId5" Type="http://schemas.microsoft.com/office/2007/relationships/media" Target="../media/media3.mp3"/><Relationship Id="rId15" Type="http://schemas.openxmlformats.org/officeDocument/2006/relationships/image" Target="../media/image38.png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jp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slide" Target="slide4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7.xml"/><Relationship Id="rId6" Type="http://schemas.openxmlformats.org/officeDocument/2006/relationships/slide" Target="slide2.xml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40.png"/><Relationship Id="rId5" Type="http://schemas.microsoft.com/office/2007/relationships/media" Target="../media/media3.mp3"/><Relationship Id="rId15" Type="http://schemas.openxmlformats.org/officeDocument/2006/relationships/image" Target="../media/image31.jpeg"/><Relationship Id="rId10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slide" Target="slide4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7.xml"/><Relationship Id="rId6" Type="http://schemas.openxmlformats.org/officeDocument/2006/relationships/slide" Target="slide2.xml"/><Relationship Id="rId11" Type="http://schemas.microsoft.com/office/2007/relationships/hdphoto" Target="../media/hdphoto7.wdp"/><Relationship Id="rId5" Type="http://schemas.microsoft.com/office/2007/relationships/hdphoto" Target="../media/hdphoto5.wdp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8.wdp"/><Relationship Id="rId3" Type="http://schemas.openxmlformats.org/officeDocument/2006/relationships/slide" Target="slide4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6.xml"/><Relationship Id="rId6" Type="http://schemas.openxmlformats.org/officeDocument/2006/relationships/slide" Target="slide2.xml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37.gif"/><Relationship Id="rId10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slide" Target="slide3.xml"/><Relationship Id="rId1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9360" y="1535611"/>
            <a:ext cx="5407621" cy="39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B611B9-DDAE-FA12-0F97-0B52FDA00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163" y="2443080"/>
            <a:ext cx="2627604" cy="1079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F26586-26E5-D3C8-714E-F14624331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041" y="3451255"/>
            <a:ext cx="9382557" cy="22313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C784D5-23FB-E11D-646C-0F18AA7D20D1}"/>
              </a:ext>
            </a:extLst>
          </p:cNvPr>
          <p:cNvSpPr txBox="1"/>
          <p:nvPr/>
        </p:nvSpPr>
        <p:spPr>
          <a:xfrm>
            <a:off x="8188960" y="6519446"/>
            <a:ext cx="6299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zh-CN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Zalo</a:t>
            </a:r>
            <a:r>
              <a:rPr lang="en-US" altLang="zh-CN" sz="1600" dirty="0">
                <a:latin typeface="Cambria" panose="02040503050406030204" pitchFamily="18" charset="0"/>
                <a:ea typeface="Cambria" panose="02040503050406030204" pitchFamily="18" charset="0"/>
              </a:rPr>
              <a:t> 0972115126</a:t>
            </a:r>
            <a:endParaRPr lang="zh-CN" altLang="en-US" sz="1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8A235D-3BAB-FDE6-7F57-660E4BDA43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3937" y="1695946"/>
            <a:ext cx="5407621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41CF03-9801-77A3-B778-FC298FE2B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" b="97992" l="6529" r="97423">
                        <a14:foregroundMark x1="9966" y1="28112" x2="19244" y2="75904"/>
                        <a14:foregroundMark x1="12199" y1="47390" x2="13918" y2="88353"/>
                        <a14:foregroundMark x1="13918" y1="88353" x2="13918" y2="88353"/>
                        <a14:foregroundMark x1="19244" y1="38554" x2="28694" y2="91968"/>
                        <a14:foregroundMark x1="38316" y1="73494" x2="63058" y2="86345"/>
                        <a14:foregroundMark x1="79210" y1="77510" x2="97079" y2="91566"/>
                        <a14:foregroundMark x1="97079" y1="91566" x2="97423" y2="92369"/>
                        <a14:foregroundMark x1="82131" y1="26506" x2="89003" y2="42972"/>
                        <a14:foregroundMark x1="84021" y1="25301" x2="91924" y2="40161"/>
                        <a14:foregroundMark x1="91924" y1="40161" x2="91753" y2="41365"/>
                        <a14:foregroundMark x1="66667" y1="11647" x2="73196" y2="18474"/>
                        <a14:foregroundMark x1="67869" y1="6827" x2="74742" y2="15261"/>
                        <a14:foregroundMark x1="74742" y1="15261" x2="74742" y2="15261"/>
                        <a14:foregroundMark x1="37801" y1="12048" x2="47423" y2="57028"/>
                        <a14:foregroundMark x1="42955" y1="6024" x2="51718" y2="54217"/>
                        <a14:foregroundMark x1="38488" y1="23695" x2="38660" y2="75904"/>
                        <a14:foregroundMark x1="11168" y1="66265" x2="33333" y2="96386"/>
                        <a14:foregroundMark x1="9794" y1="44578" x2="11512" y2="97992"/>
                        <a14:foregroundMark x1="7045" y1="61847" x2="9966" y2="96787"/>
                        <a14:foregroundMark x1="83333" y1="44578" x2="89175" y2="91566"/>
                        <a14:foregroundMark x1="85911" y1="40562" x2="93471" y2="91165"/>
                        <a14:foregroundMark x1="93471" y1="91165" x2="93471" y2="91165"/>
                        <a14:foregroundMark x1="80928" y1="52209" x2="79381" y2="94779"/>
                        <a14:foregroundMark x1="65120" y1="62651" x2="68213" y2="95582"/>
                        <a14:foregroundMark x1="65120" y1="30924" x2="69759" y2="87550"/>
                        <a14:foregroundMark x1="67869" y1="16064" x2="73368" y2="59438"/>
                        <a14:foregroundMark x1="73024" y1="33735" x2="76976" y2="55823"/>
                        <a14:foregroundMark x1="65979" y1="7229" x2="72337" y2="4418"/>
                        <a14:foregroundMark x1="64433" y1="29317" x2="60825" y2="44980"/>
                        <a14:foregroundMark x1="6529" y1="78715" x2="7045" y2="96787"/>
                        <a14:foregroundMark x1="7045" y1="96787" x2="7045" y2="96787"/>
                        <a14:foregroundMark x1="44502" y1="6024" x2="46392" y2="29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8704" y="2466657"/>
            <a:ext cx="7651881" cy="3273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xmlns="" id="{955A17C0-D653-907F-B7D7-24B80B4ED42B}"/>
                  </a:ext>
                </a:extLst>
              </p:cNvPr>
              <p:cNvSpPr/>
              <p:nvPr/>
            </p:nvSpPr>
            <p:spPr>
              <a:xfrm>
                <a:off x="1249680" y="873760"/>
                <a:ext cx="3312160" cy="1686560"/>
              </a:xfrm>
              <a:prstGeom prst="wedgeRoundRectCallout">
                <a:avLst>
                  <a:gd name="adj1" fmla="val 12909"/>
                  <a:gd name="adj2" fmla="val 73965"/>
                  <a:gd name="adj3" fmla="val 16667"/>
                </a:avLst>
              </a:prstGeom>
              <a:ln w="5715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15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rằng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955A17C0-D653-907F-B7D7-24B80B4ED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" y="873760"/>
                <a:ext cx="3312160" cy="1686560"/>
              </a:xfrm>
              <a:prstGeom prst="wedgeRoundRectCallout">
                <a:avLst>
                  <a:gd name="adj1" fmla="val 12909"/>
                  <a:gd name="adj2" fmla="val 73965"/>
                  <a:gd name="adj3" fmla="val 16667"/>
                </a:avLst>
              </a:prstGeom>
              <a:blipFill>
                <a:blip r:embed="rId4"/>
                <a:stretch>
                  <a:fillRect t="-1408"/>
                </a:stretch>
              </a:blipFill>
              <a:ln w="571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C2139811-E89A-DD47-0805-55B38503D429}"/>
              </a:ext>
            </a:extLst>
          </p:cNvPr>
          <p:cNvSpPr/>
          <p:nvPr/>
        </p:nvSpPr>
        <p:spPr>
          <a:xfrm>
            <a:off x="6827520" y="568960"/>
            <a:ext cx="3312160" cy="1686560"/>
          </a:xfrm>
          <a:prstGeom prst="wedgeRoundRectCallout">
            <a:avLst>
              <a:gd name="adj1" fmla="val 12909"/>
              <a:gd name="adj2" fmla="val 7396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18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ADC25C39-C137-56AC-6722-0B874974ADCC}"/>
                  </a:ext>
                </a:extLst>
              </p:cNvPr>
              <p:cNvSpPr txBox="1"/>
              <p:nvPr/>
            </p:nvSpPr>
            <p:spPr>
              <a:xfrm>
                <a:off x="1849120" y="650240"/>
                <a:ext cx="9306560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toán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15,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ì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hai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ố đó.</m:t>
                    </m:r>
                  </m:oMath>
                </a14:m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C25C39-C137-56AC-6722-0B874974A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20" y="650240"/>
                <a:ext cx="9306560" cy="616515"/>
              </a:xfrm>
              <a:prstGeom prst="rect">
                <a:avLst/>
              </a:prstGeom>
              <a:blipFill>
                <a:blip r:embed="rId2"/>
                <a:stretch>
                  <a:fillRect l="-982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40A542-3E23-8BAB-F5C2-EB8D0D7F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32" y="1521142"/>
            <a:ext cx="1599203" cy="632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E50EE0-9BB4-4E72-20C4-6439087C5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77" y="2293620"/>
            <a:ext cx="3971925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504526-BCA3-A67F-57B8-DA4DAC248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590" y="2234565"/>
            <a:ext cx="23241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8A69EA-80CD-6F8D-CC5B-CC964BF81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77" y="963612"/>
            <a:ext cx="1526223" cy="657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7B92FE2-5285-8881-1989-F9B5448D9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2194560"/>
            <a:ext cx="4673587" cy="36553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A4A15E-4190-9D1C-84F4-83DD3295F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29" y="2529840"/>
            <a:ext cx="4041161" cy="31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4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4000" r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2456728" y="303885"/>
            <a:ext cx="330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56728" y="2304847"/>
            <a:ext cx="6626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199013" y="2918720"/>
            <a:ext cx="448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+ 3 = 5 (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456728" y="3345690"/>
            <a:ext cx="560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101263" y="3717954"/>
            <a:ext cx="26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 : 5 = 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456728" y="4083543"/>
            <a:ext cx="423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101263" y="4477655"/>
            <a:ext cx="373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x 3 = 9</a:t>
            </a:r>
          </a:p>
        </p:txBody>
      </p:sp>
      <p:sp>
        <p:nvSpPr>
          <p:cNvPr id="68" name="Rectangle 12"/>
          <p:cNvSpPr>
            <a:spLocks noChangeArrowheads="1"/>
          </p:cNvSpPr>
          <p:nvPr/>
        </p:nvSpPr>
        <p:spPr bwMode="auto">
          <a:xfrm>
            <a:off x="3382520" y="1006724"/>
            <a:ext cx="1079208" cy="3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6" name="Rectangle 14"/>
          <p:cNvSpPr>
            <a:spLocks noChangeArrowheads="1"/>
          </p:cNvSpPr>
          <p:nvPr/>
        </p:nvSpPr>
        <p:spPr bwMode="auto">
          <a:xfrm>
            <a:off x="3382520" y="1442133"/>
            <a:ext cx="1079208" cy="3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44307" y="1165634"/>
            <a:ext cx="944961" cy="150284"/>
            <a:chOff x="972474" y="2338330"/>
            <a:chExt cx="944961" cy="150284"/>
          </a:xfrm>
        </p:grpSpPr>
        <p:sp>
          <p:nvSpPr>
            <p:cNvPr id="87" name="Line 19"/>
            <p:cNvSpPr>
              <a:spLocks noChangeShapeType="1"/>
            </p:cNvSpPr>
            <p:nvPr/>
          </p:nvSpPr>
          <p:spPr bwMode="auto">
            <a:xfrm>
              <a:off x="980646" y="2422272"/>
              <a:ext cx="927819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3" name="Line 16"/>
            <p:cNvSpPr>
              <a:spLocks noChangeShapeType="1"/>
            </p:cNvSpPr>
            <p:nvPr/>
          </p:nvSpPr>
          <p:spPr bwMode="auto">
            <a:xfrm>
              <a:off x="1460672" y="2345979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6" name="Line 16"/>
            <p:cNvSpPr>
              <a:spLocks noChangeShapeType="1"/>
            </p:cNvSpPr>
            <p:nvPr/>
          </p:nvSpPr>
          <p:spPr bwMode="auto">
            <a:xfrm>
              <a:off x="1917435" y="2338330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7" name="Line 16"/>
            <p:cNvSpPr>
              <a:spLocks noChangeShapeType="1"/>
            </p:cNvSpPr>
            <p:nvPr/>
          </p:nvSpPr>
          <p:spPr bwMode="auto">
            <a:xfrm>
              <a:off x="972474" y="2355931"/>
              <a:ext cx="0" cy="13268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44307" y="1592830"/>
            <a:ext cx="1502493" cy="204669"/>
            <a:chOff x="4268387" y="2486910"/>
            <a:chExt cx="1502493" cy="204669"/>
          </a:xfrm>
        </p:grpSpPr>
        <p:grpSp>
          <p:nvGrpSpPr>
            <p:cNvPr id="3" name="Group 2"/>
            <p:cNvGrpSpPr/>
            <p:nvPr/>
          </p:nvGrpSpPr>
          <p:grpSpPr>
            <a:xfrm>
              <a:off x="4268387" y="2486910"/>
              <a:ext cx="1502493" cy="204669"/>
              <a:chOff x="972474" y="2765526"/>
              <a:chExt cx="1502493" cy="204669"/>
            </a:xfrm>
          </p:grpSpPr>
          <p:sp>
            <p:nvSpPr>
              <p:cNvPr id="98" name="Line 22"/>
              <p:cNvSpPr>
                <a:spLocks noChangeShapeType="1"/>
              </p:cNvSpPr>
              <p:nvPr/>
            </p:nvSpPr>
            <p:spPr bwMode="auto">
              <a:xfrm>
                <a:off x="972474" y="2875283"/>
                <a:ext cx="1502493" cy="4292"/>
              </a:xfrm>
              <a:prstGeom prst="line">
                <a:avLst/>
              </a:prstGeom>
              <a:ln w="28575">
                <a:solidFill>
                  <a:schemeClr val="bg1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" name="Line 30"/>
              <p:cNvSpPr>
                <a:spLocks noChangeShapeType="1"/>
              </p:cNvSpPr>
              <p:nvPr/>
            </p:nvSpPr>
            <p:spPr bwMode="auto">
              <a:xfrm flipV="1">
                <a:off x="2452396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Line 30"/>
              <p:cNvSpPr>
                <a:spLocks noChangeShapeType="1"/>
              </p:cNvSpPr>
              <p:nvPr/>
            </p:nvSpPr>
            <p:spPr bwMode="auto">
              <a:xfrm flipV="1">
                <a:off x="1930674" y="2770673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Line 30"/>
              <p:cNvSpPr>
                <a:spLocks noChangeShapeType="1"/>
              </p:cNvSpPr>
              <p:nvPr/>
            </p:nvSpPr>
            <p:spPr bwMode="auto">
              <a:xfrm flipV="1">
                <a:off x="1468392" y="2765526"/>
                <a:ext cx="0" cy="199522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8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07" name="Line 30"/>
            <p:cNvSpPr>
              <a:spLocks noChangeShapeType="1"/>
            </p:cNvSpPr>
            <p:nvPr/>
          </p:nvSpPr>
          <p:spPr bwMode="auto">
            <a:xfrm flipV="1">
              <a:off x="4276559" y="2486910"/>
              <a:ext cx="0" cy="199522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0" name="AutoShape 33"/>
          <p:cNvSpPr>
            <a:spLocks/>
          </p:cNvSpPr>
          <p:nvPr/>
        </p:nvSpPr>
        <p:spPr bwMode="auto">
          <a:xfrm>
            <a:off x="6356134" y="932030"/>
            <a:ext cx="215842" cy="866672"/>
          </a:xfrm>
          <a:prstGeom prst="rightBrace">
            <a:avLst>
              <a:gd name="adj1" fmla="val 35532"/>
              <a:gd name="adj2" fmla="val 50000"/>
            </a:avLst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1" name="Rectangle 34"/>
          <p:cNvSpPr>
            <a:spLocks noChangeArrowheads="1"/>
          </p:cNvSpPr>
          <p:nvPr/>
        </p:nvSpPr>
        <p:spPr bwMode="auto">
          <a:xfrm>
            <a:off x="6673196" y="1231977"/>
            <a:ext cx="431683" cy="26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FCD9E4-2A91-0BD5-62AE-96EBF126D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62" y="290830"/>
            <a:ext cx="1869533" cy="694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9BCEFF-209D-BB71-DC96-7C14E2A66870}"/>
              </a:ext>
            </a:extLst>
          </p:cNvPr>
          <p:cNvSpPr txBox="1"/>
          <p:nvPr/>
        </p:nvSpPr>
        <p:spPr>
          <a:xfrm>
            <a:off x="3400223" y="5005975"/>
            <a:ext cx="373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– 6 = 9)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3346" y="5692671"/>
            <a:ext cx="41292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u="sng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6.</a:t>
            </a:r>
          </a:p>
          <a:p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val="338588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85" grpId="0"/>
      <p:bldP spid="88" grpId="0"/>
      <p:bldP spid="89" grpId="0"/>
      <p:bldP spid="68" grpId="0"/>
      <p:bldP spid="86" grpId="0"/>
      <p:bldP spid="110" grpId="0" animBg="1"/>
      <p:bldP spid="111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DC4276-FE67-291A-15F1-1A58C52B88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9040" y="1953970"/>
            <a:ext cx="5407621" cy="383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82394A-FDBD-BF95-CC75-3BFC02974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187" y="529590"/>
            <a:ext cx="1771333" cy="89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8A0E1B-C468-8202-1D5B-1110B3A4B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797" y="1668145"/>
            <a:ext cx="9458325" cy="41719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79CEE92-48B1-86CD-C223-C0B7D99CE796}"/>
              </a:ext>
            </a:extLst>
          </p:cNvPr>
          <p:cNvSpPr/>
          <p:nvPr/>
        </p:nvSpPr>
        <p:spPr>
          <a:xfrm>
            <a:off x="4917440" y="4185920"/>
            <a:ext cx="944880" cy="5689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C9FAEAD-C4A5-B914-C428-E1813992FFE6}"/>
              </a:ext>
            </a:extLst>
          </p:cNvPr>
          <p:cNvSpPr/>
          <p:nvPr/>
        </p:nvSpPr>
        <p:spPr>
          <a:xfrm>
            <a:off x="6817360" y="4216400"/>
            <a:ext cx="1168400" cy="5689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2664CA4-74F9-69F2-564D-6D197EF8A1B4}"/>
              </a:ext>
            </a:extLst>
          </p:cNvPr>
          <p:cNvSpPr/>
          <p:nvPr/>
        </p:nvSpPr>
        <p:spPr>
          <a:xfrm>
            <a:off x="8940800" y="4196080"/>
            <a:ext cx="1168400" cy="5689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432428F-7E7F-1604-0422-14F19C741763}"/>
              </a:ext>
            </a:extLst>
          </p:cNvPr>
          <p:cNvSpPr/>
          <p:nvPr/>
        </p:nvSpPr>
        <p:spPr>
          <a:xfrm>
            <a:off x="4917440" y="5090160"/>
            <a:ext cx="944880" cy="5689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EFE4173-5ABE-3AD4-F8C5-68323710D8DF}"/>
              </a:ext>
            </a:extLst>
          </p:cNvPr>
          <p:cNvSpPr/>
          <p:nvPr/>
        </p:nvSpPr>
        <p:spPr>
          <a:xfrm>
            <a:off x="6766560" y="5069840"/>
            <a:ext cx="1320800" cy="5689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21DABA3-C601-1622-2E5C-6A67F76845C0}"/>
              </a:ext>
            </a:extLst>
          </p:cNvPr>
          <p:cNvSpPr/>
          <p:nvPr/>
        </p:nvSpPr>
        <p:spPr>
          <a:xfrm>
            <a:off x="8859520" y="5039360"/>
            <a:ext cx="1320800" cy="56896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</a:t>
            </a:r>
          </a:p>
        </p:txBody>
      </p:sp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FABC663-D6FD-449B-A1D1-5BD1E0144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435" y="86514"/>
            <a:ext cx="1657445" cy="16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8F6536-C740-D24F-BB26-93091626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8" y="1076643"/>
            <a:ext cx="7997420" cy="1981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B9AD09-583A-91D6-3E63-2B54D56ED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032" y="780415"/>
            <a:ext cx="3076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4000" r="-8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/>
          <p:cNvSpPr txBox="1"/>
          <p:nvPr/>
        </p:nvSpPr>
        <p:spPr>
          <a:xfrm>
            <a:off x="2456728" y="303885"/>
            <a:ext cx="330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8" name="Rectangle 12"/>
          <p:cNvSpPr>
            <a:spLocks noChangeArrowheads="1"/>
          </p:cNvSpPr>
          <p:nvPr/>
        </p:nvSpPr>
        <p:spPr bwMode="auto">
          <a:xfrm>
            <a:off x="1157480" y="1016884"/>
            <a:ext cx="1079208" cy="33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14"/>
          <p:cNvSpPr>
            <a:spLocks noChangeArrowheads="1"/>
          </p:cNvSpPr>
          <p:nvPr/>
        </p:nvSpPr>
        <p:spPr bwMode="auto">
          <a:xfrm>
            <a:off x="1198120" y="1431973"/>
            <a:ext cx="1079208" cy="35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13">
            <a:extLst>
              <a:ext uri="{FF2B5EF4-FFF2-40B4-BE49-F238E27FC236}">
                <a16:creationId xmlns:a16="http://schemas.microsoft.com/office/drawing/2014/main" xmlns="" id="{68092B48-4EEE-6C89-18C6-F1DF1CB8E46B}"/>
              </a:ext>
            </a:extLst>
          </p:cNvPr>
          <p:cNvGrpSpPr>
            <a:grpSpLocks/>
          </p:cNvGrpSpPr>
          <p:nvPr/>
        </p:nvGrpSpPr>
        <p:grpSpPr bwMode="auto">
          <a:xfrm>
            <a:off x="3336268" y="1175108"/>
            <a:ext cx="3075214" cy="152400"/>
            <a:chOff x="1206" y="1852"/>
            <a:chExt cx="2260" cy="96"/>
          </a:xfrm>
        </p:grpSpPr>
        <p:sp>
          <p:nvSpPr>
            <p:cNvPr id="9" name="Line 14">
              <a:extLst>
                <a:ext uri="{FF2B5EF4-FFF2-40B4-BE49-F238E27FC236}">
                  <a16:creationId xmlns:a16="http://schemas.microsoft.com/office/drawing/2014/main" xmlns="" id="{6F736D4F-F0A9-5C49-15CA-2F6FA5D306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6" y="1900"/>
              <a:ext cx="2260" cy="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Line 15">
              <a:extLst>
                <a:ext uri="{FF2B5EF4-FFF2-40B4-BE49-F238E27FC236}">
                  <a16:creationId xmlns:a16="http://schemas.microsoft.com/office/drawing/2014/main" xmlns="" id="{579BB821-41A5-0E52-02EB-8BA1D89BF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6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16">
              <a:extLst>
                <a:ext uri="{FF2B5EF4-FFF2-40B4-BE49-F238E27FC236}">
                  <a16:creationId xmlns:a16="http://schemas.microsoft.com/office/drawing/2014/main" xmlns="" id="{462F7B10-AC46-DF75-F3C4-F60208E338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Line 17">
              <a:extLst>
                <a:ext uri="{FF2B5EF4-FFF2-40B4-BE49-F238E27FC236}">
                  <a16:creationId xmlns:a16="http://schemas.microsoft.com/office/drawing/2014/main" xmlns="" id="{755D198D-C206-B5E3-CFC5-36C12417DC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4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Line 18">
              <a:extLst>
                <a:ext uri="{FF2B5EF4-FFF2-40B4-BE49-F238E27FC236}">
                  <a16:creationId xmlns:a16="http://schemas.microsoft.com/office/drawing/2014/main" xmlns="" id="{D49F9413-2269-6E0E-FB9E-AC2070DBF3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" y="185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:a16="http://schemas.microsoft.com/office/drawing/2014/main" xmlns="" id="{BA83A8A7-C816-8B29-547A-E2E41600D033}"/>
              </a:ext>
            </a:extLst>
          </p:cNvPr>
          <p:cNvGrpSpPr>
            <a:grpSpLocks/>
          </p:cNvGrpSpPr>
          <p:nvPr/>
        </p:nvGrpSpPr>
        <p:grpSpPr bwMode="auto">
          <a:xfrm>
            <a:off x="3335866" y="1629927"/>
            <a:ext cx="3862387" cy="165100"/>
            <a:chOff x="1200" y="2236"/>
            <a:chExt cx="2838" cy="104"/>
          </a:xfrm>
        </p:grpSpPr>
        <p:sp>
          <p:nvSpPr>
            <p:cNvPr id="18" name="Line 20">
              <a:extLst>
                <a:ext uri="{FF2B5EF4-FFF2-40B4-BE49-F238E27FC236}">
                  <a16:creationId xmlns:a16="http://schemas.microsoft.com/office/drawing/2014/main" xmlns="" id="{3AC0BCD2-9D6E-A59F-790A-9E9395316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290"/>
              <a:ext cx="283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Line 21">
              <a:extLst>
                <a:ext uri="{FF2B5EF4-FFF2-40B4-BE49-F238E27FC236}">
                  <a16:creationId xmlns:a16="http://schemas.microsoft.com/office/drawing/2014/main" xmlns="" id="{8E6C1852-CAC5-BC64-BD2A-1AB28199CC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Line 22">
              <a:extLst>
                <a:ext uri="{FF2B5EF4-FFF2-40B4-BE49-F238E27FC236}">
                  <a16:creationId xmlns:a16="http://schemas.microsoft.com/office/drawing/2014/main" xmlns="" id="{F60E4D2A-E34D-2138-C1A0-B555C3177C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6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Line 23">
              <a:extLst>
                <a:ext uri="{FF2B5EF4-FFF2-40B4-BE49-F238E27FC236}">
                  <a16:creationId xmlns:a16="http://schemas.microsoft.com/office/drawing/2014/main" xmlns="" id="{4C58FD97-1B0C-6DE8-A3DD-C77F963C24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2236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Line 24">
              <a:extLst>
                <a:ext uri="{FF2B5EF4-FFF2-40B4-BE49-F238E27FC236}">
                  <a16:creationId xmlns:a16="http://schemas.microsoft.com/office/drawing/2014/main" xmlns="" id="{D351D571-97A6-93F1-0A9E-46E8FB6CFF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8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25">
              <a:extLst>
                <a:ext uri="{FF2B5EF4-FFF2-40B4-BE49-F238E27FC236}">
                  <a16:creationId xmlns:a16="http://schemas.microsoft.com/office/drawing/2014/main" xmlns="" id="{E9E9FF85-6EEE-C0EE-C2A4-3ACC7755B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8" y="2242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Line 26">
              <a:extLst>
                <a:ext uri="{FF2B5EF4-FFF2-40B4-BE49-F238E27FC236}">
                  <a16:creationId xmlns:a16="http://schemas.microsoft.com/office/drawing/2014/main" xmlns="" id="{F6DF236E-16B2-8D8C-4798-F28413BFB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244"/>
              <a:ext cx="0" cy="9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AutoShape 37">
            <a:extLst>
              <a:ext uri="{FF2B5EF4-FFF2-40B4-BE49-F238E27FC236}">
                <a16:creationId xmlns:a16="http://schemas.microsoft.com/office/drawing/2014/main" xmlns="" id="{930735B6-1733-016F-3D93-CA2340127E10}"/>
              </a:ext>
            </a:extLst>
          </p:cNvPr>
          <p:cNvSpPr>
            <a:spLocks/>
          </p:cNvSpPr>
          <p:nvPr/>
        </p:nvSpPr>
        <p:spPr bwMode="auto">
          <a:xfrm>
            <a:off x="7283295" y="1015236"/>
            <a:ext cx="210222" cy="851097"/>
          </a:xfrm>
          <a:prstGeom prst="rightBrace">
            <a:avLst>
              <a:gd name="adj1" fmla="val 31368"/>
              <a:gd name="adj2" fmla="val 50000"/>
            </a:avLst>
          </a:prstGeom>
          <a:ln w="28575"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38">
            <a:extLst>
              <a:ext uri="{FF2B5EF4-FFF2-40B4-BE49-F238E27FC236}">
                <a16:creationId xmlns:a16="http://schemas.microsoft.com/office/drawing/2014/main" xmlns="" id="{7603DD2A-57BA-BE82-C86F-9C41C92FD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191" y="1232170"/>
            <a:ext cx="8804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altLang="en-US" sz="2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lang="en-US" altLang="en-US" sz="2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xmlns="" id="{418DA627-B549-CCB8-682A-81E891390170}"/>
              </a:ext>
            </a:extLst>
          </p:cNvPr>
          <p:cNvCxnSpPr>
            <a:cxnSpLocks/>
          </p:cNvCxnSpPr>
          <p:nvPr/>
        </p:nvCxnSpPr>
        <p:spPr>
          <a:xfrm>
            <a:off x="6421120" y="1178560"/>
            <a:ext cx="0" cy="1625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2456728" y="2304847"/>
            <a:ext cx="66263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 sơ đồ, tổng số phần bằng nhau là:</a:t>
            </a:r>
          </a:p>
          <a:p>
            <a:pPr lvl="0" algn="ctr"/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+ 5 = 9 (phần)</a:t>
            </a:r>
          </a:p>
          <a:p>
            <a:pPr lvl="0" algn="ctr"/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 trị một phần bằng nhau là:</a:t>
            </a:r>
          </a:p>
          <a:p>
            <a:pPr lvl="0" algn="ctr"/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: 9 = 4</a:t>
            </a:r>
          </a:p>
          <a:p>
            <a:pPr lvl="0" algn="ctr"/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Số lít sơn xanh là:</a:t>
            </a:r>
          </a:p>
          <a:p>
            <a:pPr lvl="0" algn="ctr"/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× 4 = 16 (</a:t>
            </a:r>
            <a:r>
              <a:rPr lang="vi-VN" sz="28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/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Số lít sơn trắng là:</a:t>
            </a:r>
          </a:p>
          <a:p>
            <a:pPr lvl="0" algn="ctr"/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 – 16 = 20 (</a:t>
            </a:r>
            <a:r>
              <a:rPr lang="vi-VN" sz="2800" i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/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Đáp số: Sơn xanh: 16 lít</a:t>
            </a:r>
          </a:p>
          <a:p>
            <a:pPr lvl="0" algn="ctr"/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 trắng: 20 lít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8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68" grpId="0"/>
      <p:bldP spid="86" grpId="0"/>
      <p:bldP spid="25" grpId="0" animBg="1"/>
      <p:bldP spid="26" grpId="0"/>
      <p:bldP spid="6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21" y="260604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58" y="-521474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53525" y="667049"/>
            <a:ext cx="4379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KHỈ CON </a:t>
            </a:r>
          </a:p>
          <a:p>
            <a:pPr algn="ctr" defTabSz="1219170"/>
            <a:r>
              <a:rPr 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SÔNG</a:t>
            </a:r>
          </a:p>
        </p:txBody>
      </p:sp>
      <p:pic>
        <p:nvPicPr>
          <p:cNvPr id="3075" name="Picture 3" descr="C:\Users\ADMIN\Desktop\Tai nguyen thiet ke tro choi\Bảng gỗ\bat d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299" y="4768976"/>
            <a:ext cx="5461003" cy="2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38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xmlns="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xmlns="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xmlns="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C8848A-712A-40D7-CC2A-ED719FBC5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1991" y="1590384"/>
            <a:ext cx="5407621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3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9000" r="-8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46141" y="1906992"/>
            <a:ext cx="702425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46140" y="2554333"/>
            <a:ext cx="7024255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546140" y="3279059"/>
            <a:ext cx="702425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46140" y="3965576"/>
            <a:ext cx="702425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730" y="4974011"/>
            <a:ext cx="11482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thể tìm số lớn trước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78730" y="460570"/>
            <a:ext cx="10746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bài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6EF2C1EC-A8D0-F296-BC14-0F97295B4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285" y="0"/>
            <a:ext cx="1657445" cy="16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37" grpId="0" animBg="1"/>
      <p:bldP spid="38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013" l="958" r="94089">
                        <a14:foregroundMark x1="8786" y1="12939" x2="16294" y2="7348"/>
                        <a14:foregroundMark x1="15495" y1="14377" x2="17412" y2="28594"/>
                        <a14:foregroundMark x1="26358" y1="12300" x2="38818" y2="6709"/>
                        <a14:foregroundMark x1="38339" y1="9904" x2="38818" y2="10863"/>
                        <a14:foregroundMark x1="58466" y1="7668" x2="65655" y2="20767"/>
                        <a14:foregroundMark x1="52716" y1="21565" x2="67093" y2="21086"/>
                        <a14:foregroundMark x1="55751" y1="22204" x2="60224" y2="25240"/>
                        <a14:foregroundMark x1="78594" y1="7348" x2="78594" y2="17093"/>
                        <a14:foregroundMark x1="78754" y1="17093" x2="88978" y2="8946"/>
                        <a14:foregroundMark x1="68850" y1="37061" x2="76837" y2="42332"/>
                        <a14:foregroundMark x1="76677" y1="51597" x2="74760" y2="56230"/>
                        <a14:foregroundMark x1="54792" y1="37061" x2="45527" y2="38339"/>
                        <a14:foregroundMark x1="46006" y1="36262" x2="49361" y2="30192"/>
                        <a14:foregroundMark x1="50000" y1="31310" x2="53994" y2="33067"/>
                        <a14:foregroundMark x1="24760" y1="35942" x2="32588" y2="48722"/>
                        <a14:foregroundMark x1="30032" y1="49042" x2="25240" y2="55272"/>
                        <a14:foregroundMark x1="26997" y1="64696" x2="28914" y2="83546"/>
                        <a14:foregroundMark x1="25879" y1="77636" x2="32428" y2="78914"/>
                        <a14:foregroundMark x1="19489" y1="76198" x2="18850" y2="82748"/>
                        <a14:foregroundMark x1="46166" y1="67252" x2="51118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231" y="4448972"/>
            <a:ext cx="2409028" cy="2409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32" y="107026"/>
            <a:ext cx="1358628" cy="153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4072890"/>
            <a:ext cx="302895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825115"/>
            <a:ext cx="3987115" cy="3982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602CA44-CF24-B67B-A0D0-A5473B3509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453" y="2271276"/>
            <a:ext cx="1099813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4182" y="2756120"/>
            <a:ext cx="13084051" cy="405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8" y="-690878"/>
            <a:ext cx="11189730" cy="35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446834" y="845605"/>
            <a:ext cx="1027499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1: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thứ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nhất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5,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thứ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6. </a:t>
            </a:r>
          </a:p>
          <a:p>
            <a:pPr algn="just" eaLnBrk="1" hangingPunct="1"/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Vậy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tỉ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thứ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nhất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thứ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altLang="vi-VN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24159" y="4334214"/>
                <a:ext cx="1127343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𝟔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159" y="4334214"/>
                <a:ext cx="1127343" cy="1305037"/>
              </a:xfrm>
              <a:prstGeom prst="rect">
                <a:avLst/>
              </a:prstGeom>
              <a:blipFill>
                <a:blip r:embed="rId12"/>
                <a:stretch>
                  <a:fillRect l="-19459" b="-1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899358" y="4334214"/>
                <a:ext cx="1138825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358" y="4334214"/>
                <a:ext cx="1138825" cy="1292598"/>
              </a:xfrm>
              <a:prstGeom prst="rect">
                <a:avLst/>
              </a:prstGeom>
              <a:blipFill>
                <a:blip r:embed="rId13"/>
                <a:stretch>
                  <a:fillRect l="-19251" r="-3262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488105" y="4325750"/>
                <a:ext cx="1618480" cy="130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8105" y="4325750"/>
                <a:ext cx="1618480" cy="1301062"/>
              </a:xfrm>
              <a:prstGeom prst="rect">
                <a:avLst/>
              </a:prstGeom>
              <a:blipFill>
                <a:blip r:embed="rId14"/>
                <a:stretch>
                  <a:fillRect l="-13158" b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211540" y="4342389"/>
                <a:ext cx="1483791" cy="1288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𝟔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𝟏𝟏</m:t>
                        </m:r>
                      </m:den>
                    </m:f>
                  </m:oMath>
                </a14:m>
                <a:endParaRPr lang="en-US" sz="5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1540" y="4342389"/>
                <a:ext cx="1483791" cy="1288686"/>
              </a:xfrm>
              <a:prstGeom prst="rect">
                <a:avLst/>
              </a:prstGeom>
              <a:blipFill>
                <a:blip r:embed="rId15"/>
                <a:stretch>
                  <a:fillRect l="-14403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38531" y="-698308"/>
            <a:ext cx="487363" cy="4873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20054" y="266189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20054" y="2641646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425187" y="-846429"/>
            <a:ext cx="609600" cy="609600"/>
          </a:xfrm>
          <a:prstGeom prst="rect">
            <a:avLst/>
          </a:prstGeom>
        </p:spPr>
      </p:pic>
      <p:pic>
        <p:nvPicPr>
          <p:cNvPr id="36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41902" y="-846429"/>
            <a:ext cx="609600" cy="609600"/>
          </a:xfrm>
          <a:prstGeom prst="rect">
            <a:avLst/>
          </a:prstGeom>
        </p:spPr>
      </p:pic>
      <p:pic>
        <p:nvPicPr>
          <p:cNvPr id="37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52" y="2415245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52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7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741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741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741"/>
                            </p:stCondLst>
                            <p:childTnLst>
                              <p:par>
                                <p:cTn id="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741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741"/>
                            </p:stCondLst>
                            <p:childTnLst>
                              <p:par>
                                <p:cTn id="7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741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741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741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741"/>
                            </p:stCondLst>
                            <p:childTnLst>
                              <p:par>
                                <p:cTn id="9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741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741"/>
                            </p:stCondLst>
                            <p:childTnLst>
                              <p:par>
                                <p:cTn id="9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741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0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8" grpId="0"/>
      <p:bldP spid="19" grpId="0"/>
      <p:bldP spid="19" grpId="1"/>
      <p:bldP spid="20" grpId="0"/>
      <p:bldP spid="21" grpId="0"/>
      <p:bldP spid="22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85" y="3698360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09" y="3409172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73" y="2518393"/>
            <a:ext cx="1573288" cy="117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83" y="3837289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2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9583 L -0.07044 -0.40139 C -0.08489 -0.42523 -0.10716 -0.43819 -0.13007 -0.43819 C -0.15586 -0.43819 -0.17708 -0.42523 -0.19179 -0.40139 L -0.26132 -0.29583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4182" y="2756120"/>
            <a:ext cx="13084051" cy="405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8" y="-709663"/>
            <a:ext cx="11238369" cy="334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47864" y="685801"/>
            <a:ext cx="1046696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/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2: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quýt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cam. </a:t>
            </a:r>
          </a:p>
          <a:p>
            <a:pPr algn="just" eaLnBrk="1" hangingPunct="1"/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Vậy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tỉ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cam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quả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quýt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altLang="vi-VN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48789" y="4275432"/>
                <a:ext cx="1515193" cy="1305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8789" y="4275432"/>
                <a:ext cx="1515193" cy="1305037"/>
              </a:xfrm>
              <a:prstGeom prst="rect">
                <a:avLst/>
              </a:prstGeom>
              <a:blipFill>
                <a:blip r:embed="rId13"/>
                <a:stretch>
                  <a:fillRect l="-16064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973023" y="4281491"/>
                <a:ext cx="1515193" cy="1292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23" y="4281491"/>
                <a:ext cx="1515193" cy="1292918"/>
              </a:xfrm>
              <a:prstGeom prst="rect">
                <a:avLst/>
              </a:prstGeom>
              <a:blipFill>
                <a:blip r:embed="rId14"/>
                <a:stretch>
                  <a:fillRect l="-16532" r="-4032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197257" y="4281651"/>
                <a:ext cx="1515193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257" y="4281651"/>
                <a:ext cx="1515193" cy="1292598"/>
              </a:xfrm>
              <a:prstGeom prst="rect">
                <a:avLst/>
              </a:prstGeom>
              <a:blipFill>
                <a:blip r:embed="rId15"/>
                <a:stretch>
                  <a:fillRect l="-16532" r="-4032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9524556" y="4275303"/>
                <a:ext cx="1515193" cy="13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4556" y="4275303"/>
                <a:ext cx="1515193" cy="1305294"/>
              </a:xfrm>
              <a:prstGeom prst="rect">
                <a:avLst/>
              </a:prstGeom>
              <a:blipFill>
                <a:blip r:embed="rId16"/>
                <a:stretch>
                  <a:fillRect l="-16064"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28201" y="-449132"/>
            <a:ext cx="487363" cy="4873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29463" y="252049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29463" y="2500244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32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39910" y="-709663"/>
            <a:ext cx="609600" cy="609600"/>
          </a:xfrm>
          <a:prstGeom prst="rect">
            <a:avLst/>
          </a:prstGeom>
        </p:spPr>
      </p:pic>
      <p:pic>
        <p:nvPicPr>
          <p:cNvPr id="33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97257" y="-815051"/>
            <a:ext cx="609600" cy="609600"/>
          </a:xfrm>
          <a:prstGeom prst="rect">
            <a:avLst/>
          </a:prstGeom>
        </p:spPr>
      </p:pic>
      <p:pic>
        <p:nvPicPr>
          <p:cNvPr id="34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361" y="2273843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63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741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41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41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41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741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741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741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3741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741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741"/>
                            </p:stCondLst>
                            <p:childTnLst>
                              <p:par>
                                <p:cTn id="9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741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529E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/>
      <p:bldP spid="10" grpId="0"/>
      <p:bldP spid="10" grpId="1"/>
      <p:bldP spid="11" grpId="0"/>
      <p:bldP spid="12" grpId="0"/>
      <p:bldP spid="14" grpId="0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600" y="3993047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309" y="3409172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73" y="2518393"/>
            <a:ext cx="1573288" cy="117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76" y="1744530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7037 L 0.08346 -0.27292 C 0.10078 -0.31922 0.12695 -0.34375 0.1543 -0.34375 C 0.18542 -0.34375 0.21042 -0.31922 0.22774 -0.27292 L 0.31159 -0.0703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\Desktop\453552345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7" y="-699936"/>
            <a:ext cx="10985450" cy="33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53"/>
              <p:cNvSpPr txBox="1">
                <a:spLocks noChangeArrowheads="1"/>
              </p:cNvSpPr>
              <p:nvPr/>
            </p:nvSpPr>
            <p:spPr bwMode="auto">
              <a:xfrm>
                <a:off x="961577" y="255215"/>
                <a:ext cx="10097310" cy="198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cam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quýt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altLang="en-US" sz="54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điều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gì</a:t>
                </a:r>
                <a:r>
                  <a:rPr lang="en-US" altLang="en-US" sz="4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9" name="Text 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1577" y="255215"/>
                <a:ext cx="10097310" cy="1982146"/>
              </a:xfrm>
              <a:prstGeom prst="rect">
                <a:avLst/>
              </a:prstGeom>
              <a:blipFill>
                <a:blip r:embed="rId11"/>
                <a:stretch>
                  <a:fillRect l="-2476" t="-6462" r="-3684" b="-83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 descr="C:\Users\ADMIN\Desktop\cau ho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833" y="1800219"/>
            <a:ext cx="13880393" cy="505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70"/>
              <p:cNvSpPr txBox="1">
                <a:spLocks noChangeArrowheads="1"/>
              </p:cNvSpPr>
              <p:nvPr/>
            </p:nvSpPr>
            <p:spPr bwMode="auto">
              <a:xfrm>
                <a:off x="981611" y="3310043"/>
                <a:ext cx="8730155" cy="3176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/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cam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just"/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quýt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1529E9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en-US" sz="4400" b="1" i="1" smtClean="0">
                            <a:solidFill>
                              <a:srgbClr val="1529E9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altLang="en-US" sz="4400" b="1" i="1" smtClean="0">
                            <a:solidFill>
                              <a:srgbClr val="1529E9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4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endParaRPr lang="en-US" altLang="en-US" sz="3600" b="1" dirty="0">
                  <a:solidFill>
                    <a:srgbClr val="1529E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cam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1529E9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altLang="en-US" sz="4400" b="1" i="1" smtClean="0">
                            <a:solidFill>
                              <a:srgbClr val="1529E9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altLang="en-US" sz="4400" b="1" i="1" smtClean="0">
                            <a:solidFill>
                              <a:srgbClr val="1529E9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quả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quýt</a:t>
                </a:r>
                <a:r>
                  <a:rPr lang="en-US" altLang="en-US" sz="3600" b="1" dirty="0">
                    <a:solidFill>
                      <a:srgbClr val="1529E9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endParaRPr lang="en-US" altLang="en-US" sz="3600" b="1" dirty="0">
                  <a:solidFill>
                    <a:srgbClr val="1529E9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 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1611" y="3310043"/>
                <a:ext cx="8730155" cy="3176511"/>
              </a:xfrm>
              <a:prstGeom prst="rect">
                <a:avLst/>
              </a:prstGeom>
              <a:blipFill>
                <a:blip r:embed="rId13"/>
                <a:stretch>
                  <a:fillRect l="-2095" t="-3071"/>
                </a:stretch>
              </a:blipFill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Đồng-hồ-đếm-ngược-10-giâ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49196" y="-73312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50458" y="2236503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50458" y="2216254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2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3198" y="-705054"/>
            <a:ext cx="609600" cy="609600"/>
          </a:xfrm>
          <a:prstGeom prst="rect">
            <a:avLst/>
          </a:prstGeom>
        </p:spPr>
      </p:pic>
      <p:pic>
        <p:nvPicPr>
          <p:cNvPr id="30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5816" y="-835331"/>
            <a:ext cx="609600" cy="609600"/>
          </a:xfrm>
          <a:prstGeom prst="rect">
            <a:avLst/>
          </a:prstGeom>
        </p:spPr>
      </p:pic>
      <p:pic>
        <p:nvPicPr>
          <p:cNvPr id="31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56" y="1989853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97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7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741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41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741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741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741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741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741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741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741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41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741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9" grpId="0"/>
      <p:bldP spid="10" grpId="0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732" y="3594665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346" y="3352611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878" y="2414698"/>
            <a:ext cx="1573288" cy="117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274" y="1289172"/>
            <a:ext cx="2861956" cy="3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5509 L -0.06406 -0.25602 C -0.07734 -0.27893 -0.09739 -0.2912 -0.11836 -0.2912 C -0.14231 -0.2912 -0.16146 -0.27893 -0.17474 -0.25602 L -0.23867 -0.15509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0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54" y="3831826"/>
            <a:ext cx="1520976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69" y="3508039"/>
            <a:ext cx="16510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13" y="2545901"/>
            <a:ext cx="1573288" cy="11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5128217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34440"/>
            <a:ext cx="1581027" cy="149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0" y="-320040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ình ảnh có liên quan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834" y="38816"/>
            <a:ext cx="1976065" cy="17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491246" y="4827657"/>
            <a:ext cx="7326236" cy="16004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9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418986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49 -0.00417 C -0.14028 -0.02084 -0.13681 -0.03891 -0.13247 -0.05614 C -0.12691 -0.07893 -0.13038 -0.05892 -0.12604 -0.07893 C -0.12431 -0.08727 -0.12327 -0.09394 -0.12084 -0.10172 C -0.11945 -0.11339 -0.1158 -0.13063 -0.11042 -0.13924 C -0.10469 -0.13591 -0.10591 -0.13285 -0.10261 -0.12479 C -0.10018 -0.11228 -0.09844 -0.09894 -0.09479 -0.08727 C -0.09306 -0.06587 -0.08906 -0.04363 -0.08577 -0.02279 C -0.08368 -0.00917 -0.08299 0.0025 -0.07674 0.01251 C -0.07205 0.00528 -0.07153 -0.00167 -0.06754 -0.01028 C -0.0665 -0.01751 -0.06337 -0.03502 -0.06111 -0.04141 C -0.05955 -0.04586 -0.05591 -0.05392 -0.05591 -0.05392 C -0.05122 -0.07865 -0.04636 -0.12062 -0.03247 -0.13507 C -0.02795 -0.13007 -0.02726 -0.12479 -0.02344 -0.1184 C -0.01962 -0.09978 -0.01754 -0.08088 -0.01042 -0.06448 C -0.00834 -0.05364 -0.00695 -0.04224 -0.00521 -0.03113 C -0.00365 -0.02112 -5.55556E-7 -0.01028 -5.55556E-7 -9.44969E-8 " pathEditMode="relative" ptsTypes="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525</Words>
  <Application>Microsoft Office PowerPoint</Application>
  <PresentationFormat>Custom</PresentationFormat>
  <Paragraphs>102</Paragraphs>
  <Slides>22</Slides>
  <Notes>7</Notes>
  <HiddenSlides>0</HiddenSlides>
  <MMClips>9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Office Theme</vt:lpstr>
      <vt:lpstr>3_Office Theme</vt:lpstr>
      <vt:lpstr>4_Office Theme</vt:lpstr>
      <vt:lpstr>8_Office Theme</vt:lpstr>
      <vt:lpstr>9_Office Theme</vt:lpstr>
      <vt:lpstr>Office 主题​​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</dc:creator>
  <cp:lastModifiedBy>Ha Dung</cp:lastModifiedBy>
  <cp:revision>304</cp:revision>
  <dcterms:created xsi:type="dcterms:W3CDTF">2020-04-14T15:40:22Z</dcterms:created>
  <dcterms:modified xsi:type="dcterms:W3CDTF">2025-06-02T09:50:13Z</dcterms:modified>
</cp:coreProperties>
</file>