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00" r:id="rId2"/>
    <p:sldMasterId id="2147483712" r:id="rId3"/>
    <p:sldMasterId id="2147483724" r:id="rId4"/>
  </p:sldMasterIdLst>
  <p:notesMasterIdLst>
    <p:notesMasterId r:id="rId25"/>
  </p:notesMasterIdLst>
  <p:sldIdLst>
    <p:sldId id="258" r:id="rId5"/>
    <p:sldId id="505" r:id="rId6"/>
    <p:sldId id="259" r:id="rId7"/>
    <p:sldId id="260" r:id="rId8"/>
    <p:sldId id="262" r:id="rId9"/>
    <p:sldId id="263" r:id="rId10"/>
    <p:sldId id="256" r:id="rId11"/>
    <p:sldId id="278" r:id="rId12"/>
    <p:sldId id="493" r:id="rId13"/>
    <p:sldId id="270" r:id="rId14"/>
    <p:sldId id="506" r:id="rId15"/>
    <p:sldId id="313" r:id="rId16"/>
    <p:sldId id="285" r:id="rId17"/>
    <p:sldId id="500" r:id="rId18"/>
    <p:sldId id="502" r:id="rId19"/>
    <p:sldId id="507" r:id="rId20"/>
    <p:sldId id="503" r:id="rId21"/>
    <p:sldId id="509" r:id="rId22"/>
    <p:sldId id="508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1912AE"/>
    <a:srgbClr val="FFFFFF"/>
    <a:srgbClr val="B85E16"/>
    <a:srgbClr val="A0692E"/>
    <a:srgbClr val="764F22"/>
    <a:srgbClr val="FF8119"/>
    <a:srgbClr val="FF7707"/>
    <a:srgbClr val="FFAF6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3097" autoAdjust="0"/>
  </p:normalViewPr>
  <p:slideViewPr>
    <p:cSldViewPr snapToGrid="0">
      <p:cViewPr varScale="1">
        <p:scale>
          <a:sx n="116" d="100"/>
          <a:sy n="116" d="100"/>
        </p:scale>
        <p:origin x="-132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3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89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9DDFCB-0F33-4D10-BA03-5C4E1E147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273510E-A40B-4544-AC1E-386A91A79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A0961B-3909-418C-9DDD-50880109C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B17053-E3CB-4938-866F-96928E19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76A060-9D0F-4443-883F-360AF05A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5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75AD56-9A69-4BA4-960F-7964A7209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69E86-A2AB-42F9-9A19-C64B2708F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DC2C4A-3519-4703-9DCE-353C85A8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D89A9D-1D7C-4293-8F31-44771099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32D7F4-A316-406E-9ECC-1078804D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61057E4-4EF6-4E7A-AF28-F2DD74FC5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A32ACF-2F2D-4879-8F8F-062C0D999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E57375-307F-4E27-AAF2-4398A594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8C9913-EA67-4CFA-989F-822C0374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7ED9F-F0ED-4EF9-93DE-073BC1A9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4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74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73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75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9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44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8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26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9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40D62B-914D-4546-9CC9-7A6D875D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C410D8-9E7E-4AE7-B620-78E0405E2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61C032-8E73-43FC-B870-03C64B7F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854178-200C-4D48-A210-BB00A4E29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FFE023-6BA9-4230-A65C-16400C38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0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32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44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76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92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94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36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88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34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24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4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123590-65F6-4EAF-8395-017B3DBC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13159A-7615-4092-B472-4B3D230C1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672C89-74A9-4F52-A0C9-C16E977D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C5C7C4-36FC-4853-996B-91EB1DFB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60CCC7-9809-4F61-ADF4-D752DD32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5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39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98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11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07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</a:t>
            </a:r>
            <a:r>
              <a:rPr lang="vi-VN" baseline="0">
                <a:solidFill>
                  <a:srgbClr val="FFFF00"/>
                </a:solidFill>
              </a:rPr>
              <a:t>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5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34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4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27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508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697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C069EE-6CFB-418B-B10F-87BA3B421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6D34A7-B438-432D-B8B5-8F1524709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D0CAAD-9582-4927-8AD1-0FA1AF659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6CAEB-3F90-4681-BE74-BE50CBC4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C9C67B-6864-4860-B676-2653E7745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55B1BA-A837-40D4-80A2-A94F546D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9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97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45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93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29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64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818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579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829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93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0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D1B84B-3D05-4767-91C2-48D27DF0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E34E1D-A30C-4C0F-9D37-7D35CDAF2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F4F164-E445-4059-BF16-038B7F6AC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5DED86E-A9C9-4C45-BA3E-CF43DCC75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BC77EB3-C5B5-4E57-87F7-A569BD1F69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4F19445-4E72-4371-A8C6-22DCAE78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1422075-C98D-406F-ABCD-0D07A9586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D98DA89-8B11-421C-BFA5-D682031D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4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31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944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28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4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B2F7C-FA65-441B-A2B7-183094F4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F7BEEE-0098-4C2F-90FF-86C4E88B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3F9235-A463-421F-AA58-BA8EA5C6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FE16D27-77F2-4B80-9B92-4C9832CC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3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CC0C215-76FD-4216-9011-101F2F161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19DD23-E052-4DD1-B52B-B0451856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700B2C-6F92-4F88-8267-38E45CBC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8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67BFE4-E328-4DC8-8950-F8CF565C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4D3D9-0FB7-492B-B7CC-4C6758A4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3F103A-1166-4A78-AFF4-0B7342760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C02780-339F-4514-A578-F38B4376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2AD376-422F-440F-B0DC-C480EE34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EAA5DC-304E-4F22-9006-E105CE3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0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4239A5-F3D4-4772-85FD-9117B78A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88500FD-24F2-429D-B56D-0FE4C9090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6B6164-32BD-44FD-8CA0-899C66724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39F6F2-EE4E-4B36-914E-E4D4C9622A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9D4CE2-66D5-4986-AF0F-5121D26D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1529ED-77E1-4CB8-BC9A-84825EEF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10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2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2B7605C-479C-3F49-B01E-A084BD6B44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658" y="207033"/>
            <a:ext cx="1695153" cy="16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9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6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5D15B84-A7F7-6849-D722-9394CFB756B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46" y="89047"/>
            <a:ext cx="1695153" cy="16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50.png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30.png"/><Relationship Id="rId5" Type="http://schemas.microsoft.com/office/2007/relationships/hdphoto" Target="../media/hdphoto3.wdp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microsoft.com/office/2007/relationships/hdphoto" Target="../media/hdphoto3.wdp"/><Relationship Id="rId1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98755EF-4D4F-16EA-F2A2-09F37FABA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0816" y="1045631"/>
            <a:ext cx="4797968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7510" y="200025"/>
            <a:ext cx="11403965" cy="64388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87FFEE45-F050-28C3-48A4-BEEFA2D3BA35}"/>
                  </a:ext>
                </a:extLst>
              </p:cNvPr>
              <p:cNvSpPr txBox="1"/>
              <p:nvPr/>
            </p:nvSpPr>
            <p:spPr>
              <a:xfrm>
                <a:off x="1114425" y="390525"/>
                <a:ext cx="10248900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toán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Hiệu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24,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FFEE45-F050-28C3-48A4-BEEFA2D3B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425" y="390525"/>
                <a:ext cx="10248900" cy="709938"/>
              </a:xfrm>
              <a:prstGeom prst="rect">
                <a:avLst/>
              </a:prstGeom>
              <a:blipFill>
                <a:blip r:embed="rId3"/>
                <a:stretch>
                  <a:fillRect l="-1249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3E67A4-B48E-1390-617F-C43FB5F70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" y="1271587"/>
            <a:ext cx="1600200" cy="6000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4808B0A-0900-97D7-7C7E-03CD80BDE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681287"/>
            <a:ext cx="4524375" cy="20097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1C9AC7F-B9AA-9011-1605-3F70D6FDC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4362" y="2790825"/>
            <a:ext cx="29241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69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7510" y="200025"/>
            <a:ext cx="11403965" cy="64388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057DF2-74B5-7308-FF3E-5BC8D4AFD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352425"/>
            <a:ext cx="1647825" cy="590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5BF7F8-4B8D-1861-19D9-1C47BDC30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490662"/>
            <a:ext cx="4895850" cy="4086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371C06-34F0-8493-D873-BC72BF6CD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525" y="2176462"/>
            <a:ext cx="44196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71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4000" r="-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2466253" y="75285"/>
            <a:ext cx="330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437678" y="1666672"/>
            <a:ext cx="662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208538" y="2137670"/>
            <a:ext cx="448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– 3 = 2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8" name="Rectangle 12"/>
          <p:cNvSpPr>
            <a:spLocks noChangeArrowheads="1"/>
          </p:cNvSpPr>
          <p:nvPr/>
        </p:nvSpPr>
        <p:spPr bwMode="auto">
          <a:xfrm>
            <a:off x="3392045" y="778124"/>
            <a:ext cx="1079208" cy="33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6" name="Rectangle 14"/>
          <p:cNvSpPr>
            <a:spLocks noChangeArrowheads="1"/>
          </p:cNvSpPr>
          <p:nvPr/>
        </p:nvSpPr>
        <p:spPr bwMode="auto">
          <a:xfrm>
            <a:off x="3392045" y="1213533"/>
            <a:ext cx="1079208" cy="3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53832" y="937034"/>
            <a:ext cx="1487886" cy="151733"/>
            <a:chOff x="972474" y="2338330"/>
            <a:chExt cx="1487886" cy="151733"/>
          </a:xfrm>
        </p:grpSpPr>
        <p:sp>
          <p:nvSpPr>
            <p:cNvPr id="87" name="Line 19"/>
            <p:cNvSpPr>
              <a:spLocks noChangeShapeType="1"/>
            </p:cNvSpPr>
            <p:nvPr/>
          </p:nvSpPr>
          <p:spPr bwMode="auto">
            <a:xfrm flipV="1">
              <a:off x="980646" y="2410946"/>
              <a:ext cx="1462571" cy="1132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3" name="Line 16"/>
            <p:cNvSpPr>
              <a:spLocks noChangeShapeType="1"/>
            </p:cNvSpPr>
            <p:nvPr/>
          </p:nvSpPr>
          <p:spPr bwMode="auto">
            <a:xfrm>
              <a:off x="1460672" y="2345979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6" name="Line 16"/>
            <p:cNvSpPr>
              <a:spLocks noChangeShapeType="1"/>
            </p:cNvSpPr>
            <p:nvPr/>
          </p:nvSpPr>
          <p:spPr bwMode="auto">
            <a:xfrm>
              <a:off x="1917435" y="2338330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7" name="Line 16"/>
            <p:cNvSpPr>
              <a:spLocks noChangeShapeType="1"/>
            </p:cNvSpPr>
            <p:nvPr/>
          </p:nvSpPr>
          <p:spPr bwMode="auto">
            <a:xfrm>
              <a:off x="972474" y="2355931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Line 16">
              <a:extLst>
                <a:ext uri="{FF2B5EF4-FFF2-40B4-BE49-F238E27FC236}">
                  <a16:creationId xmlns:a16="http://schemas.microsoft.com/office/drawing/2014/main" xmlns="" id="{68424D1D-3DA8-72F0-6B61-AA9D47E65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0360" y="2357380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53832" y="1364230"/>
            <a:ext cx="2565772" cy="218572"/>
            <a:chOff x="4268387" y="2486910"/>
            <a:chExt cx="2565772" cy="218572"/>
          </a:xfrm>
        </p:grpSpPr>
        <p:grpSp>
          <p:nvGrpSpPr>
            <p:cNvPr id="3" name="Group 2"/>
            <p:cNvGrpSpPr/>
            <p:nvPr/>
          </p:nvGrpSpPr>
          <p:grpSpPr>
            <a:xfrm>
              <a:off x="4268387" y="2486910"/>
              <a:ext cx="2565772" cy="218572"/>
              <a:chOff x="972474" y="2765526"/>
              <a:chExt cx="2565772" cy="218572"/>
            </a:xfrm>
          </p:grpSpPr>
          <p:sp>
            <p:nvSpPr>
              <p:cNvPr id="98" name="Line 22"/>
              <p:cNvSpPr>
                <a:spLocks noChangeShapeType="1"/>
              </p:cNvSpPr>
              <p:nvPr/>
            </p:nvSpPr>
            <p:spPr bwMode="auto">
              <a:xfrm>
                <a:off x="972474" y="2875283"/>
                <a:ext cx="2537543" cy="2388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4" name="Line 30"/>
              <p:cNvSpPr>
                <a:spLocks noChangeShapeType="1"/>
              </p:cNvSpPr>
              <p:nvPr/>
            </p:nvSpPr>
            <p:spPr bwMode="auto">
              <a:xfrm flipV="1">
                <a:off x="2452396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5" name="Line 30"/>
              <p:cNvSpPr>
                <a:spLocks noChangeShapeType="1"/>
              </p:cNvSpPr>
              <p:nvPr/>
            </p:nvSpPr>
            <p:spPr bwMode="auto">
              <a:xfrm flipV="1">
                <a:off x="1930674" y="2770673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6" name="Line 30"/>
              <p:cNvSpPr>
                <a:spLocks noChangeShapeType="1"/>
              </p:cNvSpPr>
              <p:nvPr/>
            </p:nvSpPr>
            <p:spPr bwMode="auto">
              <a:xfrm flipV="1">
                <a:off x="1468392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7" name="Line 30">
                <a:extLst>
                  <a:ext uri="{FF2B5EF4-FFF2-40B4-BE49-F238E27FC236}">
                    <a16:creationId xmlns:a16="http://schemas.microsoft.com/office/drawing/2014/main" xmlns="" id="{F8FC6D2D-63F1-548B-CD99-67DFE037A2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5321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8" name="Line 30">
                <a:extLst>
                  <a:ext uri="{FF2B5EF4-FFF2-40B4-BE49-F238E27FC236}">
                    <a16:creationId xmlns:a16="http://schemas.microsoft.com/office/drawing/2014/main" xmlns="" id="{30B85B87-93AC-922C-F1F5-2AE5028BB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8246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7" name="Line 30"/>
            <p:cNvSpPr>
              <a:spLocks noChangeShapeType="1"/>
            </p:cNvSpPr>
            <p:nvPr/>
          </p:nvSpPr>
          <p:spPr bwMode="auto">
            <a:xfrm flipV="1">
              <a:off x="4276559" y="2486910"/>
              <a:ext cx="0" cy="19952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0" name="AutoShape 33"/>
          <p:cNvSpPr>
            <a:spLocks/>
          </p:cNvSpPr>
          <p:nvPr/>
        </p:nvSpPr>
        <p:spPr bwMode="auto">
          <a:xfrm rot="16200000">
            <a:off x="6510413" y="757311"/>
            <a:ext cx="314180" cy="1047748"/>
          </a:xfrm>
          <a:prstGeom prst="rightBrace">
            <a:avLst>
              <a:gd name="adj1" fmla="val 35532"/>
              <a:gd name="adj2" fmla="val 5000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1" name="Rectangle 34"/>
          <p:cNvSpPr>
            <a:spLocks noChangeArrowheads="1"/>
          </p:cNvSpPr>
          <p:nvPr/>
        </p:nvSpPr>
        <p:spPr bwMode="auto">
          <a:xfrm>
            <a:off x="6511271" y="755727"/>
            <a:ext cx="431683" cy="2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FCD9E4-2A91-0BD5-62AE-96EBF126D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62" y="290830"/>
            <a:ext cx="1869533" cy="694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20029D-4A4B-0849-05AC-A00BD1FF029A}"/>
              </a:ext>
            </a:extLst>
          </p:cNvPr>
          <p:cNvSpPr txBox="1"/>
          <p:nvPr/>
        </p:nvSpPr>
        <p:spPr>
          <a:xfrm>
            <a:off x="2838449" y="2600122"/>
            <a:ext cx="629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4BE860F-4598-A35C-A3C0-6891D2F59090}"/>
              </a:ext>
            </a:extLst>
          </p:cNvPr>
          <p:cNvSpPr txBox="1"/>
          <p:nvPr/>
        </p:nvSpPr>
        <p:spPr>
          <a:xfrm>
            <a:off x="3170438" y="3033020"/>
            <a:ext cx="448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 : 2 = 12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884E12-C9DD-7987-7732-DF16E627C37B}"/>
              </a:ext>
            </a:extLst>
          </p:cNvPr>
          <p:cNvSpPr txBox="1"/>
          <p:nvPr/>
        </p:nvSpPr>
        <p:spPr>
          <a:xfrm>
            <a:off x="1943099" y="3466897"/>
            <a:ext cx="629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EB5BE2-938C-6400-3CDD-00CAD51C28B7}"/>
              </a:ext>
            </a:extLst>
          </p:cNvPr>
          <p:cNvSpPr txBox="1"/>
          <p:nvPr/>
        </p:nvSpPr>
        <p:spPr>
          <a:xfrm>
            <a:off x="3390899" y="3899795"/>
            <a:ext cx="4065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36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85929E-FAF0-9F68-5052-F8C0E5F9B514}"/>
              </a:ext>
            </a:extLst>
          </p:cNvPr>
          <p:cNvSpPr txBox="1"/>
          <p:nvPr/>
        </p:nvSpPr>
        <p:spPr>
          <a:xfrm>
            <a:off x="2028824" y="4295572"/>
            <a:ext cx="629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79668C6-2129-93F7-A34C-147AB66DA86D}"/>
              </a:ext>
            </a:extLst>
          </p:cNvPr>
          <p:cNvSpPr txBox="1"/>
          <p:nvPr/>
        </p:nvSpPr>
        <p:spPr>
          <a:xfrm>
            <a:off x="3371849" y="4747520"/>
            <a:ext cx="4065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D50485C-63AF-3B17-399A-B9BC3FEA74E3}"/>
              </a:ext>
            </a:extLst>
          </p:cNvPr>
          <p:cNvSpPr txBox="1"/>
          <p:nvPr/>
        </p:nvSpPr>
        <p:spPr>
          <a:xfrm>
            <a:off x="3886199" y="5366645"/>
            <a:ext cx="4065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8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68" grpId="0"/>
      <p:bldP spid="86" grpId="0"/>
      <p:bldP spid="110" grpId="0" animBg="1"/>
      <p:bldP spid="111" grpId="0"/>
      <p:bldP spid="9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10" name="图片 9" descr="588ku_8fce8f2a752e40fcc7345577636406eb_12548673"/>
          <p:cNvPicPr>
            <a:picLocks noChangeAspect="1"/>
          </p:cNvPicPr>
          <p:nvPr/>
        </p:nvPicPr>
        <p:blipFill>
          <a:blip r:embed="rId4"/>
          <a:srcRect t="7698" r="7698" b="12538"/>
          <a:stretch>
            <a:fillRect/>
          </a:stretch>
        </p:blipFill>
        <p:spPr>
          <a:xfrm rot="1920000" flipH="1">
            <a:off x="1332864" y="1175238"/>
            <a:ext cx="1784985" cy="154305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27710" y="131445"/>
            <a:ext cx="10490200" cy="5298440"/>
            <a:chOff x="1146" y="207"/>
            <a:chExt cx="16520" cy="8344"/>
          </a:xfrm>
        </p:grpSpPr>
        <p:sp>
          <p:nvSpPr>
            <p:cNvPr id="27" name="椭圆 26"/>
            <p:cNvSpPr/>
            <p:nvPr/>
          </p:nvSpPr>
          <p:spPr>
            <a:xfrm>
              <a:off x="2169" y="8241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47357" y="1217717"/>
            <a:ext cx="2340610" cy="1506220"/>
            <a:chOff x="14655" y="-263"/>
            <a:chExt cx="3686" cy="2372"/>
          </a:xfrm>
        </p:grpSpPr>
        <p:pic>
          <p:nvPicPr>
            <p:cNvPr id="18" name="图片 17" descr="45"/>
            <p:cNvPicPr>
              <a:picLocks noChangeAspect="1"/>
            </p:cNvPicPr>
            <p:nvPr/>
          </p:nvPicPr>
          <p:blipFill>
            <a:blip r:embed="rId5"/>
            <a:srcRect l="56250" t="57535" r="19753" b="25000"/>
            <a:stretch>
              <a:fillRect/>
            </a:stretch>
          </p:blipFill>
          <p:spPr>
            <a:xfrm>
              <a:off x="14655" y="-263"/>
              <a:ext cx="3686" cy="23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5511" y="-263"/>
              <a:ext cx="1814" cy="15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 w="2540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3</a:t>
              </a:r>
              <a:endParaRPr kumimoji="0" lang="zh-CN" altLang="en-US" sz="60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prstClr val="white">
                      <a:lumMod val="95000"/>
                      <a:alpha val="43137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23" name="Picture 2" descr="Measure Vectors &amp; Illustrations for Free Download | Freepi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22641" r="38285" b="38256"/>
          <a:stretch/>
        </p:blipFill>
        <p:spPr bwMode="auto">
          <a:xfrm rot="15117238">
            <a:off x="8507660" y="2542107"/>
            <a:ext cx="3484881" cy="31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F9E8F4-26A0-385C-2F0E-5C637EC86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295" y="2012304"/>
            <a:ext cx="8852159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71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257608-B4FD-816D-146D-38D1D6B05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519112"/>
            <a:ext cx="1781175" cy="883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987424-5F85-8D52-53A0-0F68CDAF5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1870989"/>
            <a:ext cx="10872787" cy="360112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1F8A73D-D5C6-4E7E-B300-446D5586CE51}"/>
              </a:ext>
            </a:extLst>
          </p:cNvPr>
          <p:cNvSpPr/>
          <p:nvPr/>
        </p:nvSpPr>
        <p:spPr>
          <a:xfrm>
            <a:off x="4619625" y="3971925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889E290-E28A-2C30-CE54-36A9D483F403}"/>
              </a:ext>
            </a:extLst>
          </p:cNvPr>
          <p:cNvSpPr/>
          <p:nvPr/>
        </p:nvSpPr>
        <p:spPr>
          <a:xfrm>
            <a:off x="4667250" y="4743450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729536F-8182-DDA5-72AD-0A00CA01A610}"/>
              </a:ext>
            </a:extLst>
          </p:cNvPr>
          <p:cNvSpPr/>
          <p:nvPr/>
        </p:nvSpPr>
        <p:spPr>
          <a:xfrm>
            <a:off x="7105650" y="3971925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704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61D5AB5-8773-D141-F45A-E21057CB9DCE}"/>
              </a:ext>
            </a:extLst>
          </p:cNvPr>
          <p:cNvSpPr/>
          <p:nvPr/>
        </p:nvSpPr>
        <p:spPr>
          <a:xfrm>
            <a:off x="7153275" y="4743450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FD5FFCE-69DC-E396-3186-38A9999F3E34}"/>
              </a:ext>
            </a:extLst>
          </p:cNvPr>
          <p:cNvSpPr/>
          <p:nvPr/>
        </p:nvSpPr>
        <p:spPr>
          <a:xfrm>
            <a:off x="9420226" y="4010025"/>
            <a:ext cx="1514474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1 250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DFAE122-C795-059F-E0F6-DC77D5C866C3}"/>
              </a:ext>
            </a:extLst>
          </p:cNvPr>
          <p:cNvSpPr/>
          <p:nvPr/>
        </p:nvSpPr>
        <p:spPr>
          <a:xfrm>
            <a:off x="9667875" y="4781550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250</a:t>
            </a:r>
          </a:p>
        </p:txBody>
      </p:sp>
    </p:spTree>
    <p:extLst>
      <p:ext uri="{BB962C8B-B14F-4D97-AF65-F5344CB8AC3E}">
        <p14:creationId xmlns:p14="http://schemas.microsoft.com/office/powerpoint/2010/main" val="3396948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579118" y="631954"/>
            <a:ext cx="1156970" cy="871726"/>
          </a:xfrm>
          <a:prstGeom prst="roundRect">
            <a:avLst/>
          </a:prstGeom>
          <a:solidFill>
            <a:srgbClr val="F08A04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 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/>
              <p:cNvSpPr txBox="1"/>
              <p:nvPr/>
            </p:nvSpPr>
            <p:spPr>
              <a:xfrm>
                <a:off x="1889121" y="535332"/>
                <a:ext cx="9940929" cy="138602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  <a:prstDash val="sysDash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just">
                  <a:lnSpc>
                    <a:spcPct val="150000"/>
                  </a:lnSpc>
                  <a:defRPr sz="1100" spc="120">
                    <a:solidFill>
                      <a:schemeClr val="accent6">
                        <a:lumMod val="50000"/>
                      </a:schemeClr>
                    </a:solidFill>
                    <a:latin typeface="+mn-ea"/>
                  </a:defRPr>
                </a:lvl1pPr>
              </a:lstStyle>
              <a:p>
                <a:pPr lvl="0">
                  <a:lnSpc>
                    <a:spcPct val="100000"/>
                  </a:lnSpc>
                  <a:defRPr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Cuộn dây màu đỏ có độ dài lớn hơn cuộn dây màu xanh là 50 m. Biết rằng cuộn dây màu xanh dài bằng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002060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cuộn dây màu đỏ. Tính độ dài mỗi cuộn dây.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121" y="535332"/>
                <a:ext cx="9940929" cy="1386020"/>
              </a:xfrm>
              <a:prstGeom prst="rect">
                <a:avLst/>
              </a:prstGeom>
              <a:blipFill>
                <a:blip r:embed="rId3"/>
                <a:stretch>
                  <a:fillRect l="-794" t="-2146" r="-733" b="-6009"/>
                </a:stretch>
              </a:blipFill>
              <a:ln w="38100">
                <a:solidFill>
                  <a:schemeClr val="tx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59BA84-2F63-F2F6-8FBC-E4C3EB857282}"/>
              </a:ext>
            </a:extLst>
          </p:cNvPr>
          <p:cNvSpPr txBox="1"/>
          <p:nvPr/>
        </p:nvSpPr>
        <p:spPr>
          <a:xfrm>
            <a:off x="2666278" y="2380335"/>
            <a:ext cx="330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D04476A9-33EF-DCBF-8195-19405D85A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070" y="3083174"/>
            <a:ext cx="1079208" cy="33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0269B675-D08A-5C95-FE30-38539CC13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070" y="3518583"/>
            <a:ext cx="1079208" cy="3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730FCB-887C-6AB8-3D5A-D0FAD8A49FB5}"/>
              </a:ext>
            </a:extLst>
          </p:cNvPr>
          <p:cNvGrpSpPr/>
          <p:nvPr/>
        </p:nvGrpSpPr>
        <p:grpSpPr>
          <a:xfrm>
            <a:off x="4853857" y="3242084"/>
            <a:ext cx="1487886" cy="151733"/>
            <a:chOff x="972474" y="2338330"/>
            <a:chExt cx="1487886" cy="151733"/>
          </a:xfrm>
        </p:grpSpPr>
        <p:sp>
          <p:nvSpPr>
            <p:cNvPr id="8" name="Line 19">
              <a:extLst>
                <a:ext uri="{FF2B5EF4-FFF2-40B4-BE49-F238E27FC236}">
                  <a16:creationId xmlns:a16="http://schemas.microsoft.com/office/drawing/2014/main" xmlns="" id="{99431995-D3DD-6A98-B347-7925D941F1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0646" y="2410946"/>
              <a:ext cx="1462571" cy="11326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Line 16">
              <a:extLst>
                <a:ext uri="{FF2B5EF4-FFF2-40B4-BE49-F238E27FC236}">
                  <a16:creationId xmlns:a16="http://schemas.microsoft.com/office/drawing/2014/main" xmlns="" id="{E4ACEA12-2788-40AF-8B60-74187F3B0F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0672" y="2345979"/>
              <a:ext cx="0" cy="13268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Line 16">
              <a:extLst>
                <a:ext uri="{FF2B5EF4-FFF2-40B4-BE49-F238E27FC236}">
                  <a16:creationId xmlns:a16="http://schemas.microsoft.com/office/drawing/2014/main" xmlns="" id="{C6CA11F7-4567-AB33-2256-8E9E6C9A8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7435" y="2338330"/>
              <a:ext cx="0" cy="13268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Line 16">
              <a:extLst>
                <a:ext uri="{FF2B5EF4-FFF2-40B4-BE49-F238E27FC236}">
                  <a16:creationId xmlns:a16="http://schemas.microsoft.com/office/drawing/2014/main" xmlns="" id="{08654F1E-1212-CE43-E1BB-90B37776C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474" y="2355931"/>
              <a:ext cx="0" cy="13268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Line 16">
              <a:extLst>
                <a:ext uri="{FF2B5EF4-FFF2-40B4-BE49-F238E27FC236}">
                  <a16:creationId xmlns:a16="http://schemas.microsoft.com/office/drawing/2014/main" xmlns="" id="{D586DF7C-E70F-6275-1E71-3612F6AEF7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0360" y="2357380"/>
              <a:ext cx="0" cy="13268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D702C96-518E-047D-4480-0356DF3C5774}"/>
              </a:ext>
            </a:extLst>
          </p:cNvPr>
          <p:cNvGrpSpPr/>
          <p:nvPr/>
        </p:nvGrpSpPr>
        <p:grpSpPr>
          <a:xfrm>
            <a:off x="4853857" y="3669280"/>
            <a:ext cx="4023443" cy="228097"/>
            <a:chOff x="4268387" y="2486910"/>
            <a:chExt cx="4023443" cy="2280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87F960B-DA23-4EF5-6252-1EA03A7A2987}"/>
                </a:ext>
              </a:extLst>
            </p:cNvPr>
            <p:cNvGrpSpPr/>
            <p:nvPr/>
          </p:nvGrpSpPr>
          <p:grpSpPr>
            <a:xfrm>
              <a:off x="4268387" y="2486910"/>
              <a:ext cx="4023443" cy="228097"/>
              <a:chOff x="972474" y="2765526"/>
              <a:chExt cx="4023443" cy="228097"/>
            </a:xfrm>
          </p:grpSpPr>
          <p:sp>
            <p:nvSpPr>
              <p:cNvPr id="17" name="Line 22">
                <a:extLst>
                  <a:ext uri="{FF2B5EF4-FFF2-40B4-BE49-F238E27FC236}">
                    <a16:creationId xmlns:a16="http://schemas.microsoft.com/office/drawing/2014/main" xmlns="" id="{BDBC7696-BC4E-BA26-78B0-4D0B5E5C0A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2474" y="2875283"/>
                <a:ext cx="4023443" cy="11914"/>
              </a:xfrm>
              <a:prstGeom prst="line">
                <a:avLst/>
              </a:prstGeom>
              <a:ln w="28575">
                <a:solidFill>
                  <a:srgbClr val="00206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8" name="Line 30">
                <a:extLst>
                  <a:ext uri="{FF2B5EF4-FFF2-40B4-BE49-F238E27FC236}">
                    <a16:creationId xmlns:a16="http://schemas.microsoft.com/office/drawing/2014/main" xmlns="" id="{1CDD6650-382B-8D7B-A7CC-788488BF69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2396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9" name="Line 30">
                <a:extLst>
                  <a:ext uri="{FF2B5EF4-FFF2-40B4-BE49-F238E27FC236}">
                    <a16:creationId xmlns:a16="http://schemas.microsoft.com/office/drawing/2014/main" xmlns="" id="{26FA5041-D025-5DCB-2E89-E3F5DB5554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0674" y="2770673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Line 30">
                <a:extLst>
                  <a:ext uri="{FF2B5EF4-FFF2-40B4-BE49-F238E27FC236}">
                    <a16:creationId xmlns:a16="http://schemas.microsoft.com/office/drawing/2014/main" xmlns="" id="{D93956BD-ED55-E575-4C51-0A2A389406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68392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1" name="Line 30">
                <a:extLst>
                  <a:ext uri="{FF2B5EF4-FFF2-40B4-BE49-F238E27FC236}">
                    <a16:creationId xmlns:a16="http://schemas.microsoft.com/office/drawing/2014/main" xmlns="" id="{3D4954DB-2CCF-A1EB-88FF-61FF529A9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5321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2" name="Line 30">
                <a:extLst>
                  <a:ext uri="{FF2B5EF4-FFF2-40B4-BE49-F238E27FC236}">
                    <a16:creationId xmlns:a16="http://schemas.microsoft.com/office/drawing/2014/main" xmlns="" id="{EA259AFF-4F3C-A24B-E271-4C0509352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8246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5" name="Line 30">
                <a:extLst>
                  <a:ext uri="{FF2B5EF4-FFF2-40B4-BE49-F238E27FC236}">
                    <a16:creationId xmlns:a16="http://schemas.microsoft.com/office/drawing/2014/main" xmlns="" id="{733E7E50-8BCE-5357-2988-46A9E045E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3071" y="2794101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7" name="Line 30">
                <a:extLst>
                  <a:ext uri="{FF2B5EF4-FFF2-40B4-BE49-F238E27FC236}">
                    <a16:creationId xmlns:a16="http://schemas.microsoft.com/office/drawing/2014/main" xmlns="" id="{62033552-EAA1-E1A7-78D9-3BC7EC647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09796" y="2794101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Line 30">
                <a:extLst>
                  <a:ext uri="{FF2B5EF4-FFF2-40B4-BE49-F238E27FC236}">
                    <a16:creationId xmlns:a16="http://schemas.microsoft.com/office/drawing/2014/main" xmlns="" id="{84DE9DCD-B615-0E03-7221-EEB92F997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76521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6" name="Line 30">
              <a:extLst>
                <a:ext uri="{FF2B5EF4-FFF2-40B4-BE49-F238E27FC236}">
                  <a16:creationId xmlns:a16="http://schemas.microsoft.com/office/drawing/2014/main" xmlns="" id="{6F879F89-FBE5-7929-E3A1-0D54D065B4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6559" y="2486910"/>
              <a:ext cx="0" cy="199522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AutoShape 33">
            <a:extLst>
              <a:ext uri="{FF2B5EF4-FFF2-40B4-BE49-F238E27FC236}">
                <a16:creationId xmlns:a16="http://schemas.microsoft.com/office/drawing/2014/main" xmlns="" id="{4DE6086F-2C73-42D5-DAE7-FA9B3D9CD147}"/>
              </a:ext>
            </a:extLst>
          </p:cNvPr>
          <p:cNvSpPr>
            <a:spLocks/>
          </p:cNvSpPr>
          <p:nvPr/>
        </p:nvSpPr>
        <p:spPr bwMode="auto">
          <a:xfrm rot="16200000">
            <a:off x="7415287" y="2271787"/>
            <a:ext cx="371330" cy="2533646"/>
          </a:xfrm>
          <a:prstGeom prst="rightBrace">
            <a:avLst>
              <a:gd name="adj1" fmla="val 35532"/>
              <a:gd name="adj2" fmla="val 50000"/>
            </a:avLst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xmlns="" id="{044B2DB0-0AF0-23C4-2043-6976481DA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996" y="3003627"/>
            <a:ext cx="431683" cy="2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 m</a:t>
            </a:r>
          </a:p>
        </p:txBody>
      </p:sp>
    </p:spTree>
    <p:extLst>
      <p:ext uri="{BB962C8B-B14F-4D97-AF65-F5344CB8AC3E}">
        <p14:creationId xmlns:p14="http://schemas.microsoft.com/office/powerpoint/2010/main" val="1878817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30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97D43C-22A0-6FE7-BFA3-03CDFC1A2D88}"/>
              </a:ext>
            </a:extLst>
          </p:cNvPr>
          <p:cNvSpPr txBox="1"/>
          <p:nvPr/>
        </p:nvSpPr>
        <p:spPr>
          <a:xfrm>
            <a:off x="1828800" y="923925"/>
            <a:ext cx="87725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sơ đồ, hiệu số phần bằng nhau là: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– 3 = 5 (phần)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trị mỗi phần bằng nhau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 : 5 = 10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Độ dài cuộn dây xanh là: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× 3 = 30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Độ dài cuộn dây đỏ là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+ 50 = 80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Đáp số: Cuộn dây màu xanh: 30 m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Cuộn dây màu đỏ: 80 m</a:t>
            </a: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42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5216C7-E52A-A0A9-1638-C5D97CE7C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064" y="1142021"/>
            <a:ext cx="4791871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45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040AA9-BA3D-6B93-3B13-78EFB69AC50C}"/>
              </a:ext>
            </a:extLst>
          </p:cNvPr>
          <p:cNvSpPr txBox="1"/>
          <p:nvPr/>
        </p:nvSpPr>
        <p:spPr>
          <a:xfrm>
            <a:off x="2819400" y="2524125"/>
            <a:ext cx="6591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7029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3" name="Folded Corner 3">
            <a:extLst>
              <a:ext uri="{FF2B5EF4-FFF2-40B4-BE49-F238E27FC236}">
                <a16:creationId xmlns:a16="http://schemas.microsoft.com/office/drawing/2014/main" xmlns="" id="{FA7EF3A1-5A28-3A24-F8F6-973A0E746683}"/>
              </a:ext>
            </a:extLst>
          </p:cNvPr>
          <p:cNvSpPr/>
          <p:nvPr/>
        </p:nvSpPr>
        <p:spPr bwMode="auto">
          <a:xfrm>
            <a:off x="2514600" y="1219200"/>
            <a:ext cx="7772400" cy="3810000"/>
          </a:xfrm>
          <a:prstGeom prst="foldedCorne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  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Khi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giải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bài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toán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tỉ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ta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tiến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hành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sau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1: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Vẽ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sơ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đồ</a:t>
            </a:r>
            <a:endParaRPr lang="en-US" sz="2800" dirty="0">
              <a:solidFill>
                <a:srgbClr val="0033CC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2: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hiệu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phần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nhau</a:t>
            </a:r>
            <a:endParaRPr lang="en-US" sz="2800" dirty="0">
              <a:solidFill>
                <a:srgbClr val="0033CC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3: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4: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lớn</a:t>
            </a:r>
            <a:endParaRPr lang="en-US" sz="2800" dirty="0">
              <a:solidFill>
                <a:srgbClr val="0033CC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Lưu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ý: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ight Arrow 8">
            <a:extLst>
              <a:ext uri="{FF2B5EF4-FFF2-40B4-BE49-F238E27FC236}">
                <a16:creationId xmlns:a16="http://schemas.microsoft.com/office/drawing/2014/main" xmlns="" id="{A0D846A9-16D8-8178-276A-77DC7635D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075" y="272415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ight Arrow 9">
            <a:extLst>
              <a:ext uri="{FF2B5EF4-FFF2-40B4-BE49-F238E27FC236}">
                <a16:creationId xmlns:a16="http://schemas.microsoft.com/office/drawing/2014/main" xmlns="" id="{34ECC166-2E86-4C55-08C5-15B06EBBB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314325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ight Arrow 10">
            <a:extLst>
              <a:ext uri="{FF2B5EF4-FFF2-40B4-BE49-F238E27FC236}">
                <a16:creationId xmlns:a16="http://schemas.microsoft.com/office/drawing/2014/main" xmlns="" id="{AA25C831-0351-C95E-8752-E3A6A5F4F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075" y="35814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ight Arrow 11">
            <a:extLst>
              <a:ext uri="{FF2B5EF4-FFF2-40B4-BE49-F238E27FC236}">
                <a16:creationId xmlns:a16="http://schemas.microsoft.com/office/drawing/2014/main" xmlns="" id="{34CF31EB-3BB3-1059-29B0-229050941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075" y="40005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715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EC4688-0D53-45F9-BEF0-42B16DE6D9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12865" r="15970" b="16024"/>
          <a:stretch/>
        </p:blipFill>
        <p:spPr>
          <a:xfrm>
            <a:off x="1905000" y="2819435"/>
            <a:ext cx="3595456" cy="3737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62DF04-4680-4EF5-8C0C-222AE1DCE8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b="16891"/>
          <a:stretch/>
        </p:blipFill>
        <p:spPr>
          <a:xfrm>
            <a:off x="1524001" y="-152400"/>
            <a:ext cx="4092152" cy="2547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5569" y="685817"/>
            <a:ext cx="29535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Tắm</a:t>
            </a:r>
            <a:r>
              <a:rPr lang="en-US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 </a:t>
            </a:r>
            <a:r>
              <a:rPr lang="en-US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cho</a:t>
            </a:r>
            <a:r>
              <a:rPr lang="en-US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 </a:t>
            </a:r>
            <a:r>
              <a:rPr lang="en-US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Miu</a:t>
            </a:r>
            <a:endParaRPr lang="en-US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5D1912-8429-4101-B3FD-BC3ACF40C7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8613" r="20164" b="8939"/>
          <a:stretch/>
        </p:blipFill>
        <p:spPr>
          <a:xfrm>
            <a:off x="7696201" y="2667000"/>
            <a:ext cx="2876366" cy="4341182"/>
          </a:xfrm>
          <a:prstGeom prst="rect">
            <a:avLst/>
          </a:prstGeom>
        </p:spPr>
      </p:pic>
      <p:sp>
        <p:nvSpPr>
          <p:cNvPr id="11" name="Rounded Rectangular Callout 4">
            <a:extLst>
              <a:ext uri="{FF2B5EF4-FFF2-40B4-BE49-F238E27FC236}">
                <a16:creationId xmlns:a16="http://schemas.microsoft.com/office/drawing/2014/main" xmlns="" id="{B2B811EB-30A8-4F56-BEBC-C6F78D7CEDA2}"/>
              </a:ext>
            </a:extLst>
          </p:cNvPr>
          <p:cNvSpPr/>
          <p:nvPr/>
        </p:nvSpPr>
        <p:spPr>
          <a:xfrm rot="554469" flipH="1">
            <a:off x="5511874" y="277701"/>
            <a:ext cx="3581952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rgbClr val="ED7D31">
              <a:lumMod val="20000"/>
              <a:lumOff val="80000"/>
              <a:alpha val="60000"/>
            </a:srgb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#9Slide05 Rusulica Script" panose="00000500000000000000" pitchFamily="2" charset="0"/>
              </a:rPr>
              <a:t>Cùng</a:t>
            </a:r>
            <a:r>
              <a:rPr lang="en-US" sz="3600" b="1" kern="0" dirty="0">
                <a:solidFill>
                  <a:srgbClr val="002060"/>
                </a:solidFill>
                <a:latin typeface="#9Slide05 Rusulica Script" panose="00000500000000000000" pitchFamily="2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#9Slide05 Rusulica Script" panose="00000500000000000000" pitchFamily="2" charset="0"/>
              </a:rPr>
              <a:t>tắm</a:t>
            </a:r>
            <a:r>
              <a:rPr lang="en-US" sz="3600" b="1" kern="0" dirty="0">
                <a:solidFill>
                  <a:srgbClr val="002060"/>
                </a:solidFill>
                <a:latin typeface="#9Slide05 Rusulica Script" panose="00000500000000000000" pitchFamily="2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#9Slide05 Rusulica Script" panose="00000500000000000000" pitchFamily="2" charset="0"/>
              </a:rPr>
              <a:t>cho</a:t>
            </a:r>
            <a:r>
              <a:rPr lang="en-US" sz="3600" b="1" kern="0" dirty="0">
                <a:solidFill>
                  <a:srgbClr val="002060"/>
                </a:solidFill>
                <a:latin typeface="#9Slide05 Rusulica Script" panose="00000500000000000000" pitchFamily="2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#9Slide05 Rusulica Script" panose="00000500000000000000" pitchFamily="2" charset="0"/>
              </a:rPr>
              <a:t>bé</a:t>
            </a:r>
            <a:r>
              <a:rPr lang="en-US" sz="3600" b="1" kern="0" dirty="0">
                <a:solidFill>
                  <a:srgbClr val="002060"/>
                </a:solidFill>
                <a:latin typeface="#9Slide05 Rusulica Script" panose="00000500000000000000" pitchFamily="2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#9Slide05 Rusulica Script" panose="00000500000000000000" pitchFamily="2" charset="0"/>
              </a:rPr>
              <a:t>Miu</a:t>
            </a:r>
            <a:r>
              <a:rPr lang="en-US" sz="3600" b="1" kern="0" dirty="0">
                <a:solidFill>
                  <a:srgbClr val="002060"/>
                </a:solidFill>
                <a:latin typeface="#9Slide05 Rusulica Script" panose="00000500000000000000" pitchFamily="2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#9Slide05 Rusulica Script" panose="00000500000000000000" pitchFamily="2" charset="0"/>
              </a:rPr>
              <a:t>nào</a:t>
            </a:r>
            <a:r>
              <a:rPr lang="en-US" sz="3600" b="1" kern="0" dirty="0">
                <a:solidFill>
                  <a:srgbClr val="002060"/>
                </a:solidFill>
                <a:latin typeface="#9Slide05 Rusulica Script" panose="00000500000000000000" pitchFamily="2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65106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6" name="文本框 5"/>
          <p:cNvSpPr txBox="1"/>
          <p:nvPr/>
        </p:nvSpPr>
        <p:spPr>
          <a:xfrm>
            <a:off x="2789176" y="2419099"/>
            <a:ext cx="6613525" cy="15696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Normal" panose="020B0400000000000000" charset="-122"/>
                <a:sym typeface="+mn-ea"/>
              </a:rPr>
              <a:t>TẠM BIỆT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1" name="图片 10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20315" y="4177030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825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EC4688-0D53-45F9-BEF0-42B16DE6D9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12865" r="15970" b="16024"/>
          <a:stretch/>
        </p:blipFill>
        <p:spPr>
          <a:xfrm>
            <a:off x="1905001" y="4905652"/>
            <a:ext cx="1797728" cy="1868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5D1912-8429-4101-B3FD-BC3ACF40C7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8613" r="20164" b="8939"/>
          <a:stretch/>
        </p:blipFill>
        <p:spPr>
          <a:xfrm>
            <a:off x="9144001" y="4626464"/>
            <a:ext cx="1428566" cy="2156076"/>
          </a:xfrm>
          <a:prstGeom prst="rect">
            <a:avLst/>
          </a:prstGeom>
        </p:spPr>
      </p:pic>
      <p:sp>
        <p:nvSpPr>
          <p:cNvPr id="12" name="Snip Diagonal Corner Rectangle 1">
            <a:extLst>
              <a:ext uri="{FF2B5EF4-FFF2-40B4-BE49-F238E27FC236}">
                <a16:creationId xmlns:a16="http://schemas.microsoft.com/office/drawing/2014/main" xmlns="" id="{9D7C57DF-5086-41AB-93AF-BDE166644E85}"/>
              </a:ext>
            </a:extLst>
          </p:cNvPr>
          <p:cNvSpPr/>
          <p:nvPr/>
        </p:nvSpPr>
        <p:spPr>
          <a:xfrm>
            <a:off x="2209801" y="381035"/>
            <a:ext cx="7838540" cy="1445041"/>
          </a:xfrm>
          <a:custGeom>
            <a:avLst/>
            <a:gdLst>
              <a:gd name="connsiteX0" fmla="*/ 0 w 10451386"/>
              <a:gd name="connsiteY0" fmla="*/ 0 h 1445041"/>
              <a:gd name="connsiteX1" fmla="*/ 884914 w 10451386"/>
              <a:gd name="connsiteY1" fmla="*/ 0 h 1445041"/>
              <a:gd name="connsiteX2" fmla="*/ 1463511 w 10451386"/>
              <a:gd name="connsiteY2" fmla="*/ 0 h 1445041"/>
              <a:gd name="connsiteX3" fmla="*/ 1940003 w 10451386"/>
              <a:gd name="connsiteY3" fmla="*/ 0 h 1445041"/>
              <a:gd name="connsiteX4" fmla="*/ 2722811 w 10451386"/>
              <a:gd name="connsiteY4" fmla="*/ 0 h 1445041"/>
              <a:gd name="connsiteX5" fmla="*/ 3505619 w 10451386"/>
              <a:gd name="connsiteY5" fmla="*/ 0 h 1445041"/>
              <a:gd name="connsiteX6" fmla="*/ 4084216 w 10451386"/>
              <a:gd name="connsiteY6" fmla="*/ 0 h 1445041"/>
              <a:gd name="connsiteX7" fmla="*/ 4662814 w 10451386"/>
              <a:gd name="connsiteY7" fmla="*/ 0 h 1445041"/>
              <a:gd name="connsiteX8" fmla="*/ 5547727 w 10451386"/>
              <a:gd name="connsiteY8" fmla="*/ 0 h 1445041"/>
              <a:gd name="connsiteX9" fmla="*/ 6432641 w 10451386"/>
              <a:gd name="connsiteY9" fmla="*/ 0 h 1445041"/>
              <a:gd name="connsiteX10" fmla="*/ 6807027 w 10451386"/>
              <a:gd name="connsiteY10" fmla="*/ 0 h 1445041"/>
              <a:gd name="connsiteX11" fmla="*/ 7283519 w 10451386"/>
              <a:gd name="connsiteY11" fmla="*/ 0 h 1445041"/>
              <a:gd name="connsiteX12" fmla="*/ 8168433 w 10451386"/>
              <a:gd name="connsiteY12" fmla="*/ 0 h 1445041"/>
              <a:gd name="connsiteX13" fmla="*/ 8542819 w 10451386"/>
              <a:gd name="connsiteY13" fmla="*/ 0 h 1445041"/>
              <a:gd name="connsiteX14" fmla="*/ 9019311 w 10451386"/>
              <a:gd name="connsiteY14" fmla="*/ 0 h 1445041"/>
              <a:gd name="connsiteX15" fmla="*/ 9597909 w 10451386"/>
              <a:gd name="connsiteY15" fmla="*/ 0 h 1445041"/>
              <a:gd name="connsiteX16" fmla="*/ 10210541 w 10451386"/>
              <a:gd name="connsiteY16" fmla="*/ 0 h 1445041"/>
              <a:gd name="connsiteX17" fmla="*/ 10451386 w 10451386"/>
              <a:gd name="connsiteY17" fmla="*/ 240845 h 1445041"/>
              <a:gd name="connsiteX18" fmla="*/ 10451386 w 10451386"/>
              <a:gd name="connsiteY18" fmla="*/ 867027 h 1445041"/>
              <a:gd name="connsiteX19" fmla="*/ 10451386 w 10451386"/>
              <a:gd name="connsiteY19" fmla="*/ 1445041 h 1445041"/>
              <a:gd name="connsiteX20" fmla="*/ 10451386 w 10451386"/>
              <a:gd name="connsiteY20" fmla="*/ 1445041 h 1445041"/>
              <a:gd name="connsiteX21" fmla="*/ 9872789 w 10451386"/>
              <a:gd name="connsiteY21" fmla="*/ 1445041 h 1445041"/>
              <a:gd name="connsiteX22" fmla="*/ 9089981 w 10451386"/>
              <a:gd name="connsiteY22" fmla="*/ 1445041 h 1445041"/>
              <a:gd name="connsiteX23" fmla="*/ 8205067 w 10451386"/>
              <a:gd name="connsiteY23" fmla="*/ 1445041 h 1445041"/>
              <a:gd name="connsiteX24" fmla="*/ 7422259 w 10451386"/>
              <a:gd name="connsiteY24" fmla="*/ 1445041 h 1445041"/>
              <a:gd name="connsiteX25" fmla="*/ 6639451 w 10451386"/>
              <a:gd name="connsiteY25" fmla="*/ 1445041 h 1445041"/>
              <a:gd name="connsiteX26" fmla="*/ 5856643 w 10451386"/>
              <a:gd name="connsiteY26" fmla="*/ 1445041 h 1445041"/>
              <a:gd name="connsiteX27" fmla="*/ 5175940 w 10451386"/>
              <a:gd name="connsiteY27" fmla="*/ 1445041 h 1445041"/>
              <a:gd name="connsiteX28" fmla="*/ 4495237 w 10451386"/>
              <a:gd name="connsiteY28" fmla="*/ 1445041 h 1445041"/>
              <a:gd name="connsiteX29" fmla="*/ 4018745 w 10451386"/>
              <a:gd name="connsiteY29" fmla="*/ 1445041 h 1445041"/>
              <a:gd name="connsiteX30" fmla="*/ 3542253 w 10451386"/>
              <a:gd name="connsiteY30" fmla="*/ 1445041 h 1445041"/>
              <a:gd name="connsiteX31" fmla="*/ 2963656 w 10451386"/>
              <a:gd name="connsiteY31" fmla="*/ 1445041 h 1445041"/>
              <a:gd name="connsiteX32" fmla="*/ 2385059 w 10451386"/>
              <a:gd name="connsiteY32" fmla="*/ 1445041 h 1445041"/>
              <a:gd name="connsiteX33" fmla="*/ 1806461 w 10451386"/>
              <a:gd name="connsiteY33" fmla="*/ 1445041 h 1445041"/>
              <a:gd name="connsiteX34" fmla="*/ 1125759 w 10451386"/>
              <a:gd name="connsiteY34" fmla="*/ 1445041 h 1445041"/>
              <a:gd name="connsiteX35" fmla="*/ 240845 w 10451386"/>
              <a:gd name="connsiteY35" fmla="*/ 1445041 h 1445041"/>
              <a:gd name="connsiteX36" fmla="*/ 0 w 10451386"/>
              <a:gd name="connsiteY36" fmla="*/ 1204196 h 1445041"/>
              <a:gd name="connsiteX37" fmla="*/ 0 w 10451386"/>
              <a:gd name="connsiteY37" fmla="*/ 602098 h 1445041"/>
              <a:gd name="connsiteX38" fmla="*/ 0 w 10451386"/>
              <a:gd name="connsiteY38" fmla="*/ 0 h 144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445041" fill="none" extrusionOk="0">
                <a:moveTo>
                  <a:pt x="0" y="0"/>
                </a:moveTo>
                <a:cubicBezTo>
                  <a:pt x="316383" y="3232"/>
                  <a:pt x="658239" y="-15750"/>
                  <a:pt x="884914" y="0"/>
                </a:cubicBezTo>
                <a:cubicBezTo>
                  <a:pt x="1111589" y="15750"/>
                  <a:pt x="1263252" y="9662"/>
                  <a:pt x="1463511" y="0"/>
                </a:cubicBezTo>
                <a:cubicBezTo>
                  <a:pt x="1663770" y="-9662"/>
                  <a:pt x="1786551" y="4370"/>
                  <a:pt x="1940003" y="0"/>
                </a:cubicBezTo>
                <a:cubicBezTo>
                  <a:pt x="2093455" y="-4370"/>
                  <a:pt x="2393311" y="36458"/>
                  <a:pt x="2722811" y="0"/>
                </a:cubicBezTo>
                <a:cubicBezTo>
                  <a:pt x="3052311" y="-36458"/>
                  <a:pt x="3261201" y="23612"/>
                  <a:pt x="3505619" y="0"/>
                </a:cubicBezTo>
                <a:cubicBezTo>
                  <a:pt x="3750037" y="-23612"/>
                  <a:pt x="3839274" y="13195"/>
                  <a:pt x="4084216" y="0"/>
                </a:cubicBezTo>
                <a:cubicBezTo>
                  <a:pt x="4329158" y="-13195"/>
                  <a:pt x="4391470" y="17412"/>
                  <a:pt x="4662814" y="0"/>
                </a:cubicBezTo>
                <a:cubicBezTo>
                  <a:pt x="4934158" y="-17412"/>
                  <a:pt x="5109433" y="-30802"/>
                  <a:pt x="5547727" y="0"/>
                </a:cubicBezTo>
                <a:cubicBezTo>
                  <a:pt x="5986021" y="30802"/>
                  <a:pt x="6183136" y="12285"/>
                  <a:pt x="6432641" y="0"/>
                </a:cubicBezTo>
                <a:cubicBezTo>
                  <a:pt x="6682146" y="-12285"/>
                  <a:pt x="6697474" y="17363"/>
                  <a:pt x="6807027" y="0"/>
                </a:cubicBezTo>
                <a:cubicBezTo>
                  <a:pt x="6916580" y="-17363"/>
                  <a:pt x="7069432" y="16152"/>
                  <a:pt x="7283519" y="0"/>
                </a:cubicBezTo>
                <a:cubicBezTo>
                  <a:pt x="7497606" y="-16152"/>
                  <a:pt x="7985209" y="-23787"/>
                  <a:pt x="8168433" y="0"/>
                </a:cubicBezTo>
                <a:cubicBezTo>
                  <a:pt x="8351657" y="23787"/>
                  <a:pt x="8386512" y="-4625"/>
                  <a:pt x="8542819" y="0"/>
                </a:cubicBezTo>
                <a:cubicBezTo>
                  <a:pt x="8699126" y="4625"/>
                  <a:pt x="8842979" y="-9842"/>
                  <a:pt x="9019311" y="0"/>
                </a:cubicBezTo>
                <a:cubicBezTo>
                  <a:pt x="9195643" y="9842"/>
                  <a:pt x="9449240" y="9272"/>
                  <a:pt x="9597909" y="0"/>
                </a:cubicBezTo>
                <a:cubicBezTo>
                  <a:pt x="9746578" y="-9272"/>
                  <a:pt x="9946592" y="-29356"/>
                  <a:pt x="10210541" y="0"/>
                </a:cubicBezTo>
                <a:cubicBezTo>
                  <a:pt x="10281606" y="54275"/>
                  <a:pt x="10390224" y="195797"/>
                  <a:pt x="10451386" y="240845"/>
                </a:cubicBezTo>
                <a:cubicBezTo>
                  <a:pt x="10475879" y="371275"/>
                  <a:pt x="10425146" y="629289"/>
                  <a:pt x="10451386" y="867027"/>
                </a:cubicBezTo>
                <a:cubicBezTo>
                  <a:pt x="10477626" y="1104765"/>
                  <a:pt x="10477365" y="1204080"/>
                  <a:pt x="10451386" y="1445041"/>
                </a:cubicBezTo>
                <a:lnTo>
                  <a:pt x="10451386" y="1445041"/>
                </a:lnTo>
                <a:cubicBezTo>
                  <a:pt x="10322907" y="1472085"/>
                  <a:pt x="9992724" y="1458884"/>
                  <a:pt x="9872789" y="1445041"/>
                </a:cubicBezTo>
                <a:cubicBezTo>
                  <a:pt x="9752854" y="1431198"/>
                  <a:pt x="9352440" y="1466501"/>
                  <a:pt x="9089981" y="1445041"/>
                </a:cubicBezTo>
                <a:cubicBezTo>
                  <a:pt x="8827522" y="1423581"/>
                  <a:pt x="8504261" y="1443388"/>
                  <a:pt x="8205067" y="1445041"/>
                </a:cubicBezTo>
                <a:cubicBezTo>
                  <a:pt x="7905873" y="1446694"/>
                  <a:pt x="7608423" y="1483306"/>
                  <a:pt x="7422259" y="1445041"/>
                </a:cubicBezTo>
                <a:cubicBezTo>
                  <a:pt x="7236095" y="1406776"/>
                  <a:pt x="6966785" y="1425496"/>
                  <a:pt x="6639451" y="1445041"/>
                </a:cubicBezTo>
                <a:cubicBezTo>
                  <a:pt x="6312117" y="1464586"/>
                  <a:pt x="6055516" y="1418973"/>
                  <a:pt x="5856643" y="1445041"/>
                </a:cubicBezTo>
                <a:cubicBezTo>
                  <a:pt x="5657770" y="1471109"/>
                  <a:pt x="5436199" y="1467109"/>
                  <a:pt x="5175940" y="1445041"/>
                </a:cubicBezTo>
                <a:cubicBezTo>
                  <a:pt x="4915681" y="1422973"/>
                  <a:pt x="4720901" y="1461750"/>
                  <a:pt x="4495237" y="1445041"/>
                </a:cubicBezTo>
                <a:cubicBezTo>
                  <a:pt x="4269573" y="1428332"/>
                  <a:pt x="4134785" y="1464851"/>
                  <a:pt x="4018745" y="1445041"/>
                </a:cubicBezTo>
                <a:cubicBezTo>
                  <a:pt x="3902705" y="1425231"/>
                  <a:pt x="3771403" y="1445450"/>
                  <a:pt x="3542253" y="1445041"/>
                </a:cubicBezTo>
                <a:cubicBezTo>
                  <a:pt x="3313103" y="1444632"/>
                  <a:pt x="3206231" y="1457787"/>
                  <a:pt x="2963656" y="1445041"/>
                </a:cubicBezTo>
                <a:cubicBezTo>
                  <a:pt x="2721081" y="1432295"/>
                  <a:pt x="2565441" y="1418100"/>
                  <a:pt x="2385059" y="1445041"/>
                </a:cubicBezTo>
                <a:cubicBezTo>
                  <a:pt x="2204677" y="1471982"/>
                  <a:pt x="2038699" y="1470757"/>
                  <a:pt x="1806461" y="1445041"/>
                </a:cubicBezTo>
                <a:cubicBezTo>
                  <a:pt x="1574223" y="1419325"/>
                  <a:pt x="1431623" y="1454375"/>
                  <a:pt x="1125759" y="1445041"/>
                </a:cubicBezTo>
                <a:cubicBezTo>
                  <a:pt x="819895" y="1435707"/>
                  <a:pt x="433226" y="1438683"/>
                  <a:pt x="240845" y="1445041"/>
                </a:cubicBezTo>
                <a:cubicBezTo>
                  <a:pt x="157244" y="1378686"/>
                  <a:pt x="57651" y="1277227"/>
                  <a:pt x="0" y="1204196"/>
                </a:cubicBezTo>
                <a:cubicBezTo>
                  <a:pt x="4801" y="1066744"/>
                  <a:pt x="13925" y="747870"/>
                  <a:pt x="0" y="602098"/>
                </a:cubicBezTo>
                <a:cubicBezTo>
                  <a:pt x="-13925" y="456326"/>
                  <a:pt x="29571" y="198552"/>
                  <a:pt x="0" y="0"/>
                </a:cubicBezTo>
                <a:close/>
              </a:path>
              <a:path w="10451386" h="1445041" stroke="0" extrusionOk="0">
                <a:moveTo>
                  <a:pt x="0" y="0"/>
                </a:moveTo>
                <a:cubicBezTo>
                  <a:pt x="230357" y="-20043"/>
                  <a:pt x="449378" y="40050"/>
                  <a:pt x="884914" y="0"/>
                </a:cubicBezTo>
                <a:cubicBezTo>
                  <a:pt x="1320450" y="-40050"/>
                  <a:pt x="1386347" y="-19880"/>
                  <a:pt x="1769827" y="0"/>
                </a:cubicBezTo>
                <a:cubicBezTo>
                  <a:pt x="2153307" y="19880"/>
                  <a:pt x="2414742" y="-16480"/>
                  <a:pt x="2654741" y="0"/>
                </a:cubicBezTo>
                <a:cubicBezTo>
                  <a:pt x="2894740" y="16480"/>
                  <a:pt x="3254477" y="18756"/>
                  <a:pt x="3437549" y="0"/>
                </a:cubicBezTo>
                <a:cubicBezTo>
                  <a:pt x="3620621" y="-18756"/>
                  <a:pt x="3757931" y="16477"/>
                  <a:pt x="3914041" y="0"/>
                </a:cubicBezTo>
                <a:cubicBezTo>
                  <a:pt x="4070151" y="-16477"/>
                  <a:pt x="4350652" y="17488"/>
                  <a:pt x="4594743" y="0"/>
                </a:cubicBezTo>
                <a:cubicBezTo>
                  <a:pt x="4838834" y="-17488"/>
                  <a:pt x="5191840" y="22095"/>
                  <a:pt x="5377552" y="0"/>
                </a:cubicBezTo>
                <a:cubicBezTo>
                  <a:pt x="5563264" y="-22095"/>
                  <a:pt x="5952861" y="8312"/>
                  <a:pt x="6262465" y="0"/>
                </a:cubicBezTo>
                <a:cubicBezTo>
                  <a:pt x="6572069" y="-8312"/>
                  <a:pt x="6591520" y="-13271"/>
                  <a:pt x="6841062" y="0"/>
                </a:cubicBezTo>
                <a:cubicBezTo>
                  <a:pt x="7090604" y="13271"/>
                  <a:pt x="7331101" y="32868"/>
                  <a:pt x="7521765" y="0"/>
                </a:cubicBezTo>
                <a:cubicBezTo>
                  <a:pt x="7712429" y="-32868"/>
                  <a:pt x="7798397" y="139"/>
                  <a:pt x="7998257" y="0"/>
                </a:cubicBezTo>
                <a:cubicBezTo>
                  <a:pt x="8198117" y="-139"/>
                  <a:pt x="8392720" y="-23870"/>
                  <a:pt x="8781065" y="0"/>
                </a:cubicBezTo>
                <a:cubicBezTo>
                  <a:pt x="9169410" y="23870"/>
                  <a:pt x="9228743" y="-2522"/>
                  <a:pt x="9461768" y="0"/>
                </a:cubicBezTo>
                <a:cubicBezTo>
                  <a:pt x="9694793" y="2522"/>
                  <a:pt x="10042039" y="-17861"/>
                  <a:pt x="10210541" y="0"/>
                </a:cubicBezTo>
                <a:cubicBezTo>
                  <a:pt x="10319733" y="102976"/>
                  <a:pt x="10375935" y="146140"/>
                  <a:pt x="10451386" y="240845"/>
                </a:cubicBezTo>
                <a:cubicBezTo>
                  <a:pt x="10449431" y="540358"/>
                  <a:pt x="10476169" y="599922"/>
                  <a:pt x="10451386" y="854985"/>
                </a:cubicBezTo>
                <a:cubicBezTo>
                  <a:pt x="10426603" y="1110048"/>
                  <a:pt x="10470118" y="1203674"/>
                  <a:pt x="10451386" y="1445041"/>
                </a:cubicBezTo>
                <a:lnTo>
                  <a:pt x="10451386" y="1445041"/>
                </a:lnTo>
                <a:cubicBezTo>
                  <a:pt x="10295882" y="1459183"/>
                  <a:pt x="10076205" y="1454165"/>
                  <a:pt x="9974894" y="1445041"/>
                </a:cubicBezTo>
                <a:cubicBezTo>
                  <a:pt x="9873583" y="1435917"/>
                  <a:pt x="9502527" y="1458399"/>
                  <a:pt x="9192086" y="1445041"/>
                </a:cubicBezTo>
                <a:cubicBezTo>
                  <a:pt x="8881645" y="1431683"/>
                  <a:pt x="8723952" y="1431410"/>
                  <a:pt x="8409278" y="1445041"/>
                </a:cubicBezTo>
                <a:cubicBezTo>
                  <a:pt x="8094604" y="1458672"/>
                  <a:pt x="7893441" y="1423101"/>
                  <a:pt x="7626470" y="1445041"/>
                </a:cubicBezTo>
                <a:cubicBezTo>
                  <a:pt x="7359499" y="1466981"/>
                  <a:pt x="7206277" y="1473932"/>
                  <a:pt x="7047872" y="1445041"/>
                </a:cubicBezTo>
                <a:cubicBezTo>
                  <a:pt x="6889467" y="1416150"/>
                  <a:pt x="6702287" y="1413120"/>
                  <a:pt x="6367170" y="1445041"/>
                </a:cubicBezTo>
                <a:cubicBezTo>
                  <a:pt x="6032053" y="1476962"/>
                  <a:pt x="5841056" y="1445741"/>
                  <a:pt x="5584361" y="1445041"/>
                </a:cubicBezTo>
                <a:cubicBezTo>
                  <a:pt x="5327666" y="1444341"/>
                  <a:pt x="5066149" y="1456018"/>
                  <a:pt x="4801553" y="1445041"/>
                </a:cubicBezTo>
                <a:cubicBezTo>
                  <a:pt x="4536957" y="1434064"/>
                  <a:pt x="4567669" y="1460766"/>
                  <a:pt x="4427167" y="1445041"/>
                </a:cubicBezTo>
                <a:cubicBezTo>
                  <a:pt x="4286665" y="1429316"/>
                  <a:pt x="4182801" y="1449597"/>
                  <a:pt x="4052780" y="1445041"/>
                </a:cubicBezTo>
                <a:cubicBezTo>
                  <a:pt x="3922759" y="1440485"/>
                  <a:pt x="3608789" y="1477300"/>
                  <a:pt x="3167867" y="1445041"/>
                </a:cubicBezTo>
                <a:cubicBezTo>
                  <a:pt x="2726945" y="1412782"/>
                  <a:pt x="2877552" y="1455469"/>
                  <a:pt x="2793480" y="1445041"/>
                </a:cubicBezTo>
                <a:cubicBezTo>
                  <a:pt x="2709408" y="1434613"/>
                  <a:pt x="2392486" y="1469613"/>
                  <a:pt x="2010672" y="1445041"/>
                </a:cubicBezTo>
                <a:cubicBezTo>
                  <a:pt x="1628858" y="1420469"/>
                  <a:pt x="1575201" y="1415017"/>
                  <a:pt x="1329969" y="1445041"/>
                </a:cubicBezTo>
                <a:cubicBezTo>
                  <a:pt x="1084737" y="1475065"/>
                  <a:pt x="634167" y="1444224"/>
                  <a:pt x="240845" y="1445041"/>
                </a:cubicBezTo>
                <a:cubicBezTo>
                  <a:pt x="181910" y="1372253"/>
                  <a:pt x="63182" y="1271813"/>
                  <a:pt x="0" y="1204196"/>
                </a:cubicBezTo>
                <a:cubicBezTo>
                  <a:pt x="-1579" y="982321"/>
                  <a:pt x="16770" y="877922"/>
                  <a:pt x="0" y="602098"/>
                </a:cubicBezTo>
                <a:cubicBezTo>
                  <a:pt x="-16770" y="326274"/>
                  <a:pt x="29600" y="151308"/>
                  <a:pt x="0" y="0"/>
                </a:cubicBezTo>
                <a:close/>
              </a:path>
            </a:pathLst>
          </a:custGeom>
          <a:solidFill>
            <a:sysClr val="window" lastClr="FFFFFF">
              <a:alpha val="72000"/>
            </a:sysClr>
          </a:solidFill>
          <a:ln w="50800" cap="flat" cmpd="sng" algn="ctr">
            <a:solidFill>
              <a:srgbClr val="0070C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con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con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98DB3E3-04C5-4590-8EC0-517A13ACF52D}"/>
              </a:ext>
            </a:extLst>
          </p:cNvPr>
          <p:cNvGrpSpPr/>
          <p:nvPr/>
        </p:nvGrpSpPr>
        <p:grpSpPr>
          <a:xfrm>
            <a:off x="4122874" y="1981205"/>
            <a:ext cx="4108968" cy="1190701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Snip Diagonal Corner Rectangle 2">
                  <a:extLst>
                    <a:ext uri="{FF2B5EF4-FFF2-40B4-BE49-F238E27FC236}">
                      <a16:creationId xmlns:a16="http://schemas.microsoft.com/office/drawing/2014/main" xmlns="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>
                    <a:alpha val="93000"/>
                  </a:sysClr>
                </a:solidFill>
                <a:ln w="50800" cap="flat" cmpd="sng" algn="ctr">
                  <a:solidFill>
                    <a:srgbClr val="FDBBCA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3200" b="1" kern="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itchFamily="18" charset="0"/>
                    </a:rPr>
                    <a:t>3 : 5 hay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sz="40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endPara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Snip Diagonal Corner Rectangle 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8"/>
                  <a:stretch>
                    <a:fillRect/>
                  </a:stretch>
                </a:blipFill>
                <a:ln w="50800" cap="flat" cmpd="sng" algn="ctr">
                  <a:solidFill>
                    <a:srgbClr val="FDBBCA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4766620-A971-4430-A136-B87153F480AB}"/>
              </a:ext>
            </a:extLst>
          </p:cNvPr>
          <p:cNvGrpSpPr/>
          <p:nvPr/>
        </p:nvGrpSpPr>
        <p:grpSpPr>
          <a:xfrm>
            <a:off x="4506320" y="3397520"/>
            <a:ext cx="3796493" cy="1219199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Snip Diagonal Corner Rectangle 3">
                  <a:extLst>
                    <a:ext uri="{FF2B5EF4-FFF2-40B4-BE49-F238E27FC236}">
                      <a16:creationId xmlns:a16="http://schemas.microsoft.com/office/drawing/2014/main" xmlns="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>
                    <a:alpha val="93000"/>
                  </a:sysClr>
                </a:solidFill>
                <a:ln w="50800" cap="flat" cmpd="sng" algn="ctr">
                  <a:solidFill>
                    <a:srgbClr val="FDBBCA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14:m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206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3200" b="1" i="1" kern="0">
                          <a:solidFill>
                            <a:srgbClr val="00206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:</m:t>
                      </m:r>
                      <m:r>
                        <a:rPr lang="en-US" sz="3200" b="1" i="1" kern="0">
                          <a:solidFill>
                            <a:srgbClr val="00206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kern="0">
                          <a:solidFill>
                            <a:srgbClr val="00206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𝐡𝐚𝐲</m:t>
                      </m:r>
                      <m:f>
                        <m:fPr>
                          <m:ctrlPr>
                            <a:rPr lang="en-US" sz="32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200" b="1" kern="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con</a:t>
                  </a:r>
                </a:p>
              </p:txBody>
            </p:sp>
          </mc:Choice>
          <mc:Fallback xmlns="">
            <p:sp>
              <p:nvSpPr>
                <p:cNvPr id="17" name="Snip Diagonal Corner Rectangle 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11"/>
                  <a:stretch>
                    <a:fillRect/>
                  </a:stretch>
                </a:blipFill>
                <a:ln w="50800" cap="flat" cmpd="sng" algn="ctr">
                  <a:solidFill>
                    <a:srgbClr val="FDBBCA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3C4074B-C83B-4AB6-91F3-9C4F9E64DD81}"/>
              </a:ext>
            </a:extLst>
          </p:cNvPr>
          <p:cNvGrpSpPr/>
          <p:nvPr/>
        </p:nvGrpSpPr>
        <p:grpSpPr>
          <a:xfrm>
            <a:off x="4496331" y="4868222"/>
            <a:ext cx="3735513" cy="1151578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Snip Diagonal Corner Rectangle 4">
                  <a:extLst>
                    <a:ext uri="{FF2B5EF4-FFF2-40B4-BE49-F238E27FC236}">
                      <a16:creationId xmlns:a16="http://schemas.microsoft.com/office/drawing/2014/main" xmlns="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>
                    <a:alpha val="93000"/>
                  </a:sysClr>
                </a:solidFill>
                <a:ln w="50800" cap="flat" cmpd="sng" algn="ctr">
                  <a:solidFill>
                    <a:srgbClr val="FA9DB0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3600" b="1" kern="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itchFamily="18" charset="0"/>
                    </a:rPr>
                    <a:t>5 : 3 hay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36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Snip Diagonal Corner Rectangle 4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13"/>
                  <a:stretch>
                    <a:fillRect/>
                  </a:stretch>
                </a:blipFill>
                <a:ln w="50800" cap="flat" cmpd="sng" algn="ctr">
                  <a:solidFill>
                    <a:srgbClr val="FA9DB0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40" y="4686939"/>
            <a:ext cx="1085539" cy="1080263"/>
          </a:xfrm>
          <a:prstGeom prst="rect">
            <a:avLst/>
          </a:prstGeom>
        </p:spPr>
      </p:pic>
      <p:pic>
        <p:nvPicPr>
          <p:cNvPr id="29" name="Picture 4" descr="Take shower gel kitten, shower gel, cat png | PNGEgg">
            <a:extLst>
              <a:ext uri="{FF2B5EF4-FFF2-40B4-BE49-F238E27FC236}">
                <a16:creationId xmlns:a16="http://schemas.microsoft.com/office/drawing/2014/main" xmlns="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444539" y="27868"/>
            <a:ext cx="2624030" cy="19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9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EC4688-0D53-45F9-BEF0-42B16DE6D9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12865" r="15970" b="16024"/>
          <a:stretch/>
        </p:blipFill>
        <p:spPr>
          <a:xfrm>
            <a:off x="1905001" y="4905652"/>
            <a:ext cx="1797728" cy="1868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5D1912-8429-4101-B3FD-BC3ACF40C7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8613" r="20164" b="8939"/>
          <a:stretch/>
        </p:blipFill>
        <p:spPr>
          <a:xfrm>
            <a:off x="9144001" y="4626464"/>
            <a:ext cx="1428566" cy="2156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Snip Diagonal Corner Rectangle 1">
                <a:extLst>
                  <a:ext uri="{FF2B5EF4-FFF2-40B4-BE49-F238E27FC236}">
                    <a16:creationId xmlns:a16="http://schemas.microsoft.com/office/drawing/2014/main" xmlns="" id="{8DB0732B-0E52-4812-B8DB-E843A2C78335}"/>
                  </a:ext>
                </a:extLst>
              </p:cNvPr>
              <p:cNvSpPr/>
              <p:nvPr/>
            </p:nvSpPr>
            <p:spPr>
              <a:xfrm>
                <a:off x="1905004" y="102889"/>
                <a:ext cx="7636187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ap="flat" cmpd="sng" algn="ctr">
                <a:solidFill>
                  <a:srgbClr val="002060"/>
                </a:solidFill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Tổng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24. </a:t>
                </a:r>
              </a:p>
              <a:p>
                <a:pPr algn="ctr">
                  <a:defRPr/>
                </a:pP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ker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ker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.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lang="vi-VN" sz="32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4" y="102889"/>
                <a:ext cx="7636187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50800" cap="flat" cmpd="sng" algn="ctr">
                <a:solidFill>
                  <a:srgbClr val="002060"/>
                </a:solidFill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xmlns="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48" y="235032"/>
            <a:ext cx="1645952" cy="18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0C370D1-6169-451F-ACF9-6A28293DEE58}"/>
              </a:ext>
            </a:extLst>
          </p:cNvPr>
          <p:cNvGrpSpPr/>
          <p:nvPr/>
        </p:nvGrpSpPr>
        <p:grpSpPr>
          <a:xfrm>
            <a:off x="3344835" y="2132761"/>
            <a:ext cx="5502333" cy="1260385"/>
            <a:chOff x="16675" y="2736835"/>
            <a:chExt cx="5616682" cy="948852"/>
          </a:xfrm>
        </p:grpSpPr>
        <p:sp>
          <p:nvSpPr>
            <p:cNvPr id="33" name="Snip Diagonal Corner Rectangle 2">
              <a:extLst>
                <a:ext uri="{FF2B5EF4-FFF2-40B4-BE49-F238E27FC236}">
                  <a16:creationId xmlns:a16="http://schemas.microsoft.com/office/drawing/2014/main" xmlns="" id="{B5549B24-BB92-445A-8F62-1ED3955F8F5B}"/>
                </a:ext>
              </a:extLst>
            </p:cNvPr>
            <p:cNvSpPr/>
            <p:nvPr/>
          </p:nvSpPr>
          <p:spPr>
            <a:xfrm>
              <a:off x="515693" y="2881534"/>
              <a:ext cx="5117664" cy="804153"/>
            </a:xfrm>
            <a:custGeom>
              <a:avLst/>
              <a:gdLst>
                <a:gd name="connsiteX0" fmla="*/ 0 w 5117664"/>
                <a:gd name="connsiteY0" fmla="*/ 0 h 804153"/>
                <a:gd name="connsiteX1" fmla="*/ 4983636 w 5117664"/>
                <a:gd name="connsiteY1" fmla="*/ 0 h 804153"/>
                <a:gd name="connsiteX2" fmla="*/ 5117664 w 5117664"/>
                <a:gd name="connsiteY2" fmla="*/ 134028 h 804153"/>
                <a:gd name="connsiteX3" fmla="*/ 5117664 w 5117664"/>
                <a:gd name="connsiteY3" fmla="*/ 804153 h 804153"/>
                <a:gd name="connsiteX4" fmla="*/ 5117664 w 5117664"/>
                <a:gd name="connsiteY4" fmla="*/ 804153 h 804153"/>
                <a:gd name="connsiteX5" fmla="*/ 134028 w 5117664"/>
                <a:gd name="connsiteY5" fmla="*/ 804153 h 804153"/>
                <a:gd name="connsiteX6" fmla="*/ 0 w 5117664"/>
                <a:gd name="connsiteY6" fmla="*/ 670125 h 804153"/>
                <a:gd name="connsiteX7" fmla="*/ 0 w 511766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7664" h="804153" fill="none" extrusionOk="0">
                  <a:moveTo>
                    <a:pt x="0" y="0"/>
                  </a:moveTo>
                  <a:cubicBezTo>
                    <a:pt x="2094588" y="44101"/>
                    <a:pt x="3053037" y="-560"/>
                    <a:pt x="4983636" y="0"/>
                  </a:cubicBezTo>
                  <a:cubicBezTo>
                    <a:pt x="5025124" y="39766"/>
                    <a:pt x="5086352" y="96348"/>
                    <a:pt x="5117664" y="134028"/>
                  </a:cubicBezTo>
                  <a:cubicBezTo>
                    <a:pt x="5057507" y="237342"/>
                    <a:pt x="5149967" y="547920"/>
                    <a:pt x="5117664" y="804153"/>
                  </a:cubicBezTo>
                  <a:lnTo>
                    <a:pt x="5117664" y="804153"/>
                  </a:lnTo>
                  <a:cubicBezTo>
                    <a:pt x="2695357" y="924963"/>
                    <a:pt x="1716920" y="922456"/>
                    <a:pt x="134028" y="804153"/>
                  </a:cubicBezTo>
                  <a:cubicBezTo>
                    <a:pt x="71114" y="756019"/>
                    <a:pt x="52744" y="733239"/>
                    <a:pt x="0" y="670125"/>
                  </a:cubicBezTo>
                  <a:cubicBezTo>
                    <a:pt x="22945" y="525333"/>
                    <a:pt x="13039" y="182914"/>
                    <a:pt x="0" y="0"/>
                  </a:cubicBezTo>
                  <a:close/>
                </a:path>
                <a:path w="5117664" h="804153" stroke="0" extrusionOk="0">
                  <a:moveTo>
                    <a:pt x="0" y="0"/>
                  </a:moveTo>
                  <a:cubicBezTo>
                    <a:pt x="2375058" y="-74417"/>
                    <a:pt x="2496022" y="14570"/>
                    <a:pt x="4983636" y="0"/>
                  </a:cubicBezTo>
                  <a:cubicBezTo>
                    <a:pt x="5055979" y="60774"/>
                    <a:pt x="5052461" y="73108"/>
                    <a:pt x="5117664" y="134028"/>
                  </a:cubicBezTo>
                  <a:cubicBezTo>
                    <a:pt x="5062859" y="441961"/>
                    <a:pt x="5111897" y="682757"/>
                    <a:pt x="5117664" y="804153"/>
                  </a:cubicBezTo>
                  <a:lnTo>
                    <a:pt x="5117664" y="804153"/>
                  </a:lnTo>
                  <a:cubicBezTo>
                    <a:pt x="3017441" y="867611"/>
                    <a:pt x="2570368" y="681997"/>
                    <a:pt x="134028" y="804153"/>
                  </a:cubicBezTo>
                  <a:cubicBezTo>
                    <a:pt x="109264" y="762865"/>
                    <a:pt x="45757" y="729162"/>
                    <a:pt x="0" y="670125"/>
                  </a:cubicBezTo>
                  <a:cubicBezTo>
                    <a:pt x="1015" y="479755"/>
                    <a:pt x="58641" y="321570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50800" cap="flat" cmpd="sng" algn="ctr">
              <a:solidFill>
                <a:srgbClr val="002060"/>
              </a:solidFill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4142424646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9</a:t>
              </a:r>
              <a:endPara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6675" y="2736835"/>
              <a:ext cx="1185869" cy="91918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AD3FD1F-1B57-45AB-A54C-F12364F696AB}"/>
              </a:ext>
            </a:extLst>
          </p:cNvPr>
          <p:cNvGrpSpPr/>
          <p:nvPr/>
        </p:nvGrpSpPr>
        <p:grpSpPr>
          <a:xfrm>
            <a:off x="3702732" y="3629313"/>
            <a:ext cx="5067733" cy="1254654"/>
            <a:chOff x="6477883" y="2769268"/>
            <a:chExt cx="5255650" cy="971805"/>
          </a:xfrm>
        </p:grpSpPr>
        <p:sp>
          <p:nvSpPr>
            <p:cNvPr id="36" name="Snip Diagonal Corner Rectangle 3">
              <a:extLst>
                <a:ext uri="{FF2B5EF4-FFF2-40B4-BE49-F238E27FC236}">
                  <a16:creationId xmlns:a16="http://schemas.microsoft.com/office/drawing/2014/main" xmlns="" id="{EF44BC25-7DBA-486F-805E-129AA0772749}"/>
                </a:ext>
              </a:extLst>
            </p:cNvPr>
            <p:cNvSpPr/>
            <p:nvPr/>
          </p:nvSpPr>
          <p:spPr>
            <a:xfrm>
              <a:off x="6629571" y="2936919"/>
              <a:ext cx="5103962" cy="804153"/>
            </a:xfrm>
            <a:custGeom>
              <a:avLst/>
              <a:gdLst>
                <a:gd name="connsiteX0" fmla="*/ 0 w 5103962"/>
                <a:gd name="connsiteY0" fmla="*/ 0 h 804153"/>
                <a:gd name="connsiteX1" fmla="*/ 4969934 w 5103962"/>
                <a:gd name="connsiteY1" fmla="*/ 0 h 804153"/>
                <a:gd name="connsiteX2" fmla="*/ 5103962 w 5103962"/>
                <a:gd name="connsiteY2" fmla="*/ 134028 h 804153"/>
                <a:gd name="connsiteX3" fmla="*/ 5103962 w 5103962"/>
                <a:gd name="connsiteY3" fmla="*/ 804153 h 804153"/>
                <a:gd name="connsiteX4" fmla="*/ 5103962 w 5103962"/>
                <a:gd name="connsiteY4" fmla="*/ 804153 h 804153"/>
                <a:gd name="connsiteX5" fmla="*/ 134028 w 5103962"/>
                <a:gd name="connsiteY5" fmla="*/ 804153 h 804153"/>
                <a:gd name="connsiteX6" fmla="*/ 0 w 5103962"/>
                <a:gd name="connsiteY6" fmla="*/ 670125 h 804153"/>
                <a:gd name="connsiteX7" fmla="*/ 0 w 5103962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3962" h="804153" fill="none" extrusionOk="0">
                  <a:moveTo>
                    <a:pt x="0" y="0"/>
                  </a:moveTo>
                  <a:cubicBezTo>
                    <a:pt x="2138214" y="-121042"/>
                    <a:pt x="3558660" y="59404"/>
                    <a:pt x="4969934" y="0"/>
                  </a:cubicBezTo>
                  <a:cubicBezTo>
                    <a:pt x="4994492" y="44024"/>
                    <a:pt x="5047406" y="80702"/>
                    <a:pt x="5103962" y="134028"/>
                  </a:cubicBezTo>
                  <a:cubicBezTo>
                    <a:pt x="5163557" y="410341"/>
                    <a:pt x="5140488" y="635625"/>
                    <a:pt x="5103962" y="804153"/>
                  </a:cubicBezTo>
                  <a:lnTo>
                    <a:pt x="5103962" y="804153"/>
                  </a:lnTo>
                  <a:cubicBezTo>
                    <a:pt x="3944280" y="966007"/>
                    <a:pt x="2419145" y="732253"/>
                    <a:pt x="134028" y="804153"/>
                  </a:cubicBezTo>
                  <a:cubicBezTo>
                    <a:pt x="99968" y="763486"/>
                    <a:pt x="26832" y="674012"/>
                    <a:pt x="0" y="670125"/>
                  </a:cubicBezTo>
                  <a:cubicBezTo>
                    <a:pt x="-35495" y="438574"/>
                    <a:pt x="-42538" y="330747"/>
                    <a:pt x="0" y="0"/>
                  </a:cubicBezTo>
                  <a:close/>
                </a:path>
                <a:path w="5103962" h="804153" stroke="0" extrusionOk="0">
                  <a:moveTo>
                    <a:pt x="0" y="0"/>
                  </a:moveTo>
                  <a:cubicBezTo>
                    <a:pt x="1293777" y="11948"/>
                    <a:pt x="4300203" y="-112770"/>
                    <a:pt x="4969934" y="0"/>
                  </a:cubicBezTo>
                  <a:cubicBezTo>
                    <a:pt x="5004261" y="46348"/>
                    <a:pt x="5070625" y="123581"/>
                    <a:pt x="5103962" y="134028"/>
                  </a:cubicBezTo>
                  <a:cubicBezTo>
                    <a:pt x="5065035" y="402143"/>
                    <a:pt x="5087956" y="509804"/>
                    <a:pt x="5103962" y="804153"/>
                  </a:cubicBezTo>
                  <a:lnTo>
                    <a:pt x="5103962" y="804153"/>
                  </a:lnTo>
                  <a:cubicBezTo>
                    <a:pt x="3944037" y="670025"/>
                    <a:pt x="1513915" y="909929"/>
                    <a:pt x="134028" y="804153"/>
                  </a:cubicBezTo>
                  <a:cubicBezTo>
                    <a:pt x="80119" y="760450"/>
                    <a:pt x="56293" y="709319"/>
                    <a:pt x="0" y="670125"/>
                  </a:cubicBezTo>
                  <a:cubicBezTo>
                    <a:pt x="13615" y="348872"/>
                    <a:pt x="-47877" y="15468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50800" cap="flat" cmpd="sng" algn="ctr">
              <a:solidFill>
                <a:srgbClr val="002060"/>
              </a:solidFill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59477170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477883" y="2769268"/>
              <a:ext cx="891465" cy="971805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157FFD40-6748-46CF-87AA-16F58D8DC7FA}"/>
              </a:ext>
            </a:extLst>
          </p:cNvPr>
          <p:cNvGrpSpPr/>
          <p:nvPr/>
        </p:nvGrpSpPr>
        <p:grpSpPr>
          <a:xfrm>
            <a:off x="3879697" y="5022065"/>
            <a:ext cx="4921469" cy="1326124"/>
            <a:chOff x="454271" y="3996876"/>
            <a:chExt cx="5321124" cy="971805"/>
          </a:xfrm>
        </p:grpSpPr>
        <p:sp>
          <p:nvSpPr>
            <p:cNvPr id="39" name="Snip Diagonal Corner Rectangle 4">
              <a:extLst>
                <a:ext uri="{FF2B5EF4-FFF2-40B4-BE49-F238E27FC236}">
                  <a16:creationId xmlns:a16="http://schemas.microsoft.com/office/drawing/2014/main" xmlns="" id="{61C335C8-12CA-44AE-A170-3782DC7294F9}"/>
                </a:ext>
              </a:extLst>
            </p:cNvPr>
            <p:cNvSpPr/>
            <p:nvPr/>
          </p:nvSpPr>
          <p:spPr>
            <a:xfrm>
              <a:off x="454271" y="4107954"/>
              <a:ext cx="5321124" cy="804153"/>
            </a:xfrm>
            <a:custGeom>
              <a:avLst/>
              <a:gdLst>
                <a:gd name="connsiteX0" fmla="*/ 0 w 5321124"/>
                <a:gd name="connsiteY0" fmla="*/ 0 h 804153"/>
                <a:gd name="connsiteX1" fmla="*/ 5187096 w 5321124"/>
                <a:gd name="connsiteY1" fmla="*/ 0 h 804153"/>
                <a:gd name="connsiteX2" fmla="*/ 5321124 w 5321124"/>
                <a:gd name="connsiteY2" fmla="*/ 134028 h 804153"/>
                <a:gd name="connsiteX3" fmla="*/ 5321124 w 5321124"/>
                <a:gd name="connsiteY3" fmla="*/ 804153 h 804153"/>
                <a:gd name="connsiteX4" fmla="*/ 5321124 w 5321124"/>
                <a:gd name="connsiteY4" fmla="*/ 804153 h 804153"/>
                <a:gd name="connsiteX5" fmla="*/ 134028 w 5321124"/>
                <a:gd name="connsiteY5" fmla="*/ 804153 h 804153"/>
                <a:gd name="connsiteX6" fmla="*/ 0 w 5321124"/>
                <a:gd name="connsiteY6" fmla="*/ 670125 h 804153"/>
                <a:gd name="connsiteX7" fmla="*/ 0 w 53211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124" h="804153" fill="none" extrusionOk="0">
                  <a:moveTo>
                    <a:pt x="0" y="0"/>
                  </a:moveTo>
                  <a:cubicBezTo>
                    <a:pt x="1966914" y="80431"/>
                    <a:pt x="4006277" y="119785"/>
                    <a:pt x="5187096" y="0"/>
                  </a:cubicBezTo>
                  <a:cubicBezTo>
                    <a:pt x="5253679" y="65093"/>
                    <a:pt x="5275619" y="68602"/>
                    <a:pt x="5321124" y="134028"/>
                  </a:cubicBezTo>
                  <a:cubicBezTo>
                    <a:pt x="5373628" y="259752"/>
                    <a:pt x="5348154" y="666818"/>
                    <a:pt x="5321124" y="804153"/>
                  </a:cubicBezTo>
                  <a:lnTo>
                    <a:pt x="5321124" y="804153"/>
                  </a:lnTo>
                  <a:cubicBezTo>
                    <a:pt x="3679212" y="942240"/>
                    <a:pt x="1401960" y="788838"/>
                    <a:pt x="134028" y="804153"/>
                  </a:cubicBezTo>
                  <a:cubicBezTo>
                    <a:pt x="61337" y="746148"/>
                    <a:pt x="46531" y="720613"/>
                    <a:pt x="0" y="670125"/>
                  </a:cubicBezTo>
                  <a:cubicBezTo>
                    <a:pt x="18223" y="531127"/>
                    <a:pt x="-19978" y="292251"/>
                    <a:pt x="0" y="0"/>
                  </a:cubicBezTo>
                  <a:close/>
                </a:path>
                <a:path w="5321124" h="804153" stroke="0" extrusionOk="0">
                  <a:moveTo>
                    <a:pt x="0" y="0"/>
                  </a:moveTo>
                  <a:cubicBezTo>
                    <a:pt x="2577297" y="105876"/>
                    <a:pt x="3908488" y="-102183"/>
                    <a:pt x="5187096" y="0"/>
                  </a:cubicBezTo>
                  <a:cubicBezTo>
                    <a:pt x="5213089" y="23263"/>
                    <a:pt x="5271164" y="107477"/>
                    <a:pt x="5321124" y="134028"/>
                  </a:cubicBezTo>
                  <a:cubicBezTo>
                    <a:pt x="5308275" y="404261"/>
                    <a:pt x="5313587" y="537922"/>
                    <a:pt x="5321124" y="804153"/>
                  </a:cubicBezTo>
                  <a:lnTo>
                    <a:pt x="5321124" y="804153"/>
                  </a:lnTo>
                  <a:cubicBezTo>
                    <a:pt x="3107182" y="946071"/>
                    <a:pt x="1416474" y="776724"/>
                    <a:pt x="134028" y="804153"/>
                  </a:cubicBezTo>
                  <a:cubicBezTo>
                    <a:pt x="80745" y="742631"/>
                    <a:pt x="42566" y="691080"/>
                    <a:pt x="0" y="670125"/>
                  </a:cubicBezTo>
                  <a:cubicBezTo>
                    <a:pt x="38978" y="504230"/>
                    <a:pt x="-5621" y="199542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50800" cap="flat" cmpd="sng" algn="ctr">
              <a:solidFill>
                <a:srgbClr val="002060"/>
              </a:solidFill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542778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15</a:t>
              </a:r>
              <a:endParaRPr lang="en-US" sz="40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66666" y="3996876"/>
              <a:ext cx="891466" cy="97180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261964" y="4044061"/>
            <a:ext cx="4233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D6F127-241D-708A-37C7-059322F68C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54" y="3804070"/>
            <a:ext cx="1085539" cy="10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5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nip Diagonal Corner Rectangle 1">
                <a:extLst>
                  <a:ext uri="{FF2B5EF4-FFF2-40B4-BE49-F238E27FC236}">
                    <a16:creationId xmlns:a16="http://schemas.microsoft.com/office/drawing/2014/main" xmlns="" id="{8DB0732B-0E52-4812-B8DB-E843A2C78335}"/>
                  </a:ext>
                </a:extLst>
              </p:cNvPr>
              <p:cNvSpPr/>
              <p:nvPr/>
            </p:nvSpPr>
            <p:spPr>
              <a:xfrm>
                <a:off x="1784414" y="95210"/>
                <a:ext cx="7636187" cy="1200190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ap="flat" cmpd="sng" algn="ctr">
                <a:solidFill>
                  <a:srgbClr val="002060"/>
                </a:solidFill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Tổng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24. </a:t>
                </a:r>
              </a:p>
              <a:p>
                <a:pPr algn="ctr">
                  <a:defRPr/>
                </a:pP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ker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.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lang="vi-VN" sz="2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414" y="95210"/>
                <a:ext cx="7636187" cy="1200190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50800" cap="flat" cmpd="sng" algn="ctr">
                <a:solidFill>
                  <a:srgbClr val="002060"/>
                </a:solidFill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xmlns="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201932"/>
            <a:ext cx="1645952" cy="18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66A855-7CC8-E256-869C-571E99885AAD}"/>
              </a:ext>
            </a:extLst>
          </p:cNvPr>
          <p:cNvSpPr txBox="1"/>
          <p:nvPr/>
        </p:nvSpPr>
        <p:spPr>
          <a:xfrm>
            <a:off x="5622532" y="1313263"/>
            <a:ext cx="17117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65">
            <a:extLst>
              <a:ext uri="{FF2B5EF4-FFF2-40B4-BE49-F238E27FC236}">
                <a16:creationId xmlns:a16="http://schemas.microsoft.com/office/drawing/2014/main" xmlns="" id="{12A18B64-B43A-8838-53F8-C3DA1682A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433" y="1638542"/>
            <a:ext cx="17941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alt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alt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 Box 60">
            <a:extLst>
              <a:ext uri="{FF2B5EF4-FFF2-40B4-BE49-F238E27FC236}">
                <a16:creationId xmlns:a16="http://schemas.microsoft.com/office/drawing/2014/main" xmlns="" id="{20880382-D3AB-5AA8-FD40-5586EEEEB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199" y="2080432"/>
            <a:ext cx="129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en-US" altLang="en-US" sz="28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en-US" sz="28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</p:txBody>
      </p:sp>
      <p:sp>
        <p:nvSpPr>
          <p:cNvPr id="11" name="Text Box 61">
            <a:extLst>
              <a:ext uri="{FF2B5EF4-FFF2-40B4-BE49-F238E27FC236}">
                <a16:creationId xmlns:a16="http://schemas.microsoft.com/office/drawing/2014/main" xmlns="" id="{A8FE6980-B457-7F85-FDE8-0EEBDA550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790" y="2533153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en-US" altLang="en-US" sz="2800" b="1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en-US" sz="28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2" name="Group 81">
            <a:extLst>
              <a:ext uri="{FF2B5EF4-FFF2-40B4-BE49-F238E27FC236}">
                <a16:creationId xmlns:a16="http://schemas.microsoft.com/office/drawing/2014/main" xmlns="" id="{46B41A0F-EF3B-BF62-46FF-80DBD8A65BA2}"/>
              </a:ext>
            </a:extLst>
          </p:cNvPr>
          <p:cNvGrpSpPr>
            <a:grpSpLocks/>
          </p:cNvGrpSpPr>
          <p:nvPr/>
        </p:nvGrpSpPr>
        <p:grpSpPr bwMode="auto">
          <a:xfrm>
            <a:off x="3444491" y="2333398"/>
            <a:ext cx="3581400" cy="177800"/>
            <a:chOff x="1152" y="2544"/>
            <a:chExt cx="2256" cy="112"/>
          </a:xfrm>
        </p:grpSpPr>
        <p:sp>
          <p:nvSpPr>
            <p:cNvPr id="13" name="Line 42">
              <a:extLst>
                <a:ext uri="{FF2B5EF4-FFF2-40B4-BE49-F238E27FC236}">
                  <a16:creationId xmlns:a16="http://schemas.microsoft.com/office/drawing/2014/main" xmlns="" id="{B8D62441-3F75-9511-13A5-74E5D89FEC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Line 43">
              <a:extLst>
                <a:ext uri="{FF2B5EF4-FFF2-40B4-BE49-F238E27FC236}">
                  <a16:creationId xmlns:a16="http://schemas.microsoft.com/office/drawing/2014/main" xmlns="" id="{CE89C750-730E-21E9-E404-672771EC4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Line 44">
              <a:extLst>
                <a:ext uri="{FF2B5EF4-FFF2-40B4-BE49-F238E27FC236}">
                  <a16:creationId xmlns:a16="http://schemas.microsoft.com/office/drawing/2014/main" xmlns="" id="{D134EAF5-1CB9-8F27-E534-DF347F0336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Line 45">
              <a:extLst>
                <a:ext uri="{FF2B5EF4-FFF2-40B4-BE49-F238E27FC236}">
                  <a16:creationId xmlns:a16="http://schemas.microsoft.com/office/drawing/2014/main" xmlns="" id="{495B0D4E-46ED-B79E-6E64-75CB721089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Line 46">
              <a:extLst>
                <a:ext uri="{FF2B5EF4-FFF2-40B4-BE49-F238E27FC236}">
                  <a16:creationId xmlns:a16="http://schemas.microsoft.com/office/drawing/2014/main" xmlns="" id="{3A57CF3F-3740-BFB2-6CD9-46D822AB1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80">
            <a:extLst>
              <a:ext uri="{FF2B5EF4-FFF2-40B4-BE49-F238E27FC236}">
                <a16:creationId xmlns:a16="http://schemas.microsoft.com/office/drawing/2014/main" xmlns="" id="{C8915B4C-50BD-A4BC-51AB-B8912C219F99}"/>
              </a:ext>
            </a:extLst>
          </p:cNvPr>
          <p:cNvGrpSpPr>
            <a:grpSpLocks/>
          </p:cNvGrpSpPr>
          <p:nvPr/>
        </p:nvGrpSpPr>
        <p:grpSpPr bwMode="auto">
          <a:xfrm>
            <a:off x="3444493" y="2770265"/>
            <a:ext cx="5816600" cy="177800"/>
            <a:chOff x="1152" y="2928"/>
            <a:chExt cx="3664" cy="112"/>
          </a:xfrm>
        </p:grpSpPr>
        <p:sp>
          <p:nvSpPr>
            <p:cNvPr id="19" name="Line 49">
              <a:extLst>
                <a:ext uri="{FF2B5EF4-FFF2-40B4-BE49-F238E27FC236}">
                  <a16:creationId xmlns:a16="http://schemas.microsoft.com/office/drawing/2014/main" xmlns="" id="{138118A5-D383-63BF-F8E2-6A4329E366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Line 51">
              <a:extLst>
                <a:ext uri="{FF2B5EF4-FFF2-40B4-BE49-F238E27FC236}">
                  <a16:creationId xmlns:a16="http://schemas.microsoft.com/office/drawing/2014/main" xmlns="" id="{86667BFC-AD7B-C8EF-B4AA-1513217379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Line 52">
              <a:extLst>
                <a:ext uri="{FF2B5EF4-FFF2-40B4-BE49-F238E27FC236}">
                  <a16:creationId xmlns:a16="http://schemas.microsoft.com/office/drawing/2014/main" xmlns="" id="{957EC8D2-3510-882E-1F22-5A691FF91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Line 53">
              <a:extLst>
                <a:ext uri="{FF2B5EF4-FFF2-40B4-BE49-F238E27FC236}">
                  <a16:creationId xmlns:a16="http://schemas.microsoft.com/office/drawing/2014/main" xmlns="" id="{17C05CE5-8F4D-7A20-1516-BAAC92881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Line 54">
              <a:extLst>
                <a:ext uri="{FF2B5EF4-FFF2-40B4-BE49-F238E27FC236}">
                  <a16:creationId xmlns:a16="http://schemas.microsoft.com/office/drawing/2014/main" xmlns="" id="{90C46802-BA07-9554-65E6-0A28E88B2C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Line 55">
              <a:extLst>
                <a:ext uri="{FF2B5EF4-FFF2-40B4-BE49-F238E27FC236}">
                  <a16:creationId xmlns:a16="http://schemas.microsoft.com/office/drawing/2014/main" xmlns="" id="{A72DEDC9-4EBD-E7E3-2EB4-71520CE91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Line 56">
              <a:extLst>
                <a:ext uri="{FF2B5EF4-FFF2-40B4-BE49-F238E27FC236}">
                  <a16:creationId xmlns:a16="http://schemas.microsoft.com/office/drawing/2014/main" xmlns="" id="{E71C731D-FC85-DF7F-95D4-8CEE7642F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6" name="AutoShape 57">
            <a:extLst>
              <a:ext uri="{FF2B5EF4-FFF2-40B4-BE49-F238E27FC236}">
                <a16:creationId xmlns:a16="http://schemas.microsoft.com/office/drawing/2014/main" xmlns="" id="{134A3086-DB33-5D43-49DD-4C15DFB5D913}"/>
              </a:ext>
            </a:extLst>
          </p:cNvPr>
          <p:cNvSpPr>
            <a:spLocks/>
          </p:cNvSpPr>
          <p:nvPr/>
        </p:nvSpPr>
        <p:spPr bwMode="auto">
          <a:xfrm>
            <a:off x="9366903" y="2101235"/>
            <a:ext cx="238125" cy="825965"/>
          </a:xfrm>
          <a:prstGeom prst="rightBrace">
            <a:avLst>
              <a:gd name="adj1" fmla="val 206241"/>
              <a:gd name="adj2" fmla="val 50963"/>
            </a:avLst>
          </a:prstGeom>
          <a:noFill/>
          <a:ln w="381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08934FA-6FDC-22EC-10E0-2D027E8E9CD5}"/>
              </a:ext>
            </a:extLst>
          </p:cNvPr>
          <p:cNvSpPr txBox="1"/>
          <p:nvPr/>
        </p:nvSpPr>
        <p:spPr>
          <a:xfrm>
            <a:off x="9605026" y="2210895"/>
            <a:ext cx="8763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28" name="AutoShape 48">
            <a:extLst>
              <a:ext uri="{FF2B5EF4-FFF2-40B4-BE49-F238E27FC236}">
                <a16:creationId xmlns:a16="http://schemas.microsoft.com/office/drawing/2014/main" xmlns="" id="{E997729B-478D-1D15-AB28-81B489264320}"/>
              </a:ext>
            </a:extLst>
          </p:cNvPr>
          <p:cNvSpPr>
            <a:spLocks/>
          </p:cNvSpPr>
          <p:nvPr/>
        </p:nvSpPr>
        <p:spPr bwMode="auto">
          <a:xfrm rot="16200000">
            <a:off x="5076890" y="413305"/>
            <a:ext cx="307975" cy="3505200"/>
          </a:xfrm>
          <a:prstGeom prst="rightBrace">
            <a:avLst>
              <a:gd name="adj1" fmla="val 94845"/>
              <a:gd name="adj2" fmla="val 50000"/>
            </a:avLst>
          </a:prstGeom>
          <a:noFill/>
          <a:ln w="15875">
            <a:solidFill>
              <a:schemeClr val="accent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n-US" altLang="en-US" sz="2400">
              <a:solidFill>
                <a:srgbClr val="3333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AutoShape 50">
            <a:extLst>
              <a:ext uri="{FF2B5EF4-FFF2-40B4-BE49-F238E27FC236}">
                <a16:creationId xmlns:a16="http://schemas.microsoft.com/office/drawing/2014/main" xmlns="" id="{76C5CCC3-629B-2E38-937D-F4C15064BDF3}"/>
              </a:ext>
            </a:extLst>
          </p:cNvPr>
          <p:cNvSpPr>
            <a:spLocks/>
          </p:cNvSpPr>
          <p:nvPr/>
        </p:nvSpPr>
        <p:spPr bwMode="auto">
          <a:xfrm rot="5400000">
            <a:off x="6145407" y="242965"/>
            <a:ext cx="381000" cy="5791200"/>
          </a:xfrm>
          <a:prstGeom prst="rightBrace">
            <a:avLst>
              <a:gd name="adj1" fmla="val 126667"/>
              <a:gd name="adj2" fmla="val 50000"/>
            </a:avLst>
          </a:prstGeom>
          <a:noFill/>
          <a:ln w="15875">
            <a:solidFill>
              <a:schemeClr val="accent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3A17490-F1BF-986E-A2C8-1B6947033E24}"/>
              </a:ext>
            </a:extLst>
          </p:cNvPr>
          <p:cNvSpPr txBox="1"/>
          <p:nvPr/>
        </p:nvSpPr>
        <p:spPr>
          <a:xfrm>
            <a:off x="5040374" y="1549097"/>
            <a:ext cx="38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3A17490-F1BF-986E-A2C8-1B6947033E24}"/>
              </a:ext>
            </a:extLst>
          </p:cNvPr>
          <p:cNvSpPr txBox="1"/>
          <p:nvPr/>
        </p:nvSpPr>
        <p:spPr>
          <a:xfrm>
            <a:off x="6145407" y="3269367"/>
            <a:ext cx="38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DDA72EB-942C-5B0D-428B-5CA9D32B61CF}"/>
              </a:ext>
            </a:extLst>
          </p:cNvPr>
          <p:cNvSpPr/>
          <p:nvPr/>
        </p:nvSpPr>
        <p:spPr>
          <a:xfrm>
            <a:off x="2202216" y="3581400"/>
            <a:ext cx="747518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Theo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sơ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đồ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tổng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3 + 5 = 8 (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24 : 8 x 3 = 9</a:t>
            </a:r>
          </a:p>
          <a:p>
            <a:pPr>
              <a:defRPr/>
            </a:pP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24 – 9 = 15</a:t>
            </a:r>
          </a:p>
          <a:p>
            <a:pPr>
              <a:defRPr/>
            </a:pP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                  </a:t>
            </a:r>
            <a:r>
              <a:rPr lang="en-US" sz="2600" b="1" i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600" b="1" i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9</a:t>
            </a:r>
          </a:p>
          <a:p>
            <a:pPr>
              <a:defRPr/>
            </a:pP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                                </a:t>
            </a:r>
            <a:r>
              <a:rPr lang="en-US" sz="2600" b="1" i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: 15</a:t>
            </a:r>
          </a:p>
          <a:p>
            <a:pPr>
              <a:defRPr/>
            </a:pPr>
            <a:endParaRPr lang="en-US" b="1" dirty="0">
              <a:solidFill>
                <a:srgbClr val="4F81B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2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26" grpId="0" animBg="1"/>
      <p:bldP spid="27" grpId="0"/>
      <p:bldP spid="28" grpId="0" animBg="1"/>
      <p:bldP spid="29" grpId="0" animBg="1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3" t="15020" r="15173" b="141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5834" r="9250" b="17334"/>
          <a:stretch/>
        </p:blipFill>
        <p:spPr>
          <a:xfrm>
            <a:off x="2971800" y="2466980"/>
            <a:ext cx="6638926" cy="4391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45D513-5DE2-6739-BF9B-1DE7B4BAB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0850" y="1233487"/>
            <a:ext cx="11811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70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4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21" name="矩形 20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8" name="图片 7" descr="588ku_8fce8f2a752e40fcc7345577636406eb_12548673"/>
          <p:cNvPicPr>
            <a:picLocks noChangeAspect="1"/>
          </p:cNvPicPr>
          <p:nvPr/>
        </p:nvPicPr>
        <p:blipFill>
          <a:blip r:embed="rId5"/>
          <a:srcRect t="7698" r="7698" b="12538"/>
          <a:stretch>
            <a:fillRect/>
          </a:stretch>
        </p:blipFill>
        <p:spPr>
          <a:xfrm>
            <a:off x="9592310" y="4518660"/>
            <a:ext cx="2482215" cy="2145030"/>
          </a:xfrm>
          <a:prstGeom prst="rect">
            <a:avLst/>
          </a:prstGeom>
        </p:spPr>
      </p:pic>
      <p:pic>
        <p:nvPicPr>
          <p:cNvPr id="9" name="图片 8" descr="千库网_彩色美术画笔_元素编号12899755"/>
          <p:cNvPicPr>
            <a:picLocks noChangeAspect="1"/>
          </p:cNvPicPr>
          <p:nvPr/>
        </p:nvPicPr>
        <p:blipFill>
          <a:blip r:embed="rId6"/>
          <a:srcRect l="16964" r="25281" b="4906"/>
          <a:stretch>
            <a:fillRect/>
          </a:stretch>
        </p:blipFill>
        <p:spPr>
          <a:xfrm>
            <a:off x="641985" y="4572635"/>
            <a:ext cx="1236980" cy="2037080"/>
          </a:xfrm>
          <a:prstGeom prst="rect">
            <a:avLst/>
          </a:prstGeom>
        </p:spPr>
      </p:pic>
      <p:sp>
        <p:nvSpPr>
          <p:cNvPr id="31" name="等腰三角形 30"/>
          <p:cNvSpPr/>
          <p:nvPr/>
        </p:nvSpPr>
        <p:spPr>
          <a:xfrm>
            <a:off x="2516505" y="6261735"/>
            <a:ext cx="347980" cy="347980"/>
          </a:xfrm>
          <a:prstGeom prst="triangle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27710" y="131445"/>
            <a:ext cx="10490200" cy="5297805"/>
            <a:chOff x="1146" y="207"/>
            <a:chExt cx="16520" cy="8343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16505" y="4572635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7FFA57-D189-9DF2-AD84-F5F22F080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7816" y="1216872"/>
            <a:ext cx="2341067" cy="95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D6DBD73-4860-0AA4-D512-5CB065E7A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1266" y="2375081"/>
            <a:ext cx="8748518" cy="1688738"/>
          </a:xfrm>
          <a:prstGeom prst="rect">
            <a:avLst/>
          </a:prstGeom>
        </p:spPr>
      </p:pic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xmlns="" id="{372B3139-1BCA-A186-BA04-89A64F0EB5E0}"/>
              </a:ext>
            </a:extLst>
          </p:cNvPr>
          <p:cNvSpPr/>
          <p:nvPr/>
        </p:nvSpPr>
        <p:spPr>
          <a:xfrm>
            <a:off x="1544172" y="1404215"/>
            <a:ext cx="1380004" cy="813131"/>
          </a:xfrm>
          <a:custGeom>
            <a:avLst/>
            <a:gdLst>
              <a:gd name="connsiteX0" fmla="*/ 0 w 3408829"/>
              <a:gd name="connsiteY0" fmla="*/ 135525 h 813131"/>
              <a:gd name="connsiteX1" fmla="*/ 135525 w 3408829"/>
              <a:gd name="connsiteY1" fmla="*/ 0 h 813131"/>
              <a:gd name="connsiteX2" fmla="*/ 3273304 w 3408829"/>
              <a:gd name="connsiteY2" fmla="*/ 0 h 813131"/>
              <a:gd name="connsiteX3" fmla="*/ 3408829 w 3408829"/>
              <a:gd name="connsiteY3" fmla="*/ 135525 h 813131"/>
              <a:gd name="connsiteX4" fmla="*/ 3408829 w 3408829"/>
              <a:gd name="connsiteY4" fmla="*/ 677606 h 813131"/>
              <a:gd name="connsiteX5" fmla="*/ 3273304 w 3408829"/>
              <a:gd name="connsiteY5" fmla="*/ 813131 h 813131"/>
              <a:gd name="connsiteX6" fmla="*/ 135525 w 3408829"/>
              <a:gd name="connsiteY6" fmla="*/ 813131 h 813131"/>
              <a:gd name="connsiteX7" fmla="*/ 0 w 3408829"/>
              <a:gd name="connsiteY7" fmla="*/ 677606 h 813131"/>
              <a:gd name="connsiteX8" fmla="*/ 0 w 3408829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8829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898345" y="-61902"/>
                  <a:pt x="2538365" y="-101778"/>
                  <a:pt x="3273304" y="0"/>
                </a:cubicBezTo>
                <a:cubicBezTo>
                  <a:pt x="3342147" y="-1883"/>
                  <a:pt x="3410329" y="58678"/>
                  <a:pt x="3408829" y="135525"/>
                </a:cubicBezTo>
                <a:cubicBezTo>
                  <a:pt x="3438381" y="288393"/>
                  <a:pt x="3443008" y="474620"/>
                  <a:pt x="3408829" y="677606"/>
                </a:cubicBezTo>
                <a:cubicBezTo>
                  <a:pt x="3400940" y="748592"/>
                  <a:pt x="3347278" y="809090"/>
                  <a:pt x="3273304" y="813131"/>
                </a:cubicBezTo>
                <a:cubicBezTo>
                  <a:pt x="2075441" y="670739"/>
                  <a:pt x="507076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3408829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1227517" y="-164947"/>
                  <a:pt x="2475469" y="-52288"/>
                  <a:pt x="3273304" y="0"/>
                </a:cubicBezTo>
                <a:cubicBezTo>
                  <a:pt x="3347528" y="-9772"/>
                  <a:pt x="3398535" y="62325"/>
                  <a:pt x="3408829" y="135525"/>
                </a:cubicBezTo>
                <a:cubicBezTo>
                  <a:pt x="3444515" y="285715"/>
                  <a:pt x="3442624" y="501700"/>
                  <a:pt x="3408829" y="677606"/>
                </a:cubicBezTo>
                <a:cubicBezTo>
                  <a:pt x="3414405" y="759653"/>
                  <a:pt x="3341039" y="800188"/>
                  <a:pt x="3273304" y="813131"/>
                </a:cubicBezTo>
                <a:cubicBezTo>
                  <a:pt x="1806633" y="971672"/>
                  <a:pt x="673977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custGeom>
                    <a:avLst/>
                    <a:gdLst>
                      <a:gd name="connsiteX0" fmla="*/ 0 w 1380004"/>
                      <a:gd name="connsiteY0" fmla="*/ 135525 h 813131"/>
                      <a:gd name="connsiteX1" fmla="*/ 135525 w 1380004"/>
                      <a:gd name="connsiteY1" fmla="*/ 0 h 813131"/>
                      <a:gd name="connsiteX2" fmla="*/ 1244479 w 1380004"/>
                      <a:gd name="connsiteY2" fmla="*/ 0 h 813131"/>
                      <a:gd name="connsiteX3" fmla="*/ 1380004 w 1380004"/>
                      <a:gd name="connsiteY3" fmla="*/ 135525 h 813131"/>
                      <a:gd name="connsiteX4" fmla="*/ 1380004 w 1380004"/>
                      <a:gd name="connsiteY4" fmla="*/ 677606 h 813131"/>
                      <a:gd name="connsiteX5" fmla="*/ 1244479 w 1380004"/>
                      <a:gd name="connsiteY5" fmla="*/ 813131 h 813131"/>
                      <a:gd name="connsiteX6" fmla="*/ 135525 w 1380004"/>
                      <a:gd name="connsiteY6" fmla="*/ 813131 h 813131"/>
                      <a:gd name="connsiteX7" fmla="*/ 0 w 1380004"/>
                      <a:gd name="connsiteY7" fmla="*/ 677606 h 813131"/>
                      <a:gd name="connsiteX8" fmla="*/ 0 w 1380004"/>
                      <a:gd name="connsiteY8" fmla="*/ 135525 h 813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0004" h="813131" fill="none" extrusionOk="0">
                        <a:moveTo>
                          <a:pt x="0" y="135525"/>
                        </a:moveTo>
                        <a:cubicBezTo>
                          <a:pt x="-7846" y="57396"/>
                          <a:pt x="68521" y="8929"/>
                          <a:pt x="135525" y="0"/>
                        </a:cubicBezTo>
                        <a:cubicBezTo>
                          <a:pt x="593642" y="-21716"/>
                          <a:pt x="882640" y="-72959"/>
                          <a:pt x="1244479" y="0"/>
                        </a:cubicBezTo>
                        <a:cubicBezTo>
                          <a:pt x="1313322" y="-1883"/>
                          <a:pt x="1381504" y="58678"/>
                          <a:pt x="1380004" y="135525"/>
                        </a:cubicBezTo>
                        <a:cubicBezTo>
                          <a:pt x="1409556" y="288393"/>
                          <a:pt x="1414183" y="474620"/>
                          <a:pt x="1380004" y="677606"/>
                        </a:cubicBezTo>
                        <a:cubicBezTo>
                          <a:pt x="1372115" y="748592"/>
                          <a:pt x="1318453" y="809090"/>
                          <a:pt x="1244479" y="813131"/>
                        </a:cubicBezTo>
                        <a:cubicBezTo>
                          <a:pt x="854214" y="728095"/>
                          <a:pt x="413054" y="806851"/>
                          <a:pt x="135525" y="813131"/>
                        </a:cubicBezTo>
                        <a:cubicBezTo>
                          <a:pt x="58174" y="814383"/>
                          <a:pt x="-2354" y="763187"/>
                          <a:pt x="0" y="677606"/>
                        </a:cubicBezTo>
                        <a:cubicBezTo>
                          <a:pt x="-30954" y="419886"/>
                          <a:pt x="-13391" y="192077"/>
                          <a:pt x="0" y="135525"/>
                        </a:cubicBezTo>
                        <a:close/>
                      </a:path>
                      <a:path w="1380004" h="813131" stroke="0" extrusionOk="0">
                        <a:moveTo>
                          <a:pt x="0" y="135525"/>
                        </a:moveTo>
                        <a:cubicBezTo>
                          <a:pt x="-8982" y="48807"/>
                          <a:pt x="59885" y="-1324"/>
                          <a:pt x="135525" y="0"/>
                        </a:cubicBezTo>
                        <a:cubicBezTo>
                          <a:pt x="415984" y="-10349"/>
                          <a:pt x="1014469" y="88135"/>
                          <a:pt x="1244479" y="0"/>
                        </a:cubicBezTo>
                        <a:cubicBezTo>
                          <a:pt x="1318703" y="-9772"/>
                          <a:pt x="1369710" y="62325"/>
                          <a:pt x="1380004" y="135525"/>
                        </a:cubicBezTo>
                        <a:cubicBezTo>
                          <a:pt x="1415690" y="285715"/>
                          <a:pt x="1413799" y="501700"/>
                          <a:pt x="1380004" y="677606"/>
                        </a:cubicBezTo>
                        <a:cubicBezTo>
                          <a:pt x="1385580" y="759653"/>
                          <a:pt x="1312214" y="800188"/>
                          <a:pt x="1244479" y="813131"/>
                        </a:cubicBezTo>
                        <a:cubicBezTo>
                          <a:pt x="954382" y="891881"/>
                          <a:pt x="468752" y="903449"/>
                          <a:pt x="135525" y="813131"/>
                        </a:cubicBezTo>
                        <a:cubicBezTo>
                          <a:pt x="60382" y="818306"/>
                          <a:pt x="11731" y="748375"/>
                          <a:pt x="0" y="677606"/>
                        </a:cubicBezTo>
                        <a:cubicBezTo>
                          <a:pt x="31373" y="563344"/>
                          <a:pt x="-23442" y="359543"/>
                          <a:pt x="0" y="13552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</a:t>
            </a:r>
            <a:endParaRPr lang="en-US" sz="3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03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FBD160-FCD5-DD06-8090-5C2513B33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391" y="2139898"/>
            <a:ext cx="4974767" cy="4121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6AE5C0-566E-0175-567E-F5A3455EB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680" y="1113578"/>
            <a:ext cx="2651990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7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1500" y="364807"/>
            <a:ext cx="11049000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/>
              <a:cs typeface="Arial" panose="020B0604020202020204" pitchFamily="34" charset="0"/>
            </a:endParaRPr>
          </a:p>
        </p:txBody>
      </p:sp>
      <p:pic>
        <p:nvPicPr>
          <p:cNvPr id="3" name="Picture 2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xmlns="" id="{F6A04D82-0009-8117-72D2-9EE508E72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314576"/>
            <a:ext cx="7091440" cy="3605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xmlns="" id="{CE29B49A-D5CA-8985-60A3-AFD6CDCA95C2}"/>
                  </a:ext>
                </a:extLst>
              </p:cNvPr>
              <p:cNvSpPr/>
              <p:nvPr/>
            </p:nvSpPr>
            <p:spPr>
              <a:xfrm>
                <a:off x="904875" y="819150"/>
                <a:ext cx="3857625" cy="1524000"/>
              </a:xfrm>
              <a:prstGeom prst="wedgeRoundRectCallout">
                <a:avLst>
                  <a:gd name="adj1" fmla="val 13282"/>
                  <a:gd name="adj2" fmla="val 71875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Hộp to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hộp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nhỏ 24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chiếc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hộp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hộp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nhỏ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CE29B49A-D5CA-8985-60A3-AFD6CDCA95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819150"/>
                <a:ext cx="3857625" cy="1524000"/>
              </a:xfrm>
              <a:prstGeom prst="wedgeRoundRectCallout">
                <a:avLst>
                  <a:gd name="adj1" fmla="val 13282"/>
                  <a:gd name="adj2" fmla="val 71875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92247029-ACB0-4CE6-F5F8-7146C14251A6}"/>
              </a:ext>
            </a:extLst>
          </p:cNvPr>
          <p:cNvSpPr/>
          <p:nvPr/>
        </p:nvSpPr>
        <p:spPr>
          <a:xfrm>
            <a:off x="6391275" y="1543665"/>
            <a:ext cx="3857625" cy="917472"/>
          </a:xfrm>
          <a:prstGeom prst="wedgeRoundRectCallout">
            <a:avLst>
              <a:gd name="adj1" fmla="val 13282"/>
              <a:gd name="adj2" fmla="val 7187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3659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678</TotalTime>
  <Words>563</Words>
  <Application>Microsoft Office PowerPoint</Application>
  <PresentationFormat>Custom</PresentationFormat>
  <Paragraphs>80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Custom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Ha Dung</cp:lastModifiedBy>
  <cp:revision>24</cp:revision>
  <dcterms:created xsi:type="dcterms:W3CDTF">2021-11-01T08:16:00Z</dcterms:created>
  <dcterms:modified xsi:type="dcterms:W3CDTF">2025-06-02T09:48:28Z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