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6"/>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6/2/2025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6/2/2025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12.jp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22.png"/><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19.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783</Words>
  <Application>Microsoft Office PowerPoint</Application>
  <PresentationFormat>Widescreen</PresentationFormat>
  <Paragraphs>90</Paragraphs>
  <Slides>21</Slides>
  <Notes>20</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#9Slide02 Noi dung dai</vt:lpstr>
      <vt:lpstr>#9Slide02 Tieu de dai</vt:lpstr>
      <vt:lpstr>Arial</vt:lpstr>
      <vt:lpstr>Calibri</vt:lpstr>
      <vt:lpstr>Calibri Light</vt:lpstr>
      <vt:lpstr>Cambria</vt:lpstr>
      <vt:lpstr>等线</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Bảo Thành</cp:lastModifiedBy>
  <cp:revision>37</cp:revision>
  <dcterms:created xsi:type="dcterms:W3CDTF">2023-12-08T05:18:46Z</dcterms:created>
  <dcterms:modified xsi:type="dcterms:W3CDTF">2025-06-02T09:54:39Z</dcterms:modified>
</cp:coreProperties>
</file>