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7" r:id="rId4"/>
    <p:sldId id="258" r:id="rId6"/>
    <p:sldId id="271" r:id="rId7"/>
    <p:sldId id="272" r:id="rId8"/>
    <p:sldId id="259" r:id="rId9"/>
    <p:sldId id="260" r:id="rId10"/>
    <p:sldId id="268" r:id="rId11"/>
    <p:sldId id="269" r:id="rId12"/>
    <p:sldId id="270" r:id="rId13"/>
    <p:sldId id="267" r:id="rId1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FB1DB2-88B0-4034-AAF8-19EFC247D19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560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Straight Connector 26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4" name="Date Placeholder 27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4463" y="1174750"/>
            <a:ext cx="2286000" cy="381000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ooter Placeholder 16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81475"/>
            <a:ext cx="3657600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Slide Number Placeholder 28"/>
          <p:cNvSpPr>
            <a:spLocks noGrp="1"/>
          </p:cNvSpPr>
          <p:nvPr>
            <p:ph type="sldNum" sz="quarter" idx="4"/>
          </p:nvPr>
        </p:nvSpPr>
        <p:spPr bwMode="auto">
          <a:xfrm>
            <a:off x="1325563" y="4929188"/>
            <a:ext cx="609600" cy="517525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  <p:sp>
        <p:nvSpPr>
          <p:cNvPr id="18" name="Footer Placeholder 9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Straight Connector 32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2875" y="1169988"/>
            <a:ext cx="2286000" cy="381000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78300"/>
            <a:ext cx="3657600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339850" y="4929188"/>
            <a:ext cx="609600" cy="517525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7"/>
          <p:cNvSpPr>
            <a:spLocks noGrp="1"/>
          </p:cNvSpPr>
          <p:nvPr>
            <p:ph type="ftr" sz="quarter" idx="1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4" name="Straight Connector 17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245" name="Straight Connector 18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" name="Rectangle 1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7" name="Straight Connector 20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4" name="Oval 2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0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  <p:sp>
        <p:nvSpPr>
          <p:cNvPr id="27" name="Footer Placeholder 2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68" name="Straight Connector 17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" name="Rectangle 1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70" name="Straight Connector 19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72" name="Straight Connector 23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25" name="Date Placeholder 16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  <p:sp>
        <p:nvSpPr>
          <p:cNvPr id="27" name="Footer Placeholder 20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6" name="Straight Connector 8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8" name="Straight Connector 10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19.jpe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12" descr="whiteshirt_20design_20zoom_20personalized_20chemistry_20glassware_origina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1600" y="3860800"/>
            <a:ext cx="3962400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4" descr="imag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3400"/>
            <a:ext cx="27432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0" y="228600"/>
            <a:ext cx="9143999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CHÀO MỪNG QUÝ THẦY CÔ </a:t>
            </a:r>
            <a:endParaRPr kumimoji="0" lang="en-US" sz="3600" b="1" i="0" u="none" strike="noStrike" kern="1200" cap="none" spc="0" normalizeH="0" baseline="0" noProof="0">
              <a:ln w="10541" cmpd="sng">
                <a:solidFill>
                  <a:srgbClr val="996633"/>
                </a:solidFill>
                <a:prstDash val="solid"/>
              </a:ln>
              <a:blipFill dpi="0" rotWithShape="1">
                <a:blip r:embed="rId4"/>
                <a:srcRect/>
                <a:tile tx="0" ty="0" sx="100000" sy="100000" flip="none" algn="tl"/>
              </a:blipFill>
              <a:effectLst>
                <a:glow rad="127000">
                  <a:srgbClr val="FFC000"/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ĐẾN DỰ GIỜ</a:t>
            </a:r>
            <a:endParaRPr kumimoji="0" lang="en-US" sz="3600" b="1" i="0" u="none" strike="noStrike" kern="1200" cap="none" spc="0" normalizeH="0" baseline="0" noProof="0">
              <a:ln w="10541" cmpd="sng">
                <a:solidFill>
                  <a:srgbClr val="996633"/>
                </a:solidFill>
                <a:prstDash val="solid"/>
              </a:ln>
              <a:blipFill dpi="0" rotWithShape="1">
                <a:blip r:embed="rId4"/>
                <a:srcRect/>
                <a:tile tx="0" ty="0" sx="100000" sy="100000" flip="none" algn="tl"/>
              </a:blipFill>
              <a:effectLst>
                <a:glow rad="127000">
                  <a:srgbClr val="FFC000"/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341" name="WordArt 9"/>
          <p:cNvSpPr>
            <a:spLocks noTextEdit="1"/>
          </p:cNvSpPr>
          <p:nvPr/>
        </p:nvSpPr>
        <p:spPr>
          <a:xfrm>
            <a:off x="2247900" y="22098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Môn Tiếng Việt</a:t>
            </a:r>
            <a:endParaRPr 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5677" y="3200795"/>
            <a:ext cx="4572000" cy="646331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1800" b="1" i="0" u="none" strike="noStrike" kern="1200" cap="none" spc="0" normalizeH="0" baseline="0" noProof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42: Ao, eo</a:t>
            </a:r>
            <a:endParaRPr kumimoji="0" lang="en-US" sz="1800" b="1" i="0" u="none" strike="noStrike" kern="1200" cap="none" spc="0" normalizeH="0" baseline="0" noProof="0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343" name="Picture 6" descr="n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2" y="0"/>
            <a:ext cx="9123362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Picture 7" descr="n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 flipH="1">
            <a:off x="-3357562" y="3322638"/>
            <a:ext cx="6858000" cy="21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Picture 8" descr="n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275" y="6694488"/>
            <a:ext cx="9194800" cy="17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Picture 9" descr="n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 flipH="1">
            <a:off x="5634038" y="3309938"/>
            <a:ext cx="6827837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Picture 5" descr="Chemistry-inazuma-eleven-34381942-800-6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9244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555" name="Rectangle 3"/>
          <p:cNvSpPr>
            <a:spLocks noGrp="1"/>
          </p:cNvSpPr>
          <p:nvPr>
            <p:ph sz="quarter" idx="1"/>
          </p:nvPr>
        </p:nvSpPr>
        <p:spPr/>
        <p:txBody>
          <a:bodyPr vert="horz" wrap="square" anchor="t"/>
          <a:p>
            <a:pPr>
              <a:buClr>
                <a:schemeClr val="accent1"/>
              </a:buClr>
              <a:buSzPct val="70000"/>
              <a:buFont typeface="Wingdings" panose="05000000000000000000" pitchFamily="2" charset="2"/>
            </a:pPr>
            <a:endParaRPr dirty="0"/>
          </a:p>
        </p:txBody>
      </p:sp>
      <p:pic>
        <p:nvPicPr>
          <p:cNvPr id="23556" name="Picture 4" descr="bfn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5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6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9" name="WordArt 7"/>
          <p:cNvSpPr>
            <a:spLocks noTextEdit="1"/>
          </p:cNvSpPr>
          <p:nvPr/>
        </p:nvSpPr>
        <p:spPr>
          <a:xfrm>
            <a:off x="228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  <a:endParaRPr lang="en-US" sz="540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  <a:endParaRPr lang="en-US" sz="540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</p:txBody>
      </p:sp>
      <p:sp>
        <p:nvSpPr>
          <p:cNvPr id="23560" name="WordArt 8"/>
          <p:cNvSpPr>
            <a:spLocks noTextEdit="1"/>
          </p:cNvSpPr>
          <p:nvPr/>
        </p:nvSpPr>
        <p:spPr>
          <a:xfrm rot="494338">
            <a:off x="7515225" y="5562600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p>
            <a:pPr algn="ctr"/>
            <a:r>
              <a:rPr lang="en-US" sz="36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  <a:endParaRPr lang="en-US" sz="3600">
              <a:ln w="9525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C40091"/>
              </a:solidFill>
              <a:latin typeface="VNI-Brush" charset="0"/>
              <a:ea typeface="VNI-Brush" charset="0"/>
            </a:endParaRPr>
          </a:p>
        </p:txBody>
      </p:sp>
      <p:pic>
        <p:nvPicPr>
          <p:cNvPr id="23561" name="Picture 9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4800600"/>
            <a:ext cx="1981200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0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1066800" y="1981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3" name="Picture 11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2057400" y="1219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4" name="Picture 1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7829550" y="32004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5" name="Picture 13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381000" y="3581400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6" name="Picture 14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4114800" y="609600"/>
            <a:ext cx="914400" cy="808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7" name="Picture 15" descr="gman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426720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8" name="Picture 16" descr="gman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3886200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3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828800" y="2133600"/>
            <a:ext cx="4495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p>
            <a:r>
              <a:rPr sz="4000" b="1" dirty="0">
                <a:latin typeface="Century Schoolbook" panose="02040604050505020304"/>
              </a:rPr>
              <a:t>A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Ôn v</a:t>
            </a:r>
            <a:r>
              <a:rPr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 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15365" grpId="0"/>
      <p:bldP spid="1536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066800"/>
            <a:ext cx="8382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29000"/>
            <a:ext cx="7086600" cy="990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2286000"/>
            <a:ext cx="7315200" cy="16748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5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8437" name="TextBox 1"/>
          <p:cNvSpPr txBox="1"/>
          <p:nvPr/>
        </p:nvSpPr>
        <p:spPr>
          <a:xfrm>
            <a:off x="1905000" y="152400"/>
            <a:ext cx="3505200" cy="984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Nhận biết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8438" name="Rectangle 3"/>
          <p:cNvSpPr/>
          <p:nvPr/>
        </p:nvSpPr>
        <p:spPr>
          <a:xfrm>
            <a:off x="3429000" y="373538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br>
              <a:rPr dirty="0">
                <a:latin typeface="Arial" panose="020B0604020202020204" pitchFamily="34" charset="0"/>
              </a:rPr>
            </a:br>
            <a:endParaRPr dirty="0">
              <a:latin typeface="Arial" panose="020B0604020202020204" pitchFamily="34" charset="0"/>
            </a:endParaRPr>
          </a:p>
        </p:txBody>
      </p:sp>
      <p:pic>
        <p:nvPicPr>
          <p:cNvPr id="18439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52600"/>
            <a:ext cx="7391400" cy="4086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59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0" y="7620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17419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5" y="238125"/>
            <a:ext cx="1366838" cy="784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1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704975"/>
            <a:ext cx="1981200" cy="138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3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262313"/>
            <a:ext cx="67056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5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4267200"/>
            <a:ext cx="1306513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6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988" y="4267200"/>
            <a:ext cx="1471612" cy="1252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7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229100"/>
            <a:ext cx="1676400" cy="1427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8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00" y="4495800"/>
            <a:ext cx="1579563" cy="1023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3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0" y="960755"/>
            <a:ext cx="9203055" cy="5988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-7620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20485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3" y="2390775"/>
            <a:ext cx="7234237" cy="3248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7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21509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200"/>
            <a:ext cx="8382000" cy="4953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531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2253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95300"/>
            <a:ext cx="8686800" cy="5341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</Words>
  <Application>WPS Presentation</Application>
  <PresentationFormat>On-screen Show (4:3)</PresentationFormat>
  <Paragraphs>20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8" baseType="lpstr">
      <vt:lpstr>Arial</vt:lpstr>
      <vt:lpstr>SimSun</vt:lpstr>
      <vt:lpstr>Wingdings</vt:lpstr>
      <vt:lpstr>Calibri</vt:lpstr>
      <vt:lpstr>Wingdings</vt:lpstr>
      <vt:lpstr>Wingdings 2</vt:lpstr>
      <vt:lpstr>Arial Black</vt:lpstr>
      <vt:lpstr>Times New Roman</vt:lpstr>
      <vt:lpstr>.VnTime</vt:lpstr>
      <vt:lpstr>Century Schoolbook</vt:lpstr>
      <vt:lpstr>Century</vt:lpstr>
      <vt:lpstr>Verdana</vt:lpstr>
      <vt:lpstr>VNI-Brush</vt:lpstr>
      <vt:lpstr>Microsoft YaHei</vt:lpstr>
      <vt:lpstr>Arial Unicode MS</vt:lpstr>
      <vt:lpstr>Century Schoolbook</vt:lpstr>
      <vt:lpstr>Office Theme</vt:lpstr>
      <vt:lpstr>Oriel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Dương Khánh Vân</cp:lastModifiedBy>
  <cp:revision>18</cp:revision>
  <dcterms:created xsi:type="dcterms:W3CDTF">2020-08-18T11:40:00Z</dcterms:created>
  <dcterms:modified xsi:type="dcterms:W3CDTF">2025-06-02T10:03:03Z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1033-12.2.0.21179</vt:lpwstr>
  </property>
  <property fmtid="{D5CDD505-2E9C-101B-9397-08002B2CF9AE}" pid="3" name="ICV">
    <vt:lpwstr>53691C2C3047465C8DF099A426AF2B6D_12</vt:lpwstr>
  </property>
</Properties>
</file>