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71"/>
  </p:notesMasterIdLst>
  <p:sldIdLst>
    <p:sldId id="269" r:id="rId3"/>
    <p:sldId id="446" r:id="rId4"/>
    <p:sldId id="472" r:id="rId5"/>
    <p:sldId id="499" r:id="rId6"/>
    <p:sldId id="498" r:id="rId7"/>
    <p:sldId id="500" r:id="rId8"/>
    <p:sldId id="501" r:id="rId9"/>
    <p:sldId id="503" r:id="rId10"/>
    <p:sldId id="504" r:id="rId11"/>
    <p:sldId id="505" r:id="rId12"/>
    <p:sldId id="481" r:id="rId13"/>
    <p:sldId id="506" r:id="rId14"/>
    <p:sldId id="507" r:id="rId15"/>
    <p:sldId id="508" r:id="rId16"/>
    <p:sldId id="482" r:id="rId17"/>
    <p:sldId id="483" r:id="rId18"/>
    <p:sldId id="485" r:id="rId19"/>
    <p:sldId id="486" r:id="rId20"/>
    <p:sldId id="510" r:id="rId21"/>
    <p:sldId id="511" r:id="rId22"/>
    <p:sldId id="514" r:id="rId23"/>
    <p:sldId id="512" r:id="rId24"/>
    <p:sldId id="515" r:id="rId25"/>
    <p:sldId id="513" r:id="rId26"/>
    <p:sldId id="516" r:id="rId27"/>
    <p:sldId id="517" r:id="rId28"/>
    <p:sldId id="494" r:id="rId29"/>
    <p:sldId id="509" r:id="rId30"/>
    <p:sldId id="518" r:id="rId31"/>
    <p:sldId id="525" r:id="rId32"/>
    <p:sldId id="526" r:id="rId33"/>
    <p:sldId id="527" r:id="rId34"/>
    <p:sldId id="528" r:id="rId35"/>
    <p:sldId id="529" r:id="rId36"/>
    <p:sldId id="530" r:id="rId37"/>
    <p:sldId id="531" r:id="rId38"/>
    <p:sldId id="532" r:id="rId39"/>
    <p:sldId id="533" r:id="rId40"/>
    <p:sldId id="534" r:id="rId41"/>
    <p:sldId id="535" r:id="rId42"/>
    <p:sldId id="536" r:id="rId43"/>
    <p:sldId id="537" r:id="rId44"/>
    <p:sldId id="538" r:id="rId45"/>
    <p:sldId id="539" r:id="rId46"/>
    <p:sldId id="540" r:id="rId47"/>
    <p:sldId id="541" r:id="rId48"/>
    <p:sldId id="542" r:id="rId49"/>
    <p:sldId id="543" r:id="rId50"/>
    <p:sldId id="544" r:id="rId51"/>
    <p:sldId id="545" r:id="rId52"/>
    <p:sldId id="546" r:id="rId53"/>
    <p:sldId id="547" r:id="rId54"/>
    <p:sldId id="548" r:id="rId55"/>
    <p:sldId id="549" r:id="rId56"/>
    <p:sldId id="550" r:id="rId57"/>
    <p:sldId id="396" r:id="rId58"/>
    <p:sldId id="497" r:id="rId59"/>
    <p:sldId id="412" r:id="rId60"/>
    <p:sldId id="398" r:id="rId61"/>
    <p:sldId id="519" r:id="rId62"/>
    <p:sldId id="520" r:id="rId63"/>
    <p:sldId id="521" r:id="rId64"/>
    <p:sldId id="523" r:id="rId65"/>
    <p:sldId id="522" r:id="rId66"/>
    <p:sldId id="524" r:id="rId67"/>
    <p:sldId id="480" r:id="rId68"/>
    <p:sldId id="276" r:id="rId69"/>
    <p:sldId id="279" r:id="rId70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ECB2CB"/>
    <a:srgbClr val="DF31BE"/>
    <a:srgbClr val="E9A5C2"/>
    <a:srgbClr val="008A3E"/>
    <a:srgbClr val="E183AB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12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80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25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9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81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90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79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6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30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24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8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468" y="34290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16BABC6-2331-4996-8184-01B978310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" y="990600"/>
            <a:ext cx="3182388" cy="447485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AE93C4D-0A3C-489E-AE5A-3D39C6EA3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" y="5552391"/>
            <a:ext cx="4871936" cy="13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7178E15-6C17-451B-A8C3-6DD023F5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45747" cy="5867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BD0EEFB-056F-40CA-9F4B-9F886FC80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8" y="4145477"/>
            <a:ext cx="2463791" cy="1273655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B3B613-F940-4709-A6E6-8D87FA1F6D72}"/>
              </a:ext>
            </a:extLst>
          </p:cNvPr>
          <p:cNvGrpSpPr/>
          <p:nvPr/>
        </p:nvGrpSpPr>
        <p:grpSpPr>
          <a:xfrm>
            <a:off x="8075000" y="5226047"/>
            <a:ext cx="1042525" cy="1541403"/>
            <a:chOff x="3881437" y="1120910"/>
            <a:chExt cx="3098868" cy="36004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C5A8A39-1981-48F0-84E9-38D37F8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1437" y="2143125"/>
              <a:ext cx="1381125" cy="25717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E68739E2-F01A-4DDF-AB58-90C67427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805" y="1120910"/>
              <a:ext cx="1714500" cy="3600450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69BC296-A5C2-411E-95FC-AD0B5A504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1" y="10217"/>
            <a:ext cx="1162050" cy="51435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003178-BBDA-423F-A1A8-A84F0230D952}"/>
              </a:ext>
            </a:extLst>
          </p:cNvPr>
          <p:cNvSpPr txBox="1"/>
          <p:nvPr/>
        </p:nvSpPr>
        <p:spPr>
          <a:xfrm>
            <a:off x="7573320" y="-23801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21EFD5-19EA-4734-9631-7EA162CCA42F}"/>
              </a:ext>
            </a:extLst>
          </p:cNvPr>
          <p:cNvSpPr/>
          <p:nvPr/>
        </p:nvSpPr>
        <p:spPr>
          <a:xfrm>
            <a:off x="26475" y="5105400"/>
            <a:ext cx="5002725" cy="80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1D9D04BD-E598-4F5B-AC21-97B3BE91DE7A}"/>
              </a:ext>
            </a:extLst>
          </p:cNvPr>
          <p:cNvCxnSpPr>
            <a:cxnSpLocks/>
          </p:cNvCxnSpPr>
          <p:nvPr/>
        </p:nvCxnSpPr>
        <p:spPr>
          <a:xfrm>
            <a:off x="944206" y="4038600"/>
            <a:ext cx="76663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F15A329C-9798-4A8A-873A-72BD713B62FA}"/>
              </a:ext>
            </a:extLst>
          </p:cNvPr>
          <p:cNvCxnSpPr>
            <a:cxnSpLocks/>
          </p:cNvCxnSpPr>
          <p:nvPr/>
        </p:nvCxnSpPr>
        <p:spPr>
          <a:xfrm>
            <a:off x="141514" y="4495800"/>
            <a:ext cx="3410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1CB3B6E-61E1-4477-BE2B-F31AF2600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7" y="4619625"/>
            <a:ext cx="2762250" cy="56197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EE40464-D296-4B04-853F-D06A22FBD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739" y="5286375"/>
            <a:ext cx="5781675" cy="3524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D69B0A0-59B4-4865-841C-43B81E3892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414" y="5860686"/>
            <a:ext cx="8177892" cy="38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DD3B2B-99EC-4B7A-96DA-7D2B710CE9ED}"/>
              </a:ext>
            </a:extLst>
          </p:cNvPr>
          <p:cNvSpPr txBox="1"/>
          <p:nvPr/>
        </p:nvSpPr>
        <p:spPr>
          <a:xfrm>
            <a:off x="3778385" y="0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ED083B3-48A9-4F9F-A716-8327E066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" y="1905000"/>
            <a:ext cx="7848600" cy="11620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17D1732-3873-455C-8ED3-3F38B953A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013" y="2579914"/>
            <a:ext cx="1804987" cy="35955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9840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2EA19703-3CCF-424D-A126-0756BADED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76600"/>
            <a:ext cx="9144000" cy="255348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D622344-B041-4E85-9E91-4231734D1649}"/>
              </a:ext>
            </a:extLst>
          </p:cNvPr>
          <p:cNvSpPr txBox="1"/>
          <p:nvPr/>
        </p:nvSpPr>
        <p:spPr>
          <a:xfrm>
            <a:off x="3745917" y="4668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2">
            <a:hlinkClick r:id="" action="ppaction://media"/>
            <a:extLst>
              <a:ext uri="{FF2B5EF4-FFF2-40B4-BE49-F238E27FC236}">
                <a16:creationId xmlns:a16="http://schemas.microsoft.com/office/drawing/2014/main" id="{3917B364-C5CF-47A6-95D6-D46C9D8B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6472" y="661307"/>
            <a:ext cx="4519299" cy="2542106"/>
          </a:xfrm>
          <a:prstGeom prst="rect">
            <a:avLst/>
          </a:prstGeom>
        </p:spPr>
      </p:pic>
      <p:pic>
        <p:nvPicPr>
          <p:cNvPr id="5" name="h3">
            <a:hlinkClick r:id="" action="ppaction://media"/>
            <a:extLst>
              <a:ext uri="{FF2B5EF4-FFF2-40B4-BE49-F238E27FC236}">
                <a16:creationId xmlns:a16="http://schemas.microsoft.com/office/drawing/2014/main" id="{9D6D3B37-DF74-4355-9251-D429CF605C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49926"/>
            <a:ext cx="4539532" cy="25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0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DD3B2B-99EC-4B7A-96DA-7D2B710CE9ED}"/>
              </a:ext>
            </a:extLst>
          </p:cNvPr>
          <p:cNvSpPr txBox="1"/>
          <p:nvPr/>
        </p:nvSpPr>
        <p:spPr>
          <a:xfrm>
            <a:off x="3776301" y="0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0FB0BDD-CF5D-45F7-9450-B335DD9D4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4" y="1219200"/>
            <a:ext cx="9144000" cy="355247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136CC7C-E0C9-4762-9883-F45355C30ED9}"/>
              </a:ext>
            </a:extLst>
          </p:cNvPr>
          <p:cNvSpPr txBox="1"/>
          <p:nvPr/>
        </p:nvSpPr>
        <p:spPr>
          <a:xfrm>
            <a:off x="2580968" y="1752600"/>
            <a:ext cx="175260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559840C-0F5E-4C20-98CE-657CCFAD2672}"/>
              </a:ext>
            </a:extLst>
          </p:cNvPr>
          <p:cNvSpPr txBox="1"/>
          <p:nvPr/>
        </p:nvSpPr>
        <p:spPr>
          <a:xfrm>
            <a:off x="5125064" y="1752600"/>
            <a:ext cx="175260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7F5BFC6-F6DA-4D4D-BA7E-675F04611242}"/>
              </a:ext>
            </a:extLst>
          </p:cNvPr>
          <p:cNvSpPr txBox="1"/>
          <p:nvPr/>
        </p:nvSpPr>
        <p:spPr>
          <a:xfrm>
            <a:off x="2553929" y="3026956"/>
            <a:ext cx="175260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9216F13-A5D3-427D-916A-D6122006E81F}"/>
              </a:ext>
            </a:extLst>
          </p:cNvPr>
          <p:cNvSpPr txBox="1"/>
          <p:nvPr/>
        </p:nvSpPr>
        <p:spPr>
          <a:xfrm>
            <a:off x="5125064" y="3026956"/>
            <a:ext cx="175260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03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DD3B2B-99EC-4B7A-96DA-7D2B710CE9ED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ED083B3-48A9-4F9F-A716-8327E066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" y="685800"/>
            <a:ext cx="7848600" cy="11620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17D1732-3873-455C-8ED3-3F38B953A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043" y="1360714"/>
            <a:ext cx="1804987" cy="35955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43C64DE-884B-48A3-B1EE-CBEC6EFEA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0" y="2282601"/>
            <a:ext cx="9144000" cy="229279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A693E3A-7B33-47AC-85C6-07DBD97E9AC8}"/>
              </a:ext>
            </a:extLst>
          </p:cNvPr>
          <p:cNvSpPr txBox="1"/>
          <p:nvPr/>
        </p:nvSpPr>
        <p:spPr>
          <a:xfrm>
            <a:off x="76200" y="2971800"/>
            <a:ext cx="9247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đổi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93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25F2698-4433-463D-ACEF-DE6267006183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63D7DD7-566D-464E-818C-063CFE206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7686675" cy="12573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046DCBA-0B01-47BB-B9EC-8D1FF44A5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1889351"/>
            <a:ext cx="1533525" cy="43815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10F580E-C509-4D2F-9A9B-34FE0A563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818" y="1962151"/>
            <a:ext cx="4010025" cy="40005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CBED5C-9C00-4398-A7F4-A932D1452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655" y="1201851"/>
            <a:ext cx="1019175" cy="40005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699C913F-2EBA-4A53-BB16-5C5D1CE42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537052"/>
            <a:ext cx="9144000" cy="226561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918B8C3-3A21-4C85-996D-E9975921BE36}"/>
              </a:ext>
            </a:extLst>
          </p:cNvPr>
          <p:cNvSpPr txBox="1"/>
          <p:nvPr/>
        </p:nvSpPr>
        <p:spPr>
          <a:xfrm>
            <a:off x="140110" y="3247388"/>
            <a:ext cx="86228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yếm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6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23125 0.1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25F2698-4433-463D-ACEF-DE6267006183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9925310-4F66-42AB-A9EC-43882B8C7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" y="-2042"/>
            <a:ext cx="6185222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44F902E-4C76-4A68-8FE9-CC095973D87F}"/>
              </a:ext>
            </a:extLst>
          </p:cNvPr>
          <p:cNvSpPr/>
          <p:nvPr/>
        </p:nvSpPr>
        <p:spPr>
          <a:xfrm>
            <a:off x="1905000" y="4114800"/>
            <a:ext cx="3962400" cy="2664958"/>
          </a:xfrm>
          <a:prstGeom prst="rect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1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96296E-6 L -0.11667 -0.388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D7CB84A-95F9-4DF8-ACB6-89AC4DC1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254" y="1"/>
            <a:ext cx="5313459" cy="3429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B316435-0DD0-45DC-AE31-5509A8001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2800"/>
            <a:ext cx="9144000" cy="2815601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C906EFD-3F9F-4CCB-8381-902D95CCBA78}"/>
              </a:ext>
            </a:extLst>
          </p:cNvPr>
          <p:cNvSpPr txBox="1"/>
          <p:nvPr/>
        </p:nvSpPr>
        <p:spPr>
          <a:xfrm>
            <a:off x="7556770" y="0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274BB2D-E967-40B1-A577-96698E65539B}"/>
              </a:ext>
            </a:extLst>
          </p:cNvPr>
          <p:cNvSpPr txBox="1"/>
          <p:nvPr/>
        </p:nvSpPr>
        <p:spPr>
          <a:xfrm>
            <a:off x="208936" y="3976902"/>
            <a:ext cx="9247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hẹp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70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25F2698-4433-463D-ACEF-DE6267006183}"/>
              </a:ext>
            </a:extLst>
          </p:cNvPr>
          <p:cNvSpPr txBox="1"/>
          <p:nvPr/>
        </p:nvSpPr>
        <p:spPr>
          <a:xfrm>
            <a:off x="36576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241BDFE-8A96-435A-A16C-24C8C2C3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0" y="524551"/>
            <a:ext cx="8857126" cy="82731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D4B4BE-AEFE-4E76-A230-9EF14F81C250}"/>
              </a:ext>
            </a:extLst>
          </p:cNvPr>
          <p:cNvSpPr txBox="1"/>
          <p:nvPr/>
        </p:nvSpPr>
        <p:spPr>
          <a:xfrm>
            <a:off x="52026" y="1337589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…………............... ……………………………………………………………….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9AAFAAD-20B0-4718-99DA-7387EB141814}"/>
              </a:ext>
            </a:extLst>
          </p:cNvPr>
          <p:cNvSpPr txBox="1"/>
          <p:nvPr/>
        </p:nvSpPr>
        <p:spPr>
          <a:xfrm>
            <a:off x="22652" y="2595270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…………................ ……………………………………………………………….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4FA98DC-7947-4A36-B242-61DE3D80F0A9}"/>
              </a:ext>
            </a:extLst>
          </p:cNvPr>
          <p:cNvSpPr txBox="1"/>
          <p:nvPr/>
        </p:nvSpPr>
        <p:spPr>
          <a:xfrm>
            <a:off x="22652" y="3874392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…………................. ……………………………………………………………….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551880D-8B8C-4E43-8956-B568654C59B4}"/>
              </a:ext>
            </a:extLst>
          </p:cNvPr>
          <p:cNvSpPr txBox="1"/>
          <p:nvPr/>
        </p:nvSpPr>
        <p:spPr>
          <a:xfrm>
            <a:off x="22652" y="5137464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…………................. ……………………………………………………………….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0372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7178E15-6C17-451B-A8C3-6DD023F5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45747" cy="5867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BD0EEFB-056F-40CA-9F4B-9F886FC80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8" y="4145477"/>
            <a:ext cx="2463791" cy="1273655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B3B613-F940-4709-A6E6-8D87FA1F6D72}"/>
              </a:ext>
            </a:extLst>
          </p:cNvPr>
          <p:cNvGrpSpPr/>
          <p:nvPr/>
        </p:nvGrpSpPr>
        <p:grpSpPr>
          <a:xfrm>
            <a:off x="8075000" y="5226047"/>
            <a:ext cx="1042525" cy="1541403"/>
            <a:chOff x="3881437" y="1120910"/>
            <a:chExt cx="3098868" cy="36004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C5A8A39-1981-48F0-84E9-38D37F8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1437" y="2143125"/>
              <a:ext cx="1381125" cy="25717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E68739E2-F01A-4DDF-AB58-90C67427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805" y="1120910"/>
              <a:ext cx="1714500" cy="3600450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69BC296-A5C2-411E-95FC-AD0B5A504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1" y="10217"/>
            <a:ext cx="1162050" cy="51435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003178-BBDA-423F-A1A8-A84F0230D952}"/>
              </a:ext>
            </a:extLst>
          </p:cNvPr>
          <p:cNvSpPr txBox="1"/>
          <p:nvPr/>
        </p:nvSpPr>
        <p:spPr>
          <a:xfrm>
            <a:off x="7573320" y="-23801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21EFD5-19EA-4734-9631-7EA162CCA42F}"/>
              </a:ext>
            </a:extLst>
          </p:cNvPr>
          <p:cNvSpPr/>
          <p:nvPr/>
        </p:nvSpPr>
        <p:spPr>
          <a:xfrm>
            <a:off x="26475" y="5105400"/>
            <a:ext cx="5002725" cy="80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1D9D04BD-E598-4F5B-AC21-97B3BE91DE7A}"/>
              </a:ext>
            </a:extLst>
          </p:cNvPr>
          <p:cNvCxnSpPr>
            <a:cxnSpLocks/>
          </p:cNvCxnSpPr>
          <p:nvPr/>
        </p:nvCxnSpPr>
        <p:spPr>
          <a:xfrm>
            <a:off x="7772400" y="990600"/>
            <a:ext cx="836068" cy="108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82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4851D611-978D-4211-8779-7241C307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178223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3897D74-56DE-40FA-8A26-A226CA4E2B27}"/>
              </a:ext>
            </a:extLst>
          </p:cNvPr>
          <p:cNvSpPr txBox="1"/>
          <p:nvPr/>
        </p:nvSpPr>
        <p:spPr>
          <a:xfrm>
            <a:off x="3505200" y="76200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24827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25F2698-4433-463D-ACEF-DE6267006183}"/>
              </a:ext>
            </a:extLst>
          </p:cNvPr>
          <p:cNvSpPr txBox="1"/>
          <p:nvPr/>
        </p:nvSpPr>
        <p:spPr>
          <a:xfrm>
            <a:off x="36576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4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241BDFE-8A96-435A-A16C-24C8C2C3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0" y="524551"/>
            <a:ext cx="8857126" cy="82731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D4B4BE-AEFE-4E76-A230-9EF14F81C250}"/>
              </a:ext>
            </a:extLst>
          </p:cNvPr>
          <p:cNvSpPr txBox="1"/>
          <p:nvPr/>
        </p:nvSpPr>
        <p:spPr>
          <a:xfrm>
            <a:off x="52026" y="1337589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 ……………………………………………………………….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9AAFAAD-20B0-4718-99DA-7387EB141814}"/>
              </a:ext>
            </a:extLst>
          </p:cNvPr>
          <p:cNvSpPr txBox="1"/>
          <p:nvPr/>
        </p:nvSpPr>
        <p:spPr>
          <a:xfrm>
            <a:off x="22652" y="2595270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…………................ ……………………………………………………………….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4FA98DC-7947-4A36-B242-61DE3D80F0A9}"/>
              </a:ext>
            </a:extLst>
          </p:cNvPr>
          <p:cNvSpPr txBox="1"/>
          <p:nvPr/>
        </p:nvSpPr>
        <p:spPr>
          <a:xfrm>
            <a:off x="22652" y="3874392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…………................. ……………………………………………………………….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551880D-8B8C-4E43-8956-B568654C59B4}"/>
              </a:ext>
            </a:extLst>
          </p:cNvPr>
          <p:cNvSpPr txBox="1"/>
          <p:nvPr/>
        </p:nvSpPr>
        <p:spPr>
          <a:xfrm>
            <a:off x="22652" y="5137464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…………................. ……………………………………………………………….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FC33458-D0A7-4C47-A72B-621F467229A8}"/>
              </a:ext>
            </a:extLst>
          </p:cNvPr>
          <p:cNvSpPr txBox="1"/>
          <p:nvPr/>
        </p:nvSpPr>
        <p:spPr>
          <a:xfrm>
            <a:off x="5943600" y="1294502"/>
            <a:ext cx="12192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70426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7178E15-6C17-451B-A8C3-6DD023F5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45747" cy="5867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BD0EEFB-056F-40CA-9F4B-9F886FC80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8" y="4145477"/>
            <a:ext cx="2463791" cy="1273655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B3B613-F940-4709-A6E6-8D87FA1F6D72}"/>
              </a:ext>
            </a:extLst>
          </p:cNvPr>
          <p:cNvGrpSpPr/>
          <p:nvPr/>
        </p:nvGrpSpPr>
        <p:grpSpPr>
          <a:xfrm>
            <a:off x="8075000" y="5226047"/>
            <a:ext cx="1042525" cy="1541403"/>
            <a:chOff x="3881437" y="1120910"/>
            <a:chExt cx="3098868" cy="36004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C5A8A39-1981-48F0-84E9-38D37F8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1437" y="2143125"/>
              <a:ext cx="1381125" cy="25717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E68739E2-F01A-4DDF-AB58-90C67427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805" y="1120910"/>
              <a:ext cx="1714500" cy="3600450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69BC296-A5C2-411E-95FC-AD0B5A504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1" y="10217"/>
            <a:ext cx="1162050" cy="51435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003178-BBDA-423F-A1A8-A84F0230D952}"/>
              </a:ext>
            </a:extLst>
          </p:cNvPr>
          <p:cNvSpPr txBox="1"/>
          <p:nvPr/>
        </p:nvSpPr>
        <p:spPr>
          <a:xfrm>
            <a:off x="7573320" y="-23801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21EFD5-19EA-4734-9631-7EA162CCA42F}"/>
              </a:ext>
            </a:extLst>
          </p:cNvPr>
          <p:cNvSpPr/>
          <p:nvPr/>
        </p:nvSpPr>
        <p:spPr>
          <a:xfrm>
            <a:off x="26475" y="5105400"/>
            <a:ext cx="5002725" cy="80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1D9D04BD-E598-4F5B-AC21-97B3BE91DE7A}"/>
              </a:ext>
            </a:extLst>
          </p:cNvPr>
          <p:cNvCxnSpPr>
            <a:cxnSpLocks/>
          </p:cNvCxnSpPr>
          <p:nvPr/>
        </p:nvCxnSpPr>
        <p:spPr>
          <a:xfrm>
            <a:off x="7772400" y="990600"/>
            <a:ext cx="836068" cy="108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105E7D24-2089-4037-A382-AFD5E2CAA02F}"/>
              </a:ext>
            </a:extLst>
          </p:cNvPr>
          <p:cNvCxnSpPr>
            <a:cxnSpLocks/>
          </p:cNvCxnSpPr>
          <p:nvPr/>
        </p:nvCxnSpPr>
        <p:spPr>
          <a:xfrm>
            <a:off x="3796689" y="3222172"/>
            <a:ext cx="8732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65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25F2698-4433-463D-ACEF-DE6267006183}"/>
              </a:ext>
            </a:extLst>
          </p:cNvPr>
          <p:cNvSpPr txBox="1"/>
          <p:nvPr/>
        </p:nvSpPr>
        <p:spPr>
          <a:xfrm>
            <a:off x="36576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4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241BDFE-8A96-435A-A16C-24C8C2C3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0" y="524551"/>
            <a:ext cx="8857126" cy="82731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D4B4BE-AEFE-4E76-A230-9EF14F81C250}"/>
              </a:ext>
            </a:extLst>
          </p:cNvPr>
          <p:cNvSpPr txBox="1"/>
          <p:nvPr/>
        </p:nvSpPr>
        <p:spPr>
          <a:xfrm>
            <a:off x="52026" y="1337589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 ……………………………………………………………….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9AAFAAD-20B0-4718-99DA-7387EB141814}"/>
              </a:ext>
            </a:extLst>
          </p:cNvPr>
          <p:cNvSpPr txBox="1"/>
          <p:nvPr/>
        </p:nvSpPr>
        <p:spPr>
          <a:xfrm>
            <a:off x="22652" y="2595270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…………................ ……………………………………………………………….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4FA98DC-7947-4A36-B242-61DE3D80F0A9}"/>
              </a:ext>
            </a:extLst>
          </p:cNvPr>
          <p:cNvSpPr txBox="1"/>
          <p:nvPr/>
        </p:nvSpPr>
        <p:spPr>
          <a:xfrm>
            <a:off x="22652" y="3874392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…………................. ……………………………………………………………….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551880D-8B8C-4E43-8956-B568654C59B4}"/>
              </a:ext>
            </a:extLst>
          </p:cNvPr>
          <p:cNvSpPr txBox="1"/>
          <p:nvPr/>
        </p:nvSpPr>
        <p:spPr>
          <a:xfrm>
            <a:off x="22652" y="5137464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…………................. ……………………………………………………………….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FC33458-D0A7-4C47-A72B-621F467229A8}"/>
              </a:ext>
            </a:extLst>
          </p:cNvPr>
          <p:cNvSpPr txBox="1"/>
          <p:nvPr/>
        </p:nvSpPr>
        <p:spPr>
          <a:xfrm>
            <a:off x="5943600" y="1294502"/>
            <a:ext cx="12192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FF23CCC-85B2-4092-8464-1E2E0051D5BA}"/>
              </a:ext>
            </a:extLst>
          </p:cNvPr>
          <p:cNvSpPr txBox="1"/>
          <p:nvPr/>
        </p:nvSpPr>
        <p:spPr>
          <a:xfrm>
            <a:off x="7080352" y="1312617"/>
            <a:ext cx="12192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96958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7178E15-6C17-451B-A8C3-6DD023F5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45747" cy="5867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BD0EEFB-056F-40CA-9F4B-9F886FC80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8" y="4145477"/>
            <a:ext cx="2463791" cy="1273655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B3B613-F940-4709-A6E6-8D87FA1F6D72}"/>
              </a:ext>
            </a:extLst>
          </p:cNvPr>
          <p:cNvGrpSpPr/>
          <p:nvPr/>
        </p:nvGrpSpPr>
        <p:grpSpPr>
          <a:xfrm>
            <a:off x="8075000" y="5226047"/>
            <a:ext cx="1042525" cy="1541403"/>
            <a:chOff x="3881437" y="1120910"/>
            <a:chExt cx="3098868" cy="36004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C5A8A39-1981-48F0-84E9-38D37F8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1437" y="2143125"/>
              <a:ext cx="1381125" cy="25717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E68739E2-F01A-4DDF-AB58-90C67427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805" y="1120910"/>
              <a:ext cx="1714500" cy="3600450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69BC296-A5C2-411E-95FC-AD0B5A504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1" y="10217"/>
            <a:ext cx="1162050" cy="51435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003178-BBDA-423F-A1A8-A84F0230D952}"/>
              </a:ext>
            </a:extLst>
          </p:cNvPr>
          <p:cNvSpPr txBox="1"/>
          <p:nvPr/>
        </p:nvSpPr>
        <p:spPr>
          <a:xfrm>
            <a:off x="7573320" y="-23801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21EFD5-19EA-4734-9631-7EA162CCA42F}"/>
              </a:ext>
            </a:extLst>
          </p:cNvPr>
          <p:cNvSpPr/>
          <p:nvPr/>
        </p:nvSpPr>
        <p:spPr>
          <a:xfrm>
            <a:off x="26475" y="5105400"/>
            <a:ext cx="5002725" cy="80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1D9D04BD-E598-4F5B-AC21-97B3BE91DE7A}"/>
              </a:ext>
            </a:extLst>
          </p:cNvPr>
          <p:cNvCxnSpPr>
            <a:cxnSpLocks/>
          </p:cNvCxnSpPr>
          <p:nvPr/>
        </p:nvCxnSpPr>
        <p:spPr>
          <a:xfrm>
            <a:off x="7772400" y="990600"/>
            <a:ext cx="836068" cy="108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105E7D24-2089-4037-A382-AFD5E2CAA02F}"/>
              </a:ext>
            </a:extLst>
          </p:cNvPr>
          <p:cNvCxnSpPr>
            <a:cxnSpLocks/>
          </p:cNvCxnSpPr>
          <p:nvPr/>
        </p:nvCxnSpPr>
        <p:spPr>
          <a:xfrm>
            <a:off x="3796689" y="3222172"/>
            <a:ext cx="8732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37797A9-3552-412A-BD08-F75A10328CE5}"/>
              </a:ext>
            </a:extLst>
          </p:cNvPr>
          <p:cNvCxnSpPr>
            <a:cxnSpLocks/>
          </p:cNvCxnSpPr>
          <p:nvPr/>
        </p:nvCxnSpPr>
        <p:spPr>
          <a:xfrm>
            <a:off x="152400" y="3222172"/>
            <a:ext cx="7139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01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25F2698-4433-463D-ACEF-DE6267006183}"/>
              </a:ext>
            </a:extLst>
          </p:cNvPr>
          <p:cNvSpPr txBox="1"/>
          <p:nvPr/>
        </p:nvSpPr>
        <p:spPr>
          <a:xfrm>
            <a:off x="36576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4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241BDFE-8A96-435A-A16C-24C8C2C3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0" y="524551"/>
            <a:ext cx="8857126" cy="82731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D4B4BE-AEFE-4E76-A230-9EF14F81C250}"/>
              </a:ext>
            </a:extLst>
          </p:cNvPr>
          <p:cNvSpPr txBox="1"/>
          <p:nvPr/>
        </p:nvSpPr>
        <p:spPr>
          <a:xfrm>
            <a:off x="52026" y="1337589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 ……………………………………………………………….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9AAFAAD-20B0-4718-99DA-7387EB141814}"/>
              </a:ext>
            </a:extLst>
          </p:cNvPr>
          <p:cNvSpPr txBox="1"/>
          <p:nvPr/>
        </p:nvSpPr>
        <p:spPr>
          <a:xfrm>
            <a:off x="22652" y="2595270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…………................ ……………………………………………………………….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4FA98DC-7947-4A36-B242-61DE3D80F0A9}"/>
              </a:ext>
            </a:extLst>
          </p:cNvPr>
          <p:cNvSpPr txBox="1"/>
          <p:nvPr/>
        </p:nvSpPr>
        <p:spPr>
          <a:xfrm>
            <a:off x="22652" y="3874392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…………................. ……………………………………………………………….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551880D-8B8C-4E43-8956-B568654C59B4}"/>
              </a:ext>
            </a:extLst>
          </p:cNvPr>
          <p:cNvSpPr txBox="1"/>
          <p:nvPr/>
        </p:nvSpPr>
        <p:spPr>
          <a:xfrm>
            <a:off x="22652" y="5137464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…………................. ……………………………………………………………….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FC33458-D0A7-4C47-A72B-621F467229A8}"/>
              </a:ext>
            </a:extLst>
          </p:cNvPr>
          <p:cNvSpPr txBox="1"/>
          <p:nvPr/>
        </p:nvSpPr>
        <p:spPr>
          <a:xfrm>
            <a:off x="5943600" y="1294502"/>
            <a:ext cx="12192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FF23CCC-85B2-4092-8464-1E2E0051D5BA}"/>
              </a:ext>
            </a:extLst>
          </p:cNvPr>
          <p:cNvSpPr txBox="1"/>
          <p:nvPr/>
        </p:nvSpPr>
        <p:spPr>
          <a:xfrm>
            <a:off x="7080352" y="1312617"/>
            <a:ext cx="12192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54293D0-5CF6-40E9-8C5A-ED7128B9B5A6}"/>
              </a:ext>
            </a:extLst>
          </p:cNvPr>
          <p:cNvSpPr txBox="1"/>
          <p:nvPr/>
        </p:nvSpPr>
        <p:spPr>
          <a:xfrm>
            <a:off x="5638800" y="3841735"/>
            <a:ext cx="12192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51888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7178E15-6C17-451B-A8C3-6DD023F5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45747" cy="5867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BD0EEFB-056F-40CA-9F4B-9F886FC80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8" y="4145477"/>
            <a:ext cx="2463791" cy="1273655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B3B613-F940-4709-A6E6-8D87FA1F6D72}"/>
              </a:ext>
            </a:extLst>
          </p:cNvPr>
          <p:cNvGrpSpPr/>
          <p:nvPr/>
        </p:nvGrpSpPr>
        <p:grpSpPr>
          <a:xfrm>
            <a:off x="8075000" y="5226047"/>
            <a:ext cx="1042525" cy="1541403"/>
            <a:chOff x="3881437" y="1120910"/>
            <a:chExt cx="3098868" cy="36004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C5A8A39-1981-48F0-84E9-38D37F8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1437" y="2143125"/>
              <a:ext cx="1381125" cy="25717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E68739E2-F01A-4DDF-AB58-90C67427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805" y="1120910"/>
              <a:ext cx="1714500" cy="3600450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69BC296-A5C2-411E-95FC-AD0B5A504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1" y="10217"/>
            <a:ext cx="1162050" cy="51435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003178-BBDA-423F-A1A8-A84F0230D952}"/>
              </a:ext>
            </a:extLst>
          </p:cNvPr>
          <p:cNvSpPr txBox="1"/>
          <p:nvPr/>
        </p:nvSpPr>
        <p:spPr>
          <a:xfrm>
            <a:off x="7573320" y="-23801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21EFD5-19EA-4734-9631-7EA162CCA42F}"/>
              </a:ext>
            </a:extLst>
          </p:cNvPr>
          <p:cNvSpPr/>
          <p:nvPr/>
        </p:nvSpPr>
        <p:spPr>
          <a:xfrm>
            <a:off x="26475" y="5105400"/>
            <a:ext cx="5002725" cy="80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67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25F2698-4433-463D-ACEF-DE6267006183}"/>
              </a:ext>
            </a:extLst>
          </p:cNvPr>
          <p:cNvSpPr txBox="1"/>
          <p:nvPr/>
        </p:nvSpPr>
        <p:spPr>
          <a:xfrm>
            <a:off x="36576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4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241BDFE-8A96-435A-A16C-24C8C2C3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0" y="524551"/>
            <a:ext cx="8857126" cy="82731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D4B4BE-AEFE-4E76-A230-9EF14F81C250}"/>
              </a:ext>
            </a:extLst>
          </p:cNvPr>
          <p:cNvSpPr txBox="1"/>
          <p:nvPr/>
        </p:nvSpPr>
        <p:spPr>
          <a:xfrm>
            <a:off x="52026" y="1337589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 ……………………………………………………………….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9AAFAAD-20B0-4718-99DA-7387EB141814}"/>
              </a:ext>
            </a:extLst>
          </p:cNvPr>
          <p:cNvSpPr txBox="1"/>
          <p:nvPr/>
        </p:nvSpPr>
        <p:spPr>
          <a:xfrm>
            <a:off x="22652" y="2595270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…………................ ……………………………………………………………….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4FA98DC-7947-4A36-B242-61DE3D80F0A9}"/>
              </a:ext>
            </a:extLst>
          </p:cNvPr>
          <p:cNvSpPr txBox="1"/>
          <p:nvPr/>
        </p:nvSpPr>
        <p:spPr>
          <a:xfrm>
            <a:off x="22652" y="3874392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…………................. ……………………………………………………………….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551880D-8B8C-4E43-8956-B568654C59B4}"/>
              </a:ext>
            </a:extLst>
          </p:cNvPr>
          <p:cNvSpPr txBox="1"/>
          <p:nvPr/>
        </p:nvSpPr>
        <p:spPr>
          <a:xfrm>
            <a:off x="22652" y="5137464"/>
            <a:ext cx="885712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…………................. ……………………………………………………………….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FC33458-D0A7-4C47-A72B-621F467229A8}"/>
              </a:ext>
            </a:extLst>
          </p:cNvPr>
          <p:cNvSpPr txBox="1"/>
          <p:nvPr/>
        </p:nvSpPr>
        <p:spPr>
          <a:xfrm>
            <a:off x="5943600" y="1294502"/>
            <a:ext cx="12192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FF23CCC-85B2-4092-8464-1E2E0051D5BA}"/>
              </a:ext>
            </a:extLst>
          </p:cNvPr>
          <p:cNvSpPr txBox="1"/>
          <p:nvPr/>
        </p:nvSpPr>
        <p:spPr>
          <a:xfrm>
            <a:off x="7080352" y="1312617"/>
            <a:ext cx="12192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54293D0-5CF6-40E9-8C5A-ED7128B9B5A6}"/>
              </a:ext>
            </a:extLst>
          </p:cNvPr>
          <p:cNvSpPr txBox="1"/>
          <p:nvPr/>
        </p:nvSpPr>
        <p:spPr>
          <a:xfrm>
            <a:off x="5638800" y="3841735"/>
            <a:ext cx="12192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275718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25F2698-4433-463D-ACEF-DE6267006183}"/>
              </a:ext>
            </a:extLst>
          </p:cNvPr>
          <p:cNvSpPr txBox="1"/>
          <p:nvPr/>
        </p:nvSpPr>
        <p:spPr>
          <a:xfrm>
            <a:off x="3352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42A4F2-C6A7-487A-B4F8-75F7832B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34" y="560961"/>
            <a:ext cx="8483330" cy="607110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FAE2B93-5FE8-4B9E-8C3F-882D6DC7C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37" y="3138487"/>
            <a:ext cx="58769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37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ày Đầu Tiên Đi Học - Xuân Mai">
            <a:hlinkClick r:id="" action="ppaction://media"/>
            <a:extLst>
              <a:ext uri="{FF2B5EF4-FFF2-40B4-BE49-F238E27FC236}">
                <a16:creationId xmlns:a16="http://schemas.microsoft.com/office/drawing/2014/main" id="{4A838828-E2D6-4768-8AA7-3F2266DA23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471" y="914400"/>
            <a:ext cx="8567057" cy="481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9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25F2698-4433-463D-ACEF-DE6267006183}"/>
              </a:ext>
            </a:extLst>
          </p:cNvPr>
          <p:cNvSpPr txBox="1"/>
          <p:nvPr/>
        </p:nvSpPr>
        <p:spPr>
          <a:xfrm>
            <a:off x="3352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42A4F2-C6A7-487A-B4F8-75F7832B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93618"/>
            <a:ext cx="7049779" cy="504518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93079FE-A72D-4ECD-9601-37BEF9018CC7}"/>
              </a:ext>
            </a:extLst>
          </p:cNvPr>
          <p:cNvSpPr txBox="1"/>
          <p:nvPr/>
        </p:nvSpPr>
        <p:spPr>
          <a:xfrm>
            <a:off x="551810" y="5671457"/>
            <a:ext cx="804038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72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266D4B-8E71-49AA-ABFD-AE9C9138F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9" y="10886"/>
            <a:ext cx="7624071" cy="655320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E81BE11-389D-42C1-9B0B-8FF5A8B833D1}"/>
              </a:ext>
            </a:extLst>
          </p:cNvPr>
          <p:cNvSpPr txBox="1"/>
          <p:nvPr/>
        </p:nvSpPr>
        <p:spPr>
          <a:xfrm>
            <a:off x="7696200" y="-76200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914055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93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55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67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45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40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4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79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4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41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E81BE11-389D-42C1-9B0B-8FF5A8B833D1}"/>
              </a:ext>
            </a:extLst>
          </p:cNvPr>
          <p:cNvSpPr txBox="1"/>
          <p:nvPr/>
        </p:nvSpPr>
        <p:spPr>
          <a:xfrm>
            <a:off x="7696200" y="-76200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0CE9F4E-19C3-4E7B-874E-90C88370D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763"/>
            <a:ext cx="9144000" cy="178223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3597C8C-4CC7-4017-B8FC-8CF8E0CB6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0"/>
            <a:ext cx="9144000" cy="213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7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34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206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77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43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33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94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8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67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816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19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E81BE11-389D-42C1-9B0B-8FF5A8B833D1}"/>
              </a:ext>
            </a:extLst>
          </p:cNvPr>
          <p:cNvSpPr txBox="1"/>
          <p:nvPr/>
        </p:nvSpPr>
        <p:spPr>
          <a:xfrm>
            <a:off x="7696200" y="-76200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EEFAAA4-9CBE-4D5F-807C-F27DA061F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2021"/>
            <a:ext cx="6743700" cy="3486150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205A2EC4-77EA-4BBF-A278-13A121A99CFD}"/>
              </a:ext>
            </a:extLst>
          </p:cNvPr>
          <p:cNvGrpSpPr/>
          <p:nvPr/>
        </p:nvGrpSpPr>
        <p:grpSpPr>
          <a:xfrm>
            <a:off x="5943600" y="3124200"/>
            <a:ext cx="3098868" cy="3600450"/>
            <a:chOff x="3881437" y="1120910"/>
            <a:chExt cx="3098868" cy="3600450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9048A563-E992-4EE5-800A-E8D3315DF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1437" y="2143125"/>
              <a:ext cx="1381125" cy="2571750"/>
            </a:xfrm>
            <a:prstGeom prst="rect">
              <a:avLst/>
            </a:prstGeom>
          </p:spPr>
        </p:pic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06FEC2D5-53C7-4C1E-9B54-0D159CC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5805" y="1120910"/>
              <a:ext cx="1714500" cy="3600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63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85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167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633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304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14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980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F9C1223-C623-4A05-9B84-7E6B1B15A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9"/>
            <a:ext cx="4200525" cy="7048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5790D88-463A-4904-9BA1-7F12F3C2E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16" y="1447800"/>
            <a:ext cx="8874967" cy="29718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7394772-F0A4-4120-9B32-14C992F65CAA}"/>
              </a:ext>
            </a:extLst>
          </p:cNvPr>
          <p:cNvSpPr txBox="1"/>
          <p:nvPr/>
        </p:nvSpPr>
        <p:spPr>
          <a:xfrm>
            <a:off x="609600" y="2408904"/>
            <a:ext cx="472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169535-4009-4F1E-BFD2-E0E5EA08CAE6}"/>
              </a:ext>
            </a:extLst>
          </p:cNvPr>
          <p:cNvSpPr txBox="1"/>
          <p:nvPr/>
        </p:nvSpPr>
        <p:spPr>
          <a:xfrm>
            <a:off x="609600" y="3610896"/>
            <a:ext cx="685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HP001 4 hàng 2 ô ly" panose="020B06030503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 2 ô ly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5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F9C1223-C623-4A05-9B84-7E6B1B15A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9"/>
            <a:ext cx="4200525" cy="7048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7670740-9F4B-4E2F-B9EB-7C9CEE9F8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8" y="1066800"/>
            <a:ext cx="9063663" cy="407193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CDA8E9B-5DFA-4023-8360-E538980B54A1}"/>
              </a:ext>
            </a:extLst>
          </p:cNvPr>
          <p:cNvSpPr txBox="1"/>
          <p:nvPr/>
        </p:nvSpPr>
        <p:spPr>
          <a:xfrm>
            <a:off x="990600" y="2057400"/>
            <a:ext cx="6858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57CF18-6C77-447E-8D2A-1CB5E1F87644}"/>
              </a:ext>
            </a:extLst>
          </p:cNvPr>
          <p:cNvSpPr txBox="1"/>
          <p:nvPr/>
        </p:nvSpPr>
        <p:spPr>
          <a:xfrm>
            <a:off x="2112552" y="3276600"/>
            <a:ext cx="9906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BB0B517-62C8-4EE7-93D4-64417ACF5C64}"/>
              </a:ext>
            </a:extLst>
          </p:cNvPr>
          <p:cNvSpPr txBox="1"/>
          <p:nvPr/>
        </p:nvSpPr>
        <p:spPr>
          <a:xfrm>
            <a:off x="3539306" y="4526691"/>
            <a:ext cx="87046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1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E5B5B15-2F56-4F3A-9232-EC1C3C78F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9" y="1524000"/>
            <a:ext cx="8937501" cy="2438400"/>
          </a:xfrm>
          <a:prstGeom prst="rect">
            <a:avLst/>
          </a:prstGeom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4449948E-AAFB-4102-8702-2ECE1BBDEB2C}"/>
              </a:ext>
            </a:extLst>
          </p:cNvPr>
          <p:cNvCxnSpPr/>
          <p:nvPr/>
        </p:nvCxnSpPr>
        <p:spPr>
          <a:xfrm>
            <a:off x="1981200" y="2514600"/>
            <a:ext cx="1777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7FADCE20-3891-40E1-A3BC-0ED2AB4DD5D9}"/>
              </a:ext>
            </a:extLst>
          </p:cNvPr>
          <p:cNvSpPr/>
          <p:nvPr/>
        </p:nvSpPr>
        <p:spPr>
          <a:xfrm>
            <a:off x="1920499" y="2187677"/>
            <a:ext cx="222933" cy="378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0BE050D-A02F-4B0D-8B65-B7A31A24B5B3}"/>
              </a:ext>
            </a:extLst>
          </p:cNvPr>
          <p:cNvSpPr txBox="1"/>
          <p:nvPr/>
        </p:nvSpPr>
        <p:spPr>
          <a:xfrm>
            <a:off x="1780868" y="2013290"/>
            <a:ext cx="685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B4BE854-5E8D-4C39-8ADE-DCD14717B312}"/>
              </a:ext>
            </a:extLst>
          </p:cNvPr>
          <p:cNvSpPr txBox="1"/>
          <p:nvPr/>
        </p:nvSpPr>
        <p:spPr>
          <a:xfrm>
            <a:off x="381000" y="2566219"/>
            <a:ext cx="6858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BADF31C5-629B-4843-8886-BA9095E30C31}"/>
              </a:ext>
            </a:extLst>
          </p:cNvPr>
          <p:cNvCxnSpPr/>
          <p:nvPr/>
        </p:nvCxnSpPr>
        <p:spPr>
          <a:xfrm>
            <a:off x="3716592" y="3743632"/>
            <a:ext cx="228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841C7D4E-A356-4627-9F46-80C8651AD056}"/>
              </a:ext>
            </a:extLst>
          </p:cNvPr>
          <p:cNvSpPr/>
          <p:nvPr/>
        </p:nvSpPr>
        <p:spPr>
          <a:xfrm>
            <a:off x="3685865" y="3501518"/>
            <a:ext cx="238432" cy="309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B6BEE21-217C-4EE2-9C2C-27697A5FB21B}"/>
              </a:ext>
            </a:extLst>
          </p:cNvPr>
          <p:cNvSpPr txBox="1"/>
          <p:nvPr/>
        </p:nvSpPr>
        <p:spPr>
          <a:xfrm>
            <a:off x="3676033" y="3203188"/>
            <a:ext cx="4572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5" grpId="0" animBg="1"/>
      <p:bldP spid="1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C03C04C-5472-49B5-9998-0A191E07C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0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7178E15-6C17-451B-A8C3-6DD023F5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45747" cy="5867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BD0EEFB-056F-40CA-9F4B-9F886FC80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591" y="5313211"/>
            <a:ext cx="2895600" cy="149687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B3B613-F940-4709-A6E6-8D87FA1F6D72}"/>
              </a:ext>
            </a:extLst>
          </p:cNvPr>
          <p:cNvGrpSpPr/>
          <p:nvPr/>
        </p:nvGrpSpPr>
        <p:grpSpPr>
          <a:xfrm>
            <a:off x="8002057" y="4894203"/>
            <a:ext cx="1117668" cy="1905000"/>
            <a:chOff x="3881437" y="1120910"/>
            <a:chExt cx="3098868" cy="36004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C5A8A39-1981-48F0-84E9-38D37F8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1437" y="2143125"/>
              <a:ext cx="1381125" cy="25717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E68739E2-F01A-4DDF-AB58-90C67427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805" y="1120910"/>
              <a:ext cx="1714500" cy="3600450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69BC296-A5C2-411E-95FC-AD0B5A504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1" y="10217"/>
            <a:ext cx="1162050" cy="51435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003178-BBDA-423F-A1A8-A84F0230D952}"/>
              </a:ext>
            </a:extLst>
          </p:cNvPr>
          <p:cNvSpPr txBox="1"/>
          <p:nvPr/>
        </p:nvSpPr>
        <p:spPr>
          <a:xfrm>
            <a:off x="7573320" y="-23801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1894CF21-F604-4FB4-8B65-A66B3861A175}"/>
              </a:ext>
            </a:extLst>
          </p:cNvPr>
          <p:cNvGrpSpPr/>
          <p:nvPr/>
        </p:nvGrpSpPr>
        <p:grpSpPr>
          <a:xfrm>
            <a:off x="43674" y="5525228"/>
            <a:ext cx="8766867" cy="389834"/>
            <a:chOff x="191858" y="4492368"/>
            <a:chExt cx="8766867" cy="389834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8ED83AE9-C553-4A15-B9BF-A71B7C219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2050" y="4492368"/>
              <a:ext cx="7796675" cy="38983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2A555E63-B0B5-44D3-A66D-2967FE7F8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1858" y="4492368"/>
              <a:ext cx="933072" cy="352494"/>
            </a:xfrm>
            <a:prstGeom prst="rect">
              <a:avLst/>
            </a:prstGeom>
          </p:spPr>
        </p:pic>
      </p:grp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316DED62-3124-43DD-8059-1C09A6E1F99A}"/>
              </a:ext>
            </a:extLst>
          </p:cNvPr>
          <p:cNvCxnSpPr>
            <a:cxnSpLocks/>
          </p:cNvCxnSpPr>
          <p:nvPr/>
        </p:nvCxnSpPr>
        <p:spPr>
          <a:xfrm>
            <a:off x="838200" y="5456829"/>
            <a:ext cx="53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A0934AE0-C96F-413D-8459-8888029D217B}"/>
              </a:ext>
            </a:extLst>
          </p:cNvPr>
          <p:cNvCxnSpPr>
            <a:cxnSpLocks/>
          </p:cNvCxnSpPr>
          <p:nvPr/>
        </p:nvCxnSpPr>
        <p:spPr>
          <a:xfrm>
            <a:off x="2971800" y="1004571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05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7178E15-6C17-451B-A8C3-6DD023F5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45747" cy="5867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BD0EEFB-056F-40CA-9F4B-9F886FC80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8" y="4145477"/>
            <a:ext cx="2463791" cy="1273655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B3B613-F940-4709-A6E6-8D87FA1F6D72}"/>
              </a:ext>
            </a:extLst>
          </p:cNvPr>
          <p:cNvGrpSpPr/>
          <p:nvPr/>
        </p:nvGrpSpPr>
        <p:grpSpPr>
          <a:xfrm>
            <a:off x="8075000" y="5226047"/>
            <a:ext cx="1042525" cy="1541403"/>
            <a:chOff x="3881437" y="1120910"/>
            <a:chExt cx="3098868" cy="36004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C5A8A39-1981-48F0-84E9-38D37F8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1437" y="2143125"/>
              <a:ext cx="1381125" cy="25717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E68739E2-F01A-4DDF-AB58-90C67427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805" y="1120910"/>
              <a:ext cx="1714500" cy="3600450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69BC296-A5C2-411E-95FC-AD0B5A504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1" y="10217"/>
            <a:ext cx="1162050" cy="51435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003178-BBDA-423F-A1A8-A84F0230D952}"/>
              </a:ext>
            </a:extLst>
          </p:cNvPr>
          <p:cNvSpPr txBox="1"/>
          <p:nvPr/>
        </p:nvSpPr>
        <p:spPr>
          <a:xfrm>
            <a:off x="7573320" y="-23801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21EFD5-19EA-4734-9631-7EA162CCA42F}"/>
              </a:ext>
            </a:extLst>
          </p:cNvPr>
          <p:cNvSpPr/>
          <p:nvPr/>
        </p:nvSpPr>
        <p:spPr>
          <a:xfrm>
            <a:off x="26475" y="5105400"/>
            <a:ext cx="5002725" cy="80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0854C544-2320-4CB4-80BF-C0E65E6FB4C1}"/>
              </a:ext>
            </a:extLst>
          </p:cNvPr>
          <p:cNvCxnSpPr>
            <a:cxnSpLocks/>
          </p:cNvCxnSpPr>
          <p:nvPr/>
        </p:nvCxnSpPr>
        <p:spPr>
          <a:xfrm>
            <a:off x="2895600" y="990600"/>
            <a:ext cx="106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BD56B51-7BA9-4D89-A449-C97744800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64" y="4755056"/>
            <a:ext cx="6053319" cy="43814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4DA905A-1C84-4AE4-A6C4-E0381B09B1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254" y="5263521"/>
            <a:ext cx="7304967" cy="56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7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C03C04C-5472-49B5-9998-0A191E07C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3429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4687E8E-BB77-4309-9120-812830CF9793}"/>
              </a:ext>
            </a:extLst>
          </p:cNvPr>
          <p:cNvSpPr txBox="1"/>
          <p:nvPr/>
        </p:nvSpPr>
        <p:spPr>
          <a:xfrm>
            <a:off x="533400" y="2057400"/>
            <a:ext cx="213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 2 ô ly" panose="020B0603050302020204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 2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 2 ô ly" panose="020B0603050302020204" pitchFamily="34" charset="0"/>
                <a:cs typeface="Times New Roman" panose="02020603050405020304" pitchFamily="18" charset="0"/>
              </a:rPr>
              <a:t>yếm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 2 ô ly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0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7178E15-6C17-451B-A8C3-6DD023F5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45747" cy="5867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BD0EEFB-056F-40CA-9F4B-9F886FC80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8" y="4145477"/>
            <a:ext cx="2463791" cy="1273655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B3B613-F940-4709-A6E6-8D87FA1F6D72}"/>
              </a:ext>
            </a:extLst>
          </p:cNvPr>
          <p:cNvGrpSpPr/>
          <p:nvPr/>
        </p:nvGrpSpPr>
        <p:grpSpPr>
          <a:xfrm>
            <a:off x="8075000" y="5226047"/>
            <a:ext cx="1042525" cy="1541403"/>
            <a:chOff x="3881437" y="1120910"/>
            <a:chExt cx="3098868" cy="36004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C5A8A39-1981-48F0-84E9-38D37F8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1437" y="2143125"/>
              <a:ext cx="1381125" cy="25717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E68739E2-F01A-4DDF-AB58-90C67427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805" y="1120910"/>
              <a:ext cx="1714500" cy="3600450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69BC296-A5C2-411E-95FC-AD0B5A504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1" y="10217"/>
            <a:ext cx="1162050" cy="51435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003178-BBDA-423F-A1A8-A84F0230D952}"/>
              </a:ext>
            </a:extLst>
          </p:cNvPr>
          <p:cNvSpPr txBox="1"/>
          <p:nvPr/>
        </p:nvSpPr>
        <p:spPr>
          <a:xfrm>
            <a:off x="7573320" y="-23801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21EFD5-19EA-4734-9631-7EA162CCA42F}"/>
              </a:ext>
            </a:extLst>
          </p:cNvPr>
          <p:cNvSpPr/>
          <p:nvPr/>
        </p:nvSpPr>
        <p:spPr>
          <a:xfrm>
            <a:off x="26475" y="5105400"/>
            <a:ext cx="5002725" cy="80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0854C544-2320-4CB4-80BF-C0E65E6FB4C1}"/>
              </a:ext>
            </a:extLst>
          </p:cNvPr>
          <p:cNvCxnSpPr>
            <a:cxnSpLocks/>
          </p:cNvCxnSpPr>
          <p:nvPr/>
        </p:nvCxnSpPr>
        <p:spPr>
          <a:xfrm>
            <a:off x="770165" y="1371600"/>
            <a:ext cx="3701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BD56B51-7BA9-4D89-A449-C97744800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64" y="4712366"/>
            <a:ext cx="6053319" cy="43814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094513C-6FA7-4C04-9ED7-62DCE73BB0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322" y="5226047"/>
            <a:ext cx="3007278" cy="508584"/>
          </a:xfrm>
          <a:prstGeom prst="rect">
            <a:avLst/>
          </a:prstGeom>
        </p:spPr>
      </p:pic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E262265D-86B3-46BB-967F-359BDF16B70E}"/>
              </a:ext>
            </a:extLst>
          </p:cNvPr>
          <p:cNvCxnSpPr>
            <a:cxnSpLocks/>
          </p:cNvCxnSpPr>
          <p:nvPr/>
        </p:nvCxnSpPr>
        <p:spPr>
          <a:xfrm>
            <a:off x="1654628" y="1426029"/>
            <a:ext cx="53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46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C03C04C-5472-49B5-9998-0A191E07C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3429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4687E8E-BB77-4309-9120-812830CF9793}"/>
              </a:ext>
            </a:extLst>
          </p:cNvPr>
          <p:cNvSpPr txBox="1"/>
          <p:nvPr/>
        </p:nvSpPr>
        <p:spPr>
          <a:xfrm>
            <a:off x="533400" y="2057400"/>
            <a:ext cx="130164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F1A344-E7D9-4342-B501-6299E9353FDF}"/>
              </a:ext>
            </a:extLst>
          </p:cNvPr>
          <p:cNvSpPr txBox="1"/>
          <p:nvPr/>
        </p:nvSpPr>
        <p:spPr>
          <a:xfrm>
            <a:off x="304800" y="2969406"/>
            <a:ext cx="130164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8E99B50-51A2-4A0C-9A74-4BD2D11226E0}"/>
              </a:ext>
            </a:extLst>
          </p:cNvPr>
          <p:cNvSpPr txBox="1"/>
          <p:nvPr/>
        </p:nvSpPr>
        <p:spPr>
          <a:xfrm>
            <a:off x="925286" y="2985962"/>
            <a:ext cx="130164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7178E15-6C17-451B-A8C3-6DD023F5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45747" cy="5867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BD0EEFB-056F-40CA-9F4B-9F886FC80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8" y="4145477"/>
            <a:ext cx="2463791" cy="1273655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B3B613-F940-4709-A6E6-8D87FA1F6D72}"/>
              </a:ext>
            </a:extLst>
          </p:cNvPr>
          <p:cNvGrpSpPr/>
          <p:nvPr/>
        </p:nvGrpSpPr>
        <p:grpSpPr>
          <a:xfrm>
            <a:off x="8075000" y="5226047"/>
            <a:ext cx="1042525" cy="1541403"/>
            <a:chOff x="3881437" y="1120910"/>
            <a:chExt cx="3098868" cy="36004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C5A8A39-1981-48F0-84E9-38D37F8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1437" y="2143125"/>
              <a:ext cx="1381125" cy="25717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E68739E2-F01A-4DDF-AB58-90C67427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805" y="1120910"/>
              <a:ext cx="1714500" cy="3600450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69BC296-A5C2-411E-95FC-AD0B5A504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1" y="10217"/>
            <a:ext cx="1162050" cy="51435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003178-BBDA-423F-A1A8-A84F0230D952}"/>
              </a:ext>
            </a:extLst>
          </p:cNvPr>
          <p:cNvSpPr txBox="1"/>
          <p:nvPr/>
        </p:nvSpPr>
        <p:spPr>
          <a:xfrm>
            <a:off x="7573320" y="-23801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21EFD5-19EA-4734-9631-7EA162CCA42F}"/>
              </a:ext>
            </a:extLst>
          </p:cNvPr>
          <p:cNvSpPr/>
          <p:nvPr/>
        </p:nvSpPr>
        <p:spPr>
          <a:xfrm>
            <a:off x="26475" y="5105400"/>
            <a:ext cx="5002725" cy="80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0854C544-2320-4CB4-80BF-C0E65E6FB4C1}"/>
              </a:ext>
            </a:extLst>
          </p:cNvPr>
          <p:cNvCxnSpPr>
            <a:cxnSpLocks/>
          </p:cNvCxnSpPr>
          <p:nvPr/>
        </p:nvCxnSpPr>
        <p:spPr>
          <a:xfrm>
            <a:off x="5486400" y="3200400"/>
            <a:ext cx="106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BD56B51-7BA9-4D89-A449-C97744800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64" y="4755056"/>
            <a:ext cx="6053319" cy="43814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331B26B-6216-464B-908C-EC0EB7194C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699" y="5292314"/>
            <a:ext cx="4996858" cy="57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C03C04C-5472-49B5-9998-0A191E07C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3429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4687E8E-BB77-4309-9120-812830CF9793}"/>
              </a:ext>
            </a:extLst>
          </p:cNvPr>
          <p:cNvSpPr txBox="1"/>
          <p:nvPr/>
        </p:nvSpPr>
        <p:spPr>
          <a:xfrm>
            <a:off x="533400" y="2057400"/>
            <a:ext cx="130164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F1A344-E7D9-4342-B501-6299E9353FDF}"/>
              </a:ext>
            </a:extLst>
          </p:cNvPr>
          <p:cNvSpPr txBox="1"/>
          <p:nvPr/>
        </p:nvSpPr>
        <p:spPr>
          <a:xfrm>
            <a:off x="304800" y="2969406"/>
            <a:ext cx="130164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8E99B50-51A2-4A0C-9A74-4BD2D11226E0}"/>
              </a:ext>
            </a:extLst>
          </p:cNvPr>
          <p:cNvSpPr txBox="1"/>
          <p:nvPr/>
        </p:nvSpPr>
        <p:spPr>
          <a:xfrm>
            <a:off x="925286" y="2985962"/>
            <a:ext cx="130164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A75F472-8140-4D7C-BBD0-1A28ABD1C4CF}"/>
              </a:ext>
            </a:extLst>
          </p:cNvPr>
          <p:cNvSpPr txBox="1"/>
          <p:nvPr/>
        </p:nvSpPr>
        <p:spPr>
          <a:xfrm>
            <a:off x="536965" y="3931155"/>
            <a:ext cx="130164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0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A015FBE-B8D8-4276-A05B-860E774CF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90601"/>
            <a:ext cx="8915400" cy="54102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030133C-9FF8-4E21-80B5-FB620D4CBFA8}"/>
              </a:ext>
            </a:extLst>
          </p:cNvPr>
          <p:cNvSpPr txBox="1"/>
          <p:nvPr/>
        </p:nvSpPr>
        <p:spPr>
          <a:xfrm>
            <a:off x="304800" y="3856704"/>
            <a:ext cx="5334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50FD830-B5C8-4FEC-847F-E2CADAE6D796}"/>
              </a:ext>
            </a:extLst>
          </p:cNvPr>
          <p:cNvSpPr txBox="1"/>
          <p:nvPr/>
        </p:nvSpPr>
        <p:spPr>
          <a:xfrm>
            <a:off x="331839" y="5206192"/>
            <a:ext cx="5334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6829161D-D97A-4744-A3E1-E058BDF38B3B}"/>
              </a:ext>
            </a:extLst>
          </p:cNvPr>
          <p:cNvCxnSpPr/>
          <p:nvPr/>
        </p:nvCxnSpPr>
        <p:spPr>
          <a:xfrm>
            <a:off x="1676400" y="2332704"/>
            <a:ext cx="426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29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Tạm biệt và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hẹn gặp lại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!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7178E15-6C17-451B-A8C3-6DD023F5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45747" cy="5867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BD0EEFB-056F-40CA-9F4B-9F886FC80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8" y="4145477"/>
            <a:ext cx="2463791" cy="1273655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B3B613-F940-4709-A6E6-8D87FA1F6D72}"/>
              </a:ext>
            </a:extLst>
          </p:cNvPr>
          <p:cNvGrpSpPr/>
          <p:nvPr/>
        </p:nvGrpSpPr>
        <p:grpSpPr>
          <a:xfrm>
            <a:off x="8075000" y="5226047"/>
            <a:ext cx="1042525" cy="1541403"/>
            <a:chOff x="3881437" y="1120910"/>
            <a:chExt cx="3098868" cy="36004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C5A8A39-1981-48F0-84E9-38D37F8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1437" y="2143125"/>
              <a:ext cx="1381125" cy="25717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E68739E2-F01A-4DDF-AB58-90C67427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805" y="1120910"/>
              <a:ext cx="1714500" cy="3600450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69BC296-A5C2-411E-95FC-AD0B5A504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1" y="10217"/>
            <a:ext cx="1162050" cy="51435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003178-BBDA-423F-A1A8-A84F0230D952}"/>
              </a:ext>
            </a:extLst>
          </p:cNvPr>
          <p:cNvSpPr txBox="1"/>
          <p:nvPr/>
        </p:nvSpPr>
        <p:spPr>
          <a:xfrm>
            <a:off x="7573320" y="-23801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316DED62-3124-43DD-8059-1C09A6E1F99A}"/>
              </a:ext>
            </a:extLst>
          </p:cNvPr>
          <p:cNvCxnSpPr>
            <a:cxnSpLocks/>
          </p:cNvCxnSpPr>
          <p:nvPr/>
        </p:nvCxnSpPr>
        <p:spPr>
          <a:xfrm>
            <a:off x="1107621" y="950142"/>
            <a:ext cx="11457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A0934AE0-C96F-413D-8459-8888029D217B}"/>
              </a:ext>
            </a:extLst>
          </p:cNvPr>
          <p:cNvCxnSpPr>
            <a:cxnSpLocks/>
          </p:cNvCxnSpPr>
          <p:nvPr/>
        </p:nvCxnSpPr>
        <p:spPr>
          <a:xfrm>
            <a:off x="2971800" y="1004571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21EFD5-19EA-4734-9631-7EA162CCA42F}"/>
              </a:ext>
            </a:extLst>
          </p:cNvPr>
          <p:cNvSpPr/>
          <p:nvPr/>
        </p:nvSpPr>
        <p:spPr>
          <a:xfrm>
            <a:off x="26475" y="5105400"/>
            <a:ext cx="5002725" cy="80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83F69D5-19CE-45F8-918C-41BF15068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839" y="4786288"/>
            <a:ext cx="4317306" cy="499523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3568380F-72EB-4063-9B65-FC0A2448ACFC}"/>
              </a:ext>
            </a:extLst>
          </p:cNvPr>
          <p:cNvGrpSpPr/>
          <p:nvPr/>
        </p:nvGrpSpPr>
        <p:grpSpPr>
          <a:xfrm>
            <a:off x="452182" y="5375674"/>
            <a:ext cx="7741103" cy="499523"/>
            <a:chOff x="172811" y="5649502"/>
            <a:chExt cx="8603796" cy="507496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914C4EA2-0323-416F-A0E4-F3BC7DEE4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811" y="5652173"/>
              <a:ext cx="3162300" cy="504825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3E980397-CB15-4B9C-A02D-0915E39E5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6882" y="5649502"/>
              <a:ext cx="5419725" cy="476250"/>
            </a:xfrm>
            <a:prstGeom prst="rect">
              <a:avLst/>
            </a:prstGeom>
          </p:spPr>
        </p:pic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EDBE2E7A-077A-4B81-9799-B1C9EA841905}"/>
              </a:ext>
            </a:extLst>
          </p:cNvPr>
          <p:cNvGrpSpPr/>
          <p:nvPr/>
        </p:nvGrpSpPr>
        <p:grpSpPr>
          <a:xfrm>
            <a:off x="310343" y="4861481"/>
            <a:ext cx="8392687" cy="929379"/>
            <a:chOff x="139720" y="6004821"/>
            <a:chExt cx="8392687" cy="929379"/>
          </a:xfrm>
        </p:grpSpPr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9A4922B9-0298-4D6F-8F2A-3931DF447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0407" y="6004821"/>
              <a:ext cx="8382000" cy="475268"/>
            </a:xfrm>
            <a:prstGeom prst="rect">
              <a:avLst/>
            </a:prstGeom>
          </p:spPr>
        </p:pic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B9B89B37-1CD8-4A1A-965F-8B2D701F6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9720" y="6527569"/>
              <a:ext cx="4432280" cy="406631"/>
            </a:xfrm>
            <a:prstGeom prst="rect">
              <a:avLst/>
            </a:prstGeom>
          </p:spPr>
        </p:pic>
      </p:grp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2BF34847-A919-46CC-A3AC-5BF49471F88E}"/>
              </a:ext>
            </a:extLst>
          </p:cNvPr>
          <p:cNvCxnSpPr>
            <a:cxnSpLocks/>
          </p:cNvCxnSpPr>
          <p:nvPr/>
        </p:nvCxnSpPr>
        <p:spPr>
          <a:xfrm>
            <a:off x="5527223" y="2797628"/>
            <a:ext cx="10368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8E4CCE21-AD8D-4D15-9263-E7810AE2F252}"/>
              </a:ext>
            </a:extLst>
          </p:cNvPr>
          <p:cNvCxnSpPr>
            <a:cxnSpLocks/>
          </p:cNvCxnSpPr>
          <p:nvPr/>
        </p:nvCxnSpPr>
        <p:spPr>
          <a:xfrm>
            <a:off x="7375521" y="2797628"/>
            <a:ext cx="6994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1770C138-3DA0-4A00-810D-F8BDC4C31FAC}"/>
              </a:ext>
            </a:extLst>
          </p:cNvPr>
          <p:cNvCxnSpPr>
            <a:cxnSpLocks/>
          </p:cNvCxnSpPr>
          <p:nvPr/>
        </p:nvCxnSpPr>
        <p:spPr>
          <a:xfrm>
            <a:off x="5512254" y="3189514"/>
            <a:ext cx="9497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6" name="Hình ảnh 35">
            <a:extLst>
              <a:ext uri="{FF2B5EF4-FFF2-40B4-BE49-F238E27FC236}">
                <a16:creationId xmlns:a16="http://schemas.microsoft.com/office/drawing/2014/main" id="{EB8A7C7D-A41B-4E51-B617-01D38F46C6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668" y="5105722"/>
            <a:ext cx="4796517" cy="525646"/>
          </a:xfrm>
          <a:prstGeom prst="rect">
            <a:avLst/>
          </a:prstGeom>
        </p:spPr>
      </p:pic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15B94E9E-F436-4FB8-AD18-AF4E0070C4F5}"/>
              </a:ext>
            </a:extLst>
          </p:cNvPr>
          <p:cNvCxnSpPr>
            <a:cxnSpLocks/>
          </p:cNvCxnSpPr>
          <p:nvPr/>
        </p:nvCxnSpPr>
        <p:spPr>
          <a:xfrm>
            <a:off x="1680373" y="4463142"/>
            <a:ext cx="6056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F37D77E8-5128-446B-9A5D-49CB3BDEA5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070" y="5094758"/>
            <a:ext cx="5898121" cy="5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2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7178E15-6C17-451B-A8C3-6DD023F5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45747" cy="5867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BD0EEFB-056F-40CA-9F4B-9F886FC80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8" y="4145477"/>
            <a:ext cx="2463791" cy="1273655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B3B613-F940-4709-A6E6-8D87FA1F6D72}"/>
              </a:ext>
            </a:extLst>
          </p:cNvPr>
          <p:cNvGrpSpPr/>
          <p:nvPr/>
        </p:nvGrpSpPr>
        <p:grpSpPr>
          <a:xfrm>
            <a:off x="8075000" y="5226047"/>
            <a:ext cx="1042525" cy="1541403"/>
            <a:chOff x="3881437" y="1120910"/>
            <a:chExt cx="3098868" cy="36004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C5A8A39-1981-48F0-84E9-38D37F8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1437" y="2143125"/>
              <a:ext cx="1381125" cy="25717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E68739E2-F01A-4DDF-AB58-90C67427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805" y="1120910"/>
              <a:ext cx="1714500" cy="3600450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69BC296-A5C2-411E-95FC-AD0B5A504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1" y="10217"/>
            <a:ext cx="1162050" cy="51435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003178-BBDA-423F-A1A8-A84F0230D952}"/>
              </a:ext>
            </a:extLst>
          </p:cNvPr>
          <p:cNvSpPr txBox="1"/>
          <p:nvPr/>
        </p:nvSpPr>
        <p:spPr>
          <a:xfrm>
            <a:off x="7573320" y="-23801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21EFD5-19EA-4734-9631-7EA162CCA42F}"/>
              </a:ext>
            </a:extLst>
          </p:cNvPr>
          <p:cNvSpPr/>
          <p:nvPr/>
        </p:nvSpPr>
        <p:spPr>
          <a:xfrm>
            <a:off x="26475" y="5105400"/>
            <a:ext cx="5002725" cy="80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0388C67-9283-4B63-B5A2-6216F0285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0" y="4548831"/>
            <a:ext cx="6001649" cy="2184773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26103C3-254B-48B3-9ABC-A53FD4E3EC8F}"/>
              </a:ext>
            </a:extLst>
          </p:cNvPr>
          <p:cNvSpPr/>
          <p:nvPr/>
        </p:nvSpPr>
        <p:spPr>
          <a:xfrm>
            <a:off x="265600" y="5941997"/>
            <a:ext cx="6781800" cy="897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1D9D04BD-E598-4F5B-AC21-97B3BE91DE7A}"/>
              </a:ext>
            </a:extLst>
          </p:cNvPr>
          <p:cNvCxnSpPr>
            <a:cxnSpLocks/>
          </p:cNvCxnSpPr>
          <p:nvPr/>
        </p:nvCxnSpPr>
        <p:spPr>
          <a:xfrm>
            <a:off x="2209800" y="1828800"/>
            <a:ext cx="472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62DEC79-6DD6-4FE0-A17C-8069B7E9AA10}"/>
              </a:ext>
            </a:extLst>
          </p:cNvPr>
          <p:cNvGrpSpPr/>
          <p:nvPr/>
        </p:nvGrpSpPr>
        <p:grpSpPr>
          <a:xfrm>
            <a:off x="866301" y="5807345"/>
            <a:ext cx="7010400" cy="897274"/>
            <a:chOff x="685800" y="5733545"/>
            <a:chExt cx="7180040" cy="1003297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90E8487A-023A-45E5-8524-48EC79E16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5800" y="5733545"/>
              <a:ext cx="7180040" cy="495455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ADB8D057-77AC-4EF4-86C9-1685E7AFB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5800" y="6303597"/>
              <a:ext cx="3157688" cy="433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178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16D1733-934D-4A34-938F-09534A9DA0DF}"/>
              </a:ext>
            </a:extLst>
          </p:cNvPr>
          <p:cNvCxnSpPr/>
          <p:nvPr/>
        </p:nvCxnSpPr>
        <p:spPr>
          <a:xfrm>
            <a:off x="3124200" y="502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7178E15-6C17-451B-A8C3-6DD023F5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45747" cy="5867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BD0EEFB-056F-40CA-9F4B-9F886FC80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8" y="4145477"/>
            <a:ext cx="2463791" cy="1273655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B3B613-F940-4709-A6E6-8D87FA1F6D72}"/>
              </a:ext>
            </a:extLst>
          </p:cNvPr>
          <p:cNvGrpSpPr/>
          <p:nvPr/>
        </p:nvGrpSpPr>
        <p:grpSpPr>
          <a:xfrm>
            <a:off x="8075000" y="5226047"/>
            <a:ext cx="1042525" cy="1541403"/>
            <a:chOff x="3881437" y="1120910"/>
            <a:chExt cx="3098868" cy="36004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C5A8A39-1981-48F0-84E9-38D37F8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1437" y="2143125"/>
              <a:ext cx="1381125" cy="25717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E68739E2-F01A-4DDF-AB58-90C67427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805" y="1120910"/>
              <a:ext cx="1714500" cy="3600450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69BC296-A5C2-411E-95FC-AD0B5A504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1" y="10217"/>
            <a:ext cx="1162050" cy="51435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003178-BBDA-423F-A1A8-A84F0230D952}"/>
              </a:ext>
            </a:extLst>
          </p:cNvPr>
          <p:cNvSpPr txBox="1"/>
          <p:nvPr/>
        </p:nvSpPr>
        <p:spPr>
          <a:xfrm>
            <a:off x="7573320" y="-23801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21EFD5-19EA-4734-9631-7EA162CCA42F}"/>
              </a:ext>
            </a:extLst>
          </p:cNvPr>
          <p:cNvSpPr/>
          <p:nvPr/>
        </p:nvSpPr>
        <p:spPr>
          <a:xfrm>
            <a:off x="26475" y="5105400"/>
            <a:ext cx="5002725" cy="80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1D9D04BD-E598-4F5B-AC21-97B3BE91DE7A}"/>
              </a:ext>
            </a:extLst>
          </p:cNvPr>
          <p:cNvCxnSpPr>
            <a:cxnSpLocks/>
          </p:cNvCxnSpPr>
          <p:nvPr/>
        </p:nvCxnSpPr>
        <p:spPr>
          <a:xfrm>
            <a:off x="530218" y="2797628"/>
            <a:ext cx="80203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F15A329C-9798-4A8A-873A-72BD713B62FA}"/>
              </a:ext>
            </a:extLst>
          </p:cNvPr>
          <p:cNvCxnSpPr>
            <a:cxnSpLocks/>
          </p:cNvCxnSpPr>
          <p:nvPr/>
        </p:nvCxnSpPr>
        <p:spPr>
          <a:xfrm>
            <a:off x="141514" y="3222172"/>
            <a:ext cx="1447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D8517A1-9E66-427A-885F-3D2362388CF5}"/>
              </a:ext>
            </a:extLst>
          </p:cNvPr>
          <p:cNvGrpSpPr/>
          <p:nvPr/>
        </p:nvGrpSpPr>
        <p:grpSpPr>
          <a:xfrm>
            <a:off x="914400" y="5647658"/>
            <a:ext cx="4556790" cy="851152"/>
            <a:chOff x="1964191" y="3148012"/>
            <a:chExt cx="5184321" cy="1057338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56B491B2-707F-4AD7-8773-3C5B5967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95487" y="3148012"/>
              <a:ext cx="5153025" cy="561975"/>
            </a:xfrm>
            <a:prstGeom prst="rect">
              <a:avLst/>
            </a:prstGeom>
          </p:spPr>
        </p:pic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2811047C-7BBA-43F9-A9B3-F7B0FB5F0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64191" y="3710050"/>
              <a:ext cx="2733675" cy="495300"/>
            </a:xfrm>
            <a:prstGeom prst="rect">
              <a:avLst/>
            </a:prstGeom>
          </p:spPr>
        </p:pic>
      </p:grp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1CB3B6E-61E1-4477-BE2B-F31AF26009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" y="4484993"/>
            <a:ext cx="2762250" cy="5619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068A6BA-0584-419A-B206-E0FA28035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158" y="5117463"/>
            <a:ext cx="60579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4325</TotalTime>
  <Words>429</Words>
  <Application>Microsoft Office PowerPoint</Application>
  <PresentationFormat>On-screen Show (4:3)</PresentationFormat>
  <Paragraphs>91</Paragraphs>
  <Slides>68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宋体</vt:lpstr>
      <vt:lpstr>Arial</vt:lpstr>
      <vt:lpstr>Calibri</vt:lpstr>
      <vt:lpstr>HP001 4 hàng</vt:lpstr>
      <vt:lpstr>HP001 4 hang 1 ô ly</vt:lpstr>
      <vt:lpstr>HP001 4 hàng 2 ô ly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123</cp:revision>
  <dcterms:created xsi:type="dcterms:W3CDTF">2020-05-18T12:48:51Z</dcterms:created>
  <dcterms:modified xsi:type="dcterms:W3CDTF">2025-03-06T00:51:50Z</dcterms:modified>
</cp:coreProperties>
</file>