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notesMasterIdLst>
    <p:notesMasterId r:id="rId12"/>
  </p:notesMasterIdLst>
  <p:sldIdLst>
    <p:sldId id="289" r:id="rId4"/>
    <p:sldId id="285" r:id="rId5"/>
    <p:sldId id="267" r:id="rId6"/>
    <p:sldId id="268" r:id="rId7"/>
    <p:sldId id="274" r:id="rId8"/>
    <p:sldId id="271" r:id="rId9"/>
    <p:sldId id="275" r:id="rId10"/>
    <p:sldId id="28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495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2/6/2025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2/6/2025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2/6/2025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2/6/2025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2/6/2025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2/6/2025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2/6/2025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2/6/2025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2/6/2025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2/6/2025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2/6/2025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F9D3E-4EA2-4F72-8A82-588E2BC4C7DF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2/6/2025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5144" y="2715383"/>
            <a:ext cx="6941712" cy="144655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00B05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00B05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00B05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4119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289300"/>
            <a:ext cx="12192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7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61388" y="4054475"/>
            <a:ext cx="349885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685001" y="783659"/>
            <a:ext cx="579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u="sng" dirty="0" err="1">
                <a:latin typeface=".VnAvant" panose="020B7200000000000000" pitchFamily="34" charset="0"/>
              </a:rPr>
              <a:t>Toán</a:t>
            </a:r>
            <a:endParaRPr lang="en-US" sz="4000" u="sng" dirty="0">
              <a:latin typeface=".VnAvant" panose="020B7200000000000000" pitchFamily="34" charset="0"/>
            </a:endParaRPr>
          </a:p>
        </p:txBody>
      </p:sp>
      <p:pic>
        <p:nvPicPr>
          <p:cNvPr id="8" name="图片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1974" y="-637799"/>
            <a:ext cx="2096378" cy="2268995"/>
          </a:xfrm>
          <a:prstGeom prst="rect">
            <a:avLst/>
          </a:prstGeom>
        </p:spPr>
      </p:pic>
      <p:pic>
        <p:nvPicPr>
          <p:cNvPr id="9" name="图片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5542" y="214581"/>
            <a:ext cx="1694696" cy="21619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263" y="2088725"/>
            <a:ext cx="1137812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400" u="none" strike="noStrike" kern="1200" cap="none" spc="100" normalizeH="0" baseline="0" noProof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43:</a:t>
            </a:r>
            <a:r>
              <a:rPr kumimoji="0" lang="en-US" sz="4400" i="0" u="none" strike="noStrike" kern="1200" cap="none" spc="100" normalizeH="0" baseline="0" noProof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sz="4400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kumimoji="0" lang="en-US" sz="4400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4400" i="0" u="none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sz="4400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4400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400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400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4400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kumimoji="0" lang="en-US" sz="4400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44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flipH="1">
            <a:off x="0" y="1"/>
            <a:ext cx="4355558" cy="173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76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14873" y="0"/>
            <a:ext cx="6285391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5410" y="-171659"/>
            <a:ext cx="5930283" cy="70296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924522" cy="536208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629085" y="2298849"/>
            <a:ext cx="2109470" cy="52832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</a:rPr>
              <a:t>Đường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thẳng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56946" y="1294253"/>
            <a:ext cx="2109470" cy="52832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</a:rPr>
              <a:t>Đường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cong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672766" y="4905200"/>
            <a:ext cx="2109470" cy="52832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</a:rPr>
              <a:t>Đường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thẳng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962261" y="4833762"/>
            <a:ext cx="2109470" cy="52832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</a:rPr>
              <a:t>Đường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cong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219746" y="1197837"/>
            <a:ext cx="2109470" cy="52832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</a:rPr>
              <a:t>Đường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thẳng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936578" y="4833761"/>
            <a:ext cx="2109470" cy="52832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</a:rPr>
              <a:t>Đường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cong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425475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511036" y="1235158"/>
            <a:ext cx="2109470" cy="7505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Điểm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D,B,E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511036" y="3647666"/>
            <a:ext cx="2109470" cy="7505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A,B,C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bldLvl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019675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186611" y="5019675"/>
            <a:ext cx="3265716" cy="923730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</a:rPr>
              <a:t>Đường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gấp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khúc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ABCD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gồm</a:t>
            </a:r>
            <a:r>
              <a:rPr lang="en-US" sz="2400" dirty="0">
                <a:solidFill>
                  <a:srgbClr val="FF0000"/>
                </a:solidFill>
              </a:rPr>
              <a:t> 3 </a:t>
            </a:r>
            <a:r>
              <a:rPr lang="en-US" sz="2400" dirty="0" err="1">
                <a:solidFill>
                  <a:srgbClr val="FF0000"/>
                </a:solidFill>
              </a:rPr>
              <a:t>đoạn</a:t>
            </a:r>
            <a:r>
              <a:rPr lang="en-US" sz="2400" dirty="0">
                <a:solidFill>
                  <a:srgbClr val="FF0000"/>
                </a:solidFill>
              </a:rPr>
              <a:t> :</a:t>
            </a:r>
            <a:r>
              <a:rPr lang="en-US" sz="2400" dirty="0" err="1">
                <a:solidFill>
                  <a:srgbClr val="FF0000"/>
                </a:solidFill>
              </a:rPr>
              <a:t>AB,BC,CD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3638937" y="5019675"/>
            <a:ext cx="3573625" cy="923730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</a:rPr>
              <a:t>Đường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gấp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khúc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TUVXY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gồm</a:t>
            </a:r>
            <a:r>
              <a:rPr lang="en-US" sz="2400" dirty="0">
                <a:solidFill>
                  <a:srgbClr val="FF0000"/>
                </a:solidFill>
              </a:rPr>
              <a:t> 4 </a:t>
            </a:r>
            <a:r>
              <a:rPr lang="en-US" sz="2400" dirty="0" err="1">
                <a:solidFill>
                  <a:srgbClr val="FF0000"/>
                </a:solidFill>
              </a:rPr>
              <a:t>đoạn</a:t>
            </a:r>
            <a:r>
              <a:rPr lang="en-US" sz="2400" dirty="0">
                <a:solidFill>
                  <a:srgbClr val="FF0000"/>
                </a:solidFill>
              </a:rPr>
              <a:t> :</a:t>
            </a:r>
            <a:r>
              <a:rPr lang="en-US" sz="2400" dirty="0" err="1">
                <a:solidFill>
                  <a:srgbClr val="FF0000"/>
                </a:solidFill>
              </a:rPr>
              <a:t>TU,UV,VX,XY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7707082" y="5084990"/>
            <a:ext cx="4329408" cy="923730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</a:rPr>
              <a:t>Đường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gấp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khúc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EGHIKLM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gồm</a:t>
            </a:r>
            <a:r>
              <a:rPr lang="en-US" sz="2400" dirty="0">
                <a:solidFill>
                  <a:srgbClr val="FF0000"/>
                </a:solidFill>
              </a:rPr>
              <a:t> 6 </a:t>
            </a:r>
            <a:r>
              <a:rPr lang="en-US" sz="2400" dirty="0" err="1">
                <a:solidFill>
                  <a:srgbClr val="FF0000"/>
                </a:solidFill>
              </a:rPr>
              <a:t>đoạn</a:t>
            </a:r>
            <a:r>
              <a:rPr lang="en-US" sz="2400" dirty="0">
                <a:solidFill>
                  <a:srgbClr val="FF0000"/>
                </a:solidFill>
              </a:rPr>
              <a:t> :</a:t>
            </a:r>
            <a:r>
              <a:rPr lang="en-US" sz="2400" dirty="0" err="1">
                <a:solidFill>
                  <a:srgbClr val="FF0000"/>
                </a:solidFill>
              </a:rPr>
              <a:t>EG,GH,HI,IK,KL,LM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377"/>
            <a:ext cx="11859208" cy="655601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1288" y="536575"/>
            <a:ext cx="13023851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0" name="TextBox 9"/>
          <p:cNvSpPr txBox="1">
            <a:spLocks noChangeArrowheads="1"/>
          </p:cNvSpPr>
          <p:nvPr/>
        </p:nvSpPr>
        <p:spPr bwMode="auto">
          <a:xfrm>
            <a:off x="3740150" y="3973513"/>
            <a:ext cx="57070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sz="6600">
                <a:solidFill>
                  <a:schemeClr val="bg1"/>
                </a:solidFill>
                <a:latin typeface="UTM Avo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406373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94</Words>
  <Application>Microsoft Office PowerPoint</Application>
  <PresentationFormat>Widescreen</PresentationFormat>
  <Paragraphs>17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.VnAvant</vt:lpstr>
      <vt:lpstr>Arial</vt:lpstr>
      <vt:lpstr>Calibri</vt:lpstr>
      <vt:lpstr>Calibri Light</vt:lpstr>
      <vt:lpstr>ITC Avant Garde Std Bk</vt:lpstr>
      <vt:lpstr>Times New Roman</vt:lpstr>
      <vt:lpstr>UTM Avo</vt:lpstr>
      <vt:lpstr>2_Office Theme</vt:lpstr>
      <vt:lpstr>3_Office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thuvienhoclieu.com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>thuvienhoclieu.com</dc:creator>
  <cp:keywords>thuvienhoclieu.com</cp:keywords>
  <dc:description>thuvienhoclieu.com</dc:description>
  <cp:lastModifiedBy>Admin</cp:lastModifiedBy>
  <cp:revision>2</cp:revision>
  <dcterms:created xsi:type="dcterms:W3CDTF">2021-05-19T13:36:00Z</dcterms:created>
  <dcterms:modified xsi:type="dcterms:W3CDTF">2025-06-02T09:52:38Z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