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78" r:id="rId4"/>
    <p:sldId id="271" r:id="rId5"/>
    <p:sldId id="325" r:id="rId6"/>
    <p:sldId id="322" r:id="rId7"/>
    <p:sldId id="316" r:id="rId8"/>
    <p:sldId id="256" r:id="rId9"/>
    <p:sldId id="326" r:id="rId10"/>
    <p:sldId id="327" r:id="rId11"/>
    <p:sldId id="257" r:id="rId12"/>
    <p:sldId id="329" r:id="rId13"/>
    <p:sldId id="272" r:id="rId14"/>
    <p:sldId id="328" r:id="rId15"/>
    <p:sldId id="259" r:id="rId16"/>
    <p:sldId id="260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76"/>
    <p:restoredTop sz="94665"/>
  </p:normalViewPr>
  <p:slideViewPr>
    <p:cSldViewPr>
      <p:cViewPr varScale="1">
        <p:scale>
          <a:sx n="83" d="100"/>
          <a:sy n="83" d="100"/>
        </p:scale>
        <p:origin x="216" y="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650C0-C48D-4CA2-9095-AC789390DBB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F053-7F37-496A-9FEE-CA4D7893A6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15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05/11/2024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885010" y="1600200"/>
            <a:ext cx="4800601" cy="2486025"/>
          </a:xfrm>
        </p:spPr>
        <p:txBody>
          <a:bodyPr rtlCol="0" anchor="b">
            <a:normAutofit/>
          </a:bodyPr>
          <a:lstStyle>
            <a:lvl1pPr>
              <a:defRPr sz="39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885008" y="4105029"/>
            <a:ext cx="4800601" cy="91440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05/11/2024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2CBB-A7AB-40B6-AD55-4FFC03C0708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11/5/24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charset="0"/>
              </a:r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230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05/11/2024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960119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8685611" y="6280298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6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6" Type="http://schemas.openxmlformats.org/officeDocument/2006/relationships/image" Target="../media/image1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2.PNG"/><Relationship Id="rId17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4.png"/><Relationship Id="rId17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3105834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  <p:bldP spid="60420" grpId="1" animBg="1"/>
      <p:bldP spid="14341" grpId="0"/>
      <p:bldP spid="143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90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7656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8832" y="1371600"/>
            <a:ext cx="2391444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437660"/>
            <a:ext cx="2590800" cy="108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C9CF864-385F-A8B6-0386-1FA24F2AE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9628" y="3409950"/>
            <a:ext cx="238064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101F776-ABDD-D04F-D50D-197D31C5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4492" y="3200400"/>
            <a:ext cx="254550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D400C-E863-4AFF-1E62-A3BB81659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8" y="457200"/>
            <a:ext cx="5711042" cy="2699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34793-E00F-01B4-EDF0-FFF999610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8" y="3352800"/>
            <a:ext cx="5711042" cy="32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144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914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    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cần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cù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khô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tổ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Đêm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bị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ốm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thăm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đem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túm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rơm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cảm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5240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939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838200" y="5181600"/>
            <a:ext cx="990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40530" y="5179695"/>
            <a:ext cx="60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0" y="5183505"/>
            <a:ext cx="1066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38600" y="5713095"/>
            <a:ext cx="1066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0" y="5715000"/>
            <a:ext cx="1066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24200" y="6168390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0" y="6170295"/>
            <a:ext cx="1066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600" y="6172200"/>
            <a:ext cx="1066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524000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955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Giúp</a:t>
            </a:r>
            <a:r>
              <a:rPr lang="en-US" sz="3200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endParaRPr lang="en-US" sz="3200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783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3ECE0-5D96-4741-B57B-288E2A5113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857250"/>
            <a:ext cx="91440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881" y="2436355"/>
            <a:ext cx="824873" cy="1877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976" y="2293144"/>
            <a:ext cx="5490551" cy="329601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353813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91306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12892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502401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spc="38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4637C0-5AAB-4E4C-B007-851CC72464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4980" y="2034078"/>
            <a:ext cx="2377826" cy="250992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4981" y="2034140"/>
            <a:ext cx="2371986" cy="25037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538" y="2205936"/>
            <a:ext cx="5360491" cy="3383225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574954" y="533400"/>
            <a:ext cx="4850076" cy="1759744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mâm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endParaRPr lang="en-US" sz="6000" b="1" dirty="0">
              <a:solidFill>
                <a:prstClr val="black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49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149"/>
                            </p:stCondLst>
                            <p:childTnLst>
                              <p:par>
                                <p:cTn id="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364EA2-CE9C-4C44-9042-E682A90A9D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242641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2428692"/>
            <a:ext cx="797467" cy="186379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792" y="2448197"/>
            <a:ext cx="4979048" cy="3142480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458708" y="869579"/>
            <a:ext cx="5389891" cy="142356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chó</a:t>
            </a:r>
            <a:r>
              <a:rPr lang="en-US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đốm</a:t>
            </a:r>
            <a:endParaRPr lang="en-US" sz="7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49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149"/>
                            </p:stCondLst>
                            <p:childTnLst>
                              <p:par>
                                <p:cTn id="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F42207-4C98-4D45-99B3-126082F11F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243244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628" y="2436533"/>
            <a:ext cx="820159" cy="187725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5976" y="2438022"/>
            <a:ext cx="5134383" cy="3152655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752600" y="1153256"/>
            <a:ext cx="7162800" cy="113988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khen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2060"/>
                </a:solidFill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913066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1F40B4-773D-4A6D-834B-7B71D5400F4A}"/>
              </a:ext>
            </a:extLst>
          </p:cNvPr>
          <p:cNvSpPr/>
          <p:nvPr/>
        </p:nvSpPr>
        <p:spPr>
          <a:xfrm>
            <a:off x="4020601" y="4877359"/>
            <a:ext cx="1783080" cy="13716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649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149"/>
                            </p:stCondLst>
                            <p:childTnLst>
                              <p:par>
                                <p:cTn id="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5BB195-00E0-8503-67A2-03E8A9A13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4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3965D-0343-5DD0-A770-E3D8BE2EF404}"/>
              </a:ext>
            </a:extLst>
          </p:cNvPr>
          <p:cNvSpPr txBox="1"/>
          <p:nvPr/>
        </p:nvSpPr>
        <p:spPr>
          <a:xfrm>
            <a:off x="152400" y="504807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/>
              <a:t>    Chị em Hà chơi trốn tìm. Hà tủm tỉm đếm: một, hai, ba,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F0106-A0BD-C6ED-D05E-27230FBFB06F}"/>
              </a:ext>
            </a:extLst>
          </p:cNvPr>
          <p:cNvSpPr txBox="1"/>
          <p:nvPr/>
        </p:nvSpPr>
        <p:spPr>
          <a:xfrm>
            <a:off x="1295400" y="50292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B989B-31A4-A2FF-1AD2-A695ECA42261}"/>
              </a:ext>
            </a:extLst>
          </p:cNvPr>
          <p:cNvSpPr txBox="1"/>
          <p:nvPr/>
        </p:nvSpPr>
        <p:spPr>
          <a:xfrm>
            <a:off x="4591050" y="50686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b="1" dirty="0">
                <a:solidFill>
                  <a:srgbClr val="FF0000"/>
                </a:solidFill>
              </a:rPr>
              <a:t>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DB6B0-AE6C-8B02-3AA8-92E9174226FA}"/>
              </a:ext>
            </a:extLst>
          </p:cNvPr>
          <p:cNvSpPr txBox="1"/>
          <p:nvPr/>
        </p:nvSpPr>
        <p:spPr>
          <a:xfrm>
            <a:off x="6096000" y="5068669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b="1" dirty="0">
                <a:solidFill>
                  <a:srgbClr val="FF0000"/>
                </a:solidFill>
              </a:rPr>
              <a:t>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CA0F2-B9BC-3979-55E1-43702B14506A}"/>
              </a:ext>
            </a:extLst>
          </p:cNvPr>
          <p:cNvSpPr txBox="1"/>
          <p:nvPr/>
        </p:nvSpPr>
        <p:spPr>
          <a:xfrm>
            <a:off x="6962775" y="5068669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0F09C-88AC-589D-227E-4D747FDCF901}"/>
              </a:ext>
            </a:extLst>
          </p:cNvPr>
          <p:cNvSpPr txBox="1"/>
          <p:nvPr/>
        </p:nvSpPr>
        <p:spPr>
          <a:xfrm>
            <a:off x="7829550" y="5073252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b="1" dirty="0">
                <a:solidFill>
                  <a:srgbClr val="FF0000"/>
                </a:solidFill>
              </a:rPr>
              <a:t>êm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7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output-CFEA3C8D-A343-42BD-B62A-BDEEE438D04B">
            <a:hlinkClick r:id="" action="ppaction://media"/>
            <a:extLst>
              <a:ext uri="{FF2B5EF4-FFF2-40B4-BE49-F238E27FC236}">
                <a16:creationId xmlns:a16="http://schemas.microsoft.com/office/drawing/2014/main" id="{BDE6BF8C-4250-0144-863E-6711F1A7C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22" y="1365088"/>
            <a:ext cx="3118049" cy="245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205" y="1365088"/>
            <a:ext cx="2895600" cy="20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268836"/>
            <a:ext cx="2014207" cy="216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38200" y="3941618"/>
            <a:ext cx="2819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tem </a:t>
            </a:r>
            <a:r>
              <a:rPr lang="en-US" sz="3200" b="1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thư</a:t>
            </a:r>
            <a:endParaRPr lang="en-US" sz="3200" b="1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3918" y="3940408"/>
            <a:ext cx="184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thềm</a:t>
            </a:r>
            <a:r>
              <a:rPr lang="en-US" sz="3200" b="1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nhà</a:t>
            </a:r>
            <a:endParaRPr lang="en-US" sz="3200" b="1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3940408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tủm</a:t>
            </a:r>
            <a:r>
              <a:rPr lang="en-US" sz="3200" b="1" dirty="0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tỉm</a:t>
            </a:r>
            <a:endParaRPr lang="en-US" sz="3200" b="1" dirty="0"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575" y="0"/>
            <a:ext cx="1524000" cy="65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117</Words>
  <Application>Microsoft Macintosh PowerPoint</Application>
  <PresentationFormat>On-screen Show (4:3)</PresentationFormat>
  <Paragraphs>28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Calibri</vt:lpstr>
      <vt:lpstr>Euphemia</vt:lpstr>
      <vt:lpstr>Tahoma</vt:lpstr>
      <vt:lpstr>Times New Roman</vt:lpstr>
      <vt:lpstr>UTM Avo</vt:lpstr>
      <vt:lpstr>Wingdings</vt:lpstr>
      <vt:lpstr>Office Theme</vt:lpstr>
      <vt:lpstr>1_Office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Microsoft Office User</cp:lastModifiedBy>
  <cp:revision>16</cp:revision>
  <dcterms:created xsi:type="dcterms:W3CDTF">2020-08-12T11:52:00Z</dcterms:created>
  <dcterms:modified xsi:type="dcterms:W3CDTF">2024-11-05T00:56:07Z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