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5"/>
  </p:notesMasterIdLst>
  <p:sldIdLst>
    <p:sldId id="269" r:id="rId3"/>
    <p:sldId id="360" r:id="rId4"/>
    <p:sldId id="383" r:id="rId5"/>
    <p:sldId id="400" r:id="rId6"/>
    <p:sldId id="401" r:id="rId7"/>
    <p:sldId id="386" r:id="rId8"/>
    <p:sldId id="385" r:id="rId9"/>
    <p:sldId id="388" r:id="rId10"/>
    <p:sldId id="384" r:id="rId11"/>
    <p:sldId id="394" r:id="rId12"/>
    <p:sldId id="393" r:id="rId13"/>
    <p:sldId id="389" r:id="rId14"/>
    <p:sldId id="390" r:id="rId15"/>
    <p:sldId id="391" r:id="rId16"/>
    <p:sldId id="392" r:id="rId17"/>
    <p:sldId id="395" r:id="rId18"/>
    <p:sldId id="396" r:id="rId19"/>
    <p:sldId id="397" r:id="rId20"/>
    <p:sldId id="398" r:id="rId21"/>
    <p:sldId id="399" r:id="rId22"/>
    <p:sldId id="276" r:id="rId23"/>
    <p:sldId id="279" r:id="rId24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0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468" y="34290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E7BB944-2002-48BF-99D1-C33F361F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3550"/>
            <a:ext cx="7953375" cy="13144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CD88FA1-C8F4-4D90-8D14-2B4BF0F39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" y="1371600"/>
            <a:ext cx="2965726" cy="41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59A81DA-D79B-462F-9723-C177EEDC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" y="0"/>
            <a:ext cx="8404027" cy="14478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B60FEB0-F0C5-4302-9192-21652A388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0500"/>
            <a:ext cx="9144000" cy="35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59A81DA-D79B-462F-9723-C177EEDC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2" y="24319"/>
            <a:ext cx="8404027" cy="14478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B8657F2-D646-4EEF-A8D9-A10B0A262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2" y="2209800"/>
            <a:ext cx="9144000" cy="2292797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BD44A04-5FD9-4B81-8BA3-4D75DDCB0644}"/>
              </a:ext>
            </a:extLst>
          </p:cNvPr>
          <p:cNvSpPr/>
          <p:nvPr/>
        </p:nvSpPr>
        <p:spPr>
          <a:xfrm>
            <a:off x="2209800" y="819361"/>
            <a:ext cx="914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B64070-7D92-43D3-895D-6750F9E6F62D}"/>
              </a:ext>
            </a:extLst>
          </p:cNvPr>
          <p:cNvSpPr txBox="1"/>
          <p:nvPr/>
        </p:nvSpPr>
        <p:spPr>
          <a:xfrm>
            <a:off x="2153056" y="799905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1A</a:t>
            </a:r>
          </a:p>
        </p:txBody>
      </p:sp>
    </p:spTree>
    <p:extLst>
      <p:ext uri="{BB962C8B-B14F-4D97-AF65-F5344CB8AC3E}">
        <p14:creationId xmlns:p14="http://schemas.microsoft.com/office/powerpoint/2010/main" val="37826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6721212A-D5CE-4247-A989-43AB55EFA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8389"/>
            <a:ext cx="7610475" cy="139065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DBBC9F7-4614-42CE-A1F0-AC802298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8" y="2284602"/>
            <a:ext cx="1469911" cy="50564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493C431-B717-4617-8CFB-21C7618D9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009" y="2360162"/>
            <a:ext cx="609600" cy="45987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0459531-6F6A-4A76-A6A6-12FD3CECD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2351723"/>
            <a:ext cx="3398581" cy="459874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F158E3E-0007-4565-9C84-A91EE3BE7B0E}"/>
              </a:ext>
            </a:extLst>
          </p:cNvPr>
          <p:cNvSpPr/>
          <p:nvPr/>
        </p:nvSpPr>
        <p:spPr>
          <a:xfrm>
            <a:off x="2225910" y="2412654"/>
            <a:ext cx="838200" cy="505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D81EB24-8AB9-43E6-B138-F0F1C35D45E7}"/>
              </a:ext>
            </a:extLst>
          </p:cNvPr>
          <p:cNvSpPr txBox="1"/>
          <p:nvPr/>
        </p:nvSpPr>
        <p:spPr>
          <a:xfrm>
            <a:off x="1899417" y="2258390"/>
            <a:ext cx="193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4072384-103A-4ED9-B580-304215ED3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18328"/>
            <a:ext cx="9144000" cy="2274761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4DCD7F6-6A1C-4B49-9FEE-103F0F7A5261}"/>
              </a:ext>
            </a:extLst>
          </p:cNvPr>
          <p:cNvSpPr txBox="1"/>
          <p:nvPr/>
        </p:nvSpPr>
        <p:spPr>
          <a:xfrm>
            <a:off x="3352800" y="30048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22323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834AC74-D27F-45A7-877A-5C4200CDD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02" y="0"/>
            <a:ext cx="7503897" cy="53340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4D1AECEE-6159-4D75-A2E1-3B1D48308991}"/>
              </a:ext>
            </a:extLst>
          </p:cNvPr>
          <p:cNvGrpSpPr/>
          <p:nvPr/>
        </p:nvGrpSpPr>
        <p:grpSpPr>
          <a:xfrm>
            <a:off x="-1622" y="5257800"/>
            <a:ext cx="9144000" cy="1524000"/>
            <a:chOff x="-1622" y="5257800"/>
            <a:chExt cx="9144000" cy="1524000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ABF1AB84-18C6-4FEE-94CC-7D0C450E5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22" y="5257800"/>
              <a:ext cx="9144000" cy="1524000"/>
            </a:xfrm>
            <a:prstGeom prst="rect">
              <a:avLst/>
            </a:prstGeom>
          </p:spPr>
        </p:pic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D11A7E44-F3AF-48BD-8A10-AC13DBC94E97}"/>
                </a:ext>
              </a:extLst>
            </p:cNvPr>
            <p:cNvSpPr/>
            <p:nvPr/>
          </p:nvSpPr>
          <p:spPr>
            <a:xfrm>
              <a:off x="0" y="5334000"/>
              <a:ext cx="5972783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45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446FD8D-B4C5-4E99-B5A2-1CF6FB77B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8" y="55086"/>
            <a:ext cx="7975813" cy="32766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29FA20E-E46D-407F-B035-292E5B77F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9144000" cy="2870476"/>
          </a:xfrm>
          <a:prstGeom prst="rect">
            <a:avLst/>
          </a:prstGeom>
        </p:spPr>
      </p:pic>
      <p:sp>
        <p:nvSpPr>
          <p:cNvPr id="9" name="Tiêu đề 3">
            <a:extLst>
              <a:ext uri="{FF2B5EF4-FFF2-40B4-BE49-F238E27FC236}">
                <a16:creationId xmlns:a16="http://schemas.microsoft.com/office/drawing/2014/main" id="{621C2401-F2DC-408E-A9FC-1CE36F66EE26}"/>
              </a:ext>
            </a:extLst>
          </p:cNvPr>
          <p:cNvSpPr txBox="1">
            <a:spLocks/>
          </p:cNvSpPr>
          <p:nvPr/>
        </p:nvSpPr>
        <p:spPr>
          <a:xfrm>
            <a:off x="3429000" y="-27562"/>
            <a:ext cx="2133600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42854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A065F46-24E8-40E1-B856-9A0DFA7E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7873" cy="1807723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3500D86-B12D-41CE-9732-703664CA35BF}"/>
              </a:ext>
            </a:extLst>
          </p:cNvPr>
          <p:cNvSpPr/>
          <p:nvPr/>
        </p:nvSpPr>
        <p:spPr>
          <a:xfrm>
            <a:off x="3657600" y="2590800"/>
            <a:ext cx="457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920D593-E6BE-4354-A459-7CDB982FFB02}"/>
              </a:ext>
            </a:extLst>
          </p:cNvPr>
          <p:cNvSpPr txBox="1"/>
          <p:nvPr/>
        </p:nvSpPr>
        <p:spPr>
          <a:xfrm>
            <a:off x="3868368" y="25651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034A51C-DFC4-4E52-9D9E-F4D62F41C828}"/>
              </a:ext>
            </a:extLst>
          </p:cNvPr>
          <p:cNvSpPr/>
          <p:nvPr/>
        </p:nvSpPr>
        <p:spPr>
          <a:xfrm>
            <a:off x="5324272" y="2569470"/>
            <a:ext cx="45719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E42E642-3598-4B86-AB85-231944BD401B}"/>
              </a:ext>
            </a:extLst>
          </p:cNvPr>
          <p:cNvSpPr txBox="1"/>
          <p:nvPr/>
        </p:nvSpPr>
        <p:spPr>
          <a:xfrm>
            <a:off x="5505856" y="25588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51D03193-8E5B-41BC-B02F-45CF738B7567}"/>
              </a:ext>
            </a:extLst>
          </p:cNvPr>
          <p:cNvSpPr/>
          <p:nvPr/>
        </p:nvSpPr>
        <p:spPr>
          <a:xfrm>
            <a:off x="7555152" y="2581934"/>
            <a:ext cx="45719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6C945F3-1CAC-417D-8BDB-C226AD4233AD}"/>
              </a:ext>
            </a:extLst>
          </p:cNvPr>
          <p:cNvSpPr txBox="1"/>
          <p:nvPr/>
        </p:nvSpPr>
        <p:spPr>
          <a:xfrm>
            <a:off x="7775648" y="257134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9E9A0A2B-EE49-4E83-8ACF-11A328D971AC}"/>
              </a:ext>
            </a:extLst>
          </p:cNvPr>
          <p:cNvSpPr/>
          <p:nvPr/>
        </p:nvSpPr>
        <p:spPr>
          <a:xfrm>
            <a:off x="3104744" y="3153635"/>
            <a:ext cx="45719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BE4C747-9DDE-4ED3-AE28-F30BD39C796F}"/>
              </a:ext>
            </a:extLst>
          </p:cNvPr>
          <p:cNvSpPr txBox="1"/>
          <p:nvPr/>
        </p:nvSpPr>
        <p:spPr>
          <a:xfrm>
            <a:off x="3237688" y="313331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D9B459FD-C6D5-4B8A-8DD8-0CD86050DD90}"/>
              </a:ext>
            </a:extLst>
          </p:cNvPr>
          <p:cNvSpPr/>
          <p:nvPr/>
        </p:nvSpPr>
        <p:spPr>
          <a:xfrm>
            <a:off x="5348903" y="3146089"/>
            <a:ext cx="45719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9123864-BDB1-4008-9544-68B6B9821CAE}"/>
              </a:ext>
            </a:extLst>
          </p:cNvPr>
          <p:cNvSpPr txBox="1"/>
          <p:nvPr/>
        </p:nvSpPr>
        <p:spPr>
          <a:xfrm>
            <a:off x="5371290" y="3125772"/>
            <a:ext cx="53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98035DE-9A03-4FFF-8DB1-AED09934333E}"/>
              </a:ext>
            </a:extLst>
          </p:cNvPr>
          <p:cNvSpPr/>
          <p:nvPr/>
        </p:nvSpPr>
        <p:spPr>
          <a:xfrm>
            <a:off x="8060995" y="3147101"/>
            <a:ext cx="45719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041017A-003C-4D15-9C54-A9D38EBC100E}"/>
              </a:ext>
            </a:extLst>
          </p:cNvPr>
          <p:cNvSpPr txBox="1"/>
          <p:nvPr/>
        </p:nvSpPr>
        <p:spPr>
          <a:xfrm>
            <a:off x="8112566" y="3126784"/>
            <a:ext cx="53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1F2FC59-A994-4951-BDFB-8ECF9CA8E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759" y="3886200"/>
            <a:ext cx="4205891" cy="2971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0D37F3D-BC54-4C41-9297-05DBBFADC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621"/>
            <a:ext cx="57531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48FD756-5448-4BA9-ABDE-44AAD5E7E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481630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F9C1223-C623-4A05-9B84-7E6B1B15A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42005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50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11EC98B-FF20-4D94-B0E0-067D90F38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" y="1676400"/>
            <a:ext cx="9144000" cy="46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04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1556330-2E98-4752-A5B7-2696607F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3" y="1981200"/>
            <a:ext cx="9144000" cy="37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Đám mây 18">
            <a:extLst>
              <a:ext uri="{FF2B5EF4-FFF2-40B4-BE49-F238E27FC236}">
                <a16:creationId xmlns:a16="http://schemas.microsoft.com/office/drawing/2014/main" id="{E33DE56F-925B-471F-B2FE-BBE8D7C87FBE}"/>
              </a:ext>
            </a:extLst>
          </p:cNvPr>
          <p:cNvSpPr/>
          <p:nvPr/>
        </p:nvSpPr>
        <p:spPr>
          <a:xfrm>
            <a:off x="3594472" y="1752600"/>
            <a:ext cx="2209800" cy="122014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480768B-80A4-4999-9C58-E9ED76727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620271"/>
            <a:ext cx="7343775" cy="361244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3B24E0-3DAC-4C89-BAC3-E13732912F38}"/>
              </a:ext>
            </a:extLst>
          </p:cNvPr>
          <p:cNvSpPr txBox="1"/>
          <p:nvPr/>
        </p:nvSpPr>
        <p:spPr>
          <a:xfrm>
            <a:off x="3352800" y="486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3C63646-9E53-4477-AE76-79D77BBC47B3}"/>
              </a:ext>
            </a:extLst>
          </p:cNvPr>
          <p:cNvGrpSpPr/>
          <p:nvPr/>
        </p:nvGrpSpPr>
        <p:grpSpPr>
          <a:xfrm>
            <a:off x="0" y="4371976"/>
            <a:ext cx="9144000" cy="2358572"/>
            <a:chOff x="0" y="4499427"/>
            <a:chExt cx="9144000" cy="2158547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1E1D59F4-F746-48E1-AE7F-5249C6C97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499427"/>
              <a:ext cx="9144000" cy="2031095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76E3DD1B-2F34-456E-945C-B5E817EEBF44}"/>
                </a:ext>
              </a:extLst>
            </p:cNvPr>
            <p:cNvSpPr/>
            <p:nvPr/>
          </p:nvSpPr>
          <p:spPr>
            <a:xfrm>
              <a:off x="0" y="4499427"/>
              <a:ext cx="4724400" cy="4772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D4723DA5-018A-4360-A6BE-9175DAE0D7F3}"/>
                </a:ext>
              </a:extLst>
            </p:cNvPr>
            <p:cNvSpPr/>
            <p:nvPr/>
          </p:nvSpPr>
          <p:spPr>
            <a:xfrm>
              <a:off x="6629400" y="6071052"/>
              <a:ext cx="2438400" cy="586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EA76D06-BE83-4DDB-B507-6C2D6818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272060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0CDCFFF-35DC-4ACF-A61C-80659B611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7200"/>
            <a:ext cx="9144000" cy="16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Tạm biệt và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hẹn gặp 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!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69C5E-C6EE-4774-B1D5-E4AB6E72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131323"/>
            <a:ext cx="9144000" cy="6068375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EE4C8004-FD34-4318-A831-F5B4DB2A7202}"/>
              </a:ext>
            </a:extLst>
          </p:cNvPr>
          <p:cNvGrpSpPr/>
          <p:nvPr/>
        </p:nvGrpSpPr>
        <p:grpSpPr>
          <a:xfrm>
            <a:off x="-3243" y="5340116"/>
            <a:ext cx="9144000" cy="859582"/>
            <a:chOff x="19543" y="2088303"/>
            <a:chExt cx="9144000" cy="859582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159EC95F-45CC-4B37-A3A9-3F1A17B9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43" y="2088303"/>
              <a:ext cx="9144000" cy="437478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0AF208C-18A7-4376-8275-429AD3CF4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43" y="2545002"/>
              <a:ext cx="9144000" cy="402883"/>
            </a:xfrm>
            <a:prstGeom prst="rect">
              <a:avLst/>
            </a:prstGeom>
          </p:spPr>
        </p:pic>
      </p:grp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F440B421-7A94-4F06-BE21-333EC105748E}"/>
              </a:ext>
            </a:extLst>
          </p:cNvPr>
          <p:cNvCxnSpPr>
            <a:cxnSpLocks/>
          </p:cNvCxnSpPr>
          <p:nvPr/>
        </p:nvCxnSpPr>
        <p:spPr>
          <a:xfrm>
            <a:off x="5410200" y="20574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5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69C5E-C6EE-4774-B1D5-E4AB6E72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131323"/>
            <a:ext cx="9144000" cy="6068375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C66485B3-53BD-48C4-9F68-AD0A508829C1}"/>
              </a:ext>
            </a:extLst>
          </p:cNvPr>
          <p:cNvGrpSpPr/>
          <p:nvPr/>
        </p:nvGrpSpPr>
        <p:grpSpPr>
          <a:xfrm>
            <a:off x="820062" y="5525281"/>
            <a:ext cx="4800600" cy="418319"/>
            <a:chOff x="3429000" y="546687"/>
            <a:chExt cx="4998398" cy="468692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55BA9FA3-8861-4860-948F-210292BEA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556415"/>
              <a:ext cx="2381859" cy="418319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01CC4348-F61C-46F5-B4A2-35753E3BE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3025" y="546687"/>
              <a:ext cx="2634373" cy="468692"/>
            </a:xfrm>
            <a:prstGeom prst="rect">
              <a:avLst/>
            </a:prstGeom>
          </p:spPr>
        </p:pic>
      </p:grp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F440B421-7A94-4F06-BE21-333EC105748E}"/>
              </a:ext>
            </a:extLst>
          </p:cNvPr>
          <p:cNvCxnSpPr>
            <a:cxnSpLocks/>
          </p:cNvCxnSpPr>
          <p:nvPr/>
        </p:nvCxnSpPr>
        <p:spPr>
          <a:xfrm>
            <a:off x="5410200" y="20574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C5BC4501-9156-4BC0-96CB-88E4ED31F0AF}"/>
              </a:ext>
            </a:extLst>
          </p:cNvPr>
          <p:cNvCxnSpPr>
            <a:cxnSpLocks/>
          </p:cNvCxnSpPr>
          <p:nvPr/>
        </p:nvCxnSpPr>
        <p:spPr>
          <a:xfrm>
            <a:off x="2630725" y="2428672"/>
            <a:ext cx="1179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7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69C5E-C6EE-4774-B1D5-E4AB6E72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131323"/>
            <a:ext cx="9144000" cy="6068375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F0A21443-15DB-48B5-9067-6DD01ED04866}"/>
              </a:ext>
            </a:extLst>
          </p:cNvPr>
          <p:cNvGrpSpPr/>
          <p:nvPr/>
        </p:nvGrpSpPr>
        <p:grpSpPr>
          <a:xfrm>
            <a:off x="48815" y="5715000"/>
            <a:ext cx="9098428" cy="882136"/>
            <a:chOff x="45572" y="3051514"/>
            <a:chExt cx="9098428" cy="882136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D87C66F-CC90-4554-A60F-3FE0F66AD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72" y="3051514"/>
              <a:ext cx="9098428" cy="418319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9C4B0D29-85A1-4118-9E71-307860F7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06" y="3537060"/>
              <a:ext cx="2945049" cy="396590"/>
            </a:xfrm>
            <a:prstGeom prst="rect">
              <a:avLst/>
            </a:prstGeom>
          </p:spPr>
        </p:pic>
      </p:grp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F440B421-7A94-4F06-BE21-333EC105748E}"/>
              </a:ext>
            </a:extLst>
          </p:cNvPr>
          <p:cNvCxnSpPr>
            <a:cxnSpLocks/>
          </p:cNvCxnSpPr>
          <p:nvPr/>
        </p:nvCxnSpPr>
        <p:spPr>
          <a:xfrm>
            <a:off x="5410200" y="20574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C55F8CB-6698-41E9-9DB5-43905846DFC6}"/>
              </a:ext>
            </a:extLst>
          </p:cNvPr>
          <p:cNvCxnSpPr>
            <a:cxnSpLocks/>
          </p:cNvCxnSpPr>
          <p:nvPr/>
        </p:nvCxnSpPr>
        <p:spPr>
          <a:xfrm>
            <a:off x="2658896" y="2428672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3E199903-5D61-466F-AE70-BBCA7FAD66B5}"/>
              </a:ext>
            </a:extLst>
          </p:cNvPr>
          <p:cNvCxnSpPr>
            <a:cxnSpLocks/>
          </p:cNvCxnSpPr>
          <p:nvPr/>
        </p:nvCxnSpPr>
        <p:spPr>
          <a:xfrm>
            <a:off x="4572000" y="4200728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69C5E-C6EE-4774-B1D5-E4AB6E72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82684"/>
            <a:ext cx="9144000" cy="6068375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5E715BD-F5FB-488F-B2F6-08C4013E00E8}"/>
              </a:ext>
            </a:extLst>
          </p:cNvPr>
          <p:cNvSpPr/>
          <p:nvPr/>
        </p:nvSpPr>
        <p:spPr>
          <a:xfrm>
            <a:off x="72957" y="4404019"/>
            <a:ext cx="7242243" cy="199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3722885-6F4B-4FEC-A125-2314AAE8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2" y="4343358"/>
            <a:ext cx="2743200" cy="5715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4D11D87-5CAA-429C-82CC-B113093B4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60" y="4875700"/>
            <a:ext cx="3505200" cy="59055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197C5F9-35F1-4623-A04E-22D8150778FC}"/>
              </a:ext>
            </a:extLst>
          </p:cNvPr>
          <p:cNvSpPr txBox="1"/>
          <p:nvPr/>
        </p:nvSpPr>
        <p:spPr>
          <a:xfrm>
            <a:off x="1295400" y="551541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1A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8FE016A9-20CB-4073-AECC-ED682B48062F}"/>
              </a:ext>
            </a:extLst>
          </p:cNvPr>
          <p:cNvCxnSpPr>
            <a:cxnSpLocks/>
          </p:cNvCxnSpPr>
          <p:nvPr/>
        </p:nvCxnSpPr>
        <p:spPr>
          <a:xfrm>
            <a:off x="1143000" y="1647216"/>
            <a:ext cx="3657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1B9F4B4-6641-4636-9B15-AB304645A34B}"/>
              </a:ext>
            </a:extLst>
          </p:cNvPr>
          <p:cNvSpPr txBox="1"/>
          <p:nvPr/>
        </p:nvSpPr>
        <p:spPr>
          <a:xfrm>
            <a:off x="7543800" y="0"/>
            <a:ext cx="1596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92964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69C5E-C6EE-4774-B1D5-E4AB6E72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131323"/>
            <a:ext cx="9144000" cy="6068375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5E715BD-F5FB-488F-B2F6-08C4013E00E8}"/>
              </a:ext>
            </a:extLst>
          </p:cNvPr>
          <p:cNvSpPr/>
          <p:nvPr/>
        </p:nvSpPr>
        <p:spPr>
          <a:xfrm>
            <a:off x="72957" y="4404019"/>
            <a:ext cx="7242243" cy="199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3722885-6F4B-4FEC-A125-2314AAE8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287224"/>
            <a:ext cx="2743200" cy="5715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7D97A1F-1A0A-4EFC-AAF8-FDA3DC382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53190"/>
            <a:ext cx="3819525" cy="44767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8497531-59B5-4FDF-B9F1-760528BF9DF7}"/>
              </a:ext>
            </a:extLst>
          </p:cNvPr>
          <p:cNvSpPr txBox="1"/>
          <p:nvPr/>
        </p:nvSpPr>
        <p:spPr>
          <a:xfrm>
            <a:off x="932234" y="5486400"/>
            <a:ext cx="552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9139A5B9-45C0-404C-AB75-DFBA3302AF3D}"/>
              </a:ext>
            </a:extLst>
          </p:cNvPr>
          <p:cNvCxnSpPr>
            <a:cxnSpLocks/>
          </p:cNvCxnSpPr>
          <p:nvPr/>
        </p:nvCxnSpPr>
        <p:spPr>
          <a:xfrm>
            <a:off x="1086256" y="2895600"/>
            <a:ext cx="457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2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69C5E-C6EE-4774-B1D5-E4AB6E72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131323"/>
            <a:ext cx="9144000" cy="6068375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5E715BD-F5FB-488F-B2F6-08C4013E00E8}"/>
              </a:ext>
            </a:extLst>
          </p:cNvPr>
          <p:cNvSpPr/>
          <p:nvPr/>
        </p:nvSpPr>
        <p:spPr>
          <a:xfrm>
            <a:off x="72957" y="4404019"/>
            <a:ext cx="7242243" cy="199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3722885-6F4B-4FEC-A125-2314AAE8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287224"/>
            <a:ext cx="2743200" cy="5715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8497531-59B5-4FDF-B9F1-760528BF9DF7}"/>
              </a:ext>
            </a:extLst>
          </p:cNvPr>
          <p:cNvSpPr txBox="1"/>
          <p:nvPr/>
        </p:nvSpPr>
        <p:spPr>
          <a:xfrm>
            <a:off x="1019784" y="5289836"/>
            <a:ext cx="552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9139A5B9-45C0-404C-AB75-DFBA3302AF3D}"/>
              </a:ext>
            </a:extLst>
          </p:cNvPr>
          <p:cNvCxnSpPr>
            <a:cxnSpLocks/>
          </p:cNvCxnSpPr>
          <p:nvPr/>
        </p:nvCxnSpPr>
        <p:spPr>
          <a:xfrm>
            <a:off x="5865776" y="2895600"/>
            <a:ext cx="8187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13E6543-34F6-4F74-88A5-E965F8CD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924847"/>
            <a:ext cx="3629025" cy="371475"/>
          </a:xfrm>
          <a:prstGeom prst="rect">
            <a:avLst/>
          </a:prstGeom>
        </p:spPr>
      </p:pic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E477B95-0F9F-4A4A-989E-275C37D29C5C}"/>
              </a:ext>
            </a:extLst>
          </p:cNvPr>
          <p:cNvCxnSpPr>
            <a:cxnSpLocks/>
          </p:cNvCxnSpPr>
          <p:nvPr/>
        </p:nvCxnSpPr>
        <p:spPr>
          <a:xfrm>
            <a:off x="857656" y="3323616"/>
            <a:ext cx="58479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9EB4284E-0B35-4FBF-926B-92C91873F387}"/>
              </a:ext>
            </a:extLst>
          </p:cNvPr>
          <p:cNvCxnSpPr>
            <a:cxnSpLocks/>
          </p:cNvCxnSpPr>
          <p:nvPr/>
        </p:nvCxnSpPr>
        <p:spPr>
          <a:xfrm>
            <a:off x="779834" y="3655976"/>
            <a:ext cx="1592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2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59A81DA-D79B-462F-9723-C177EEDC1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495823" cy="129134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2924FC6-BB9B-43B6-A1E0-8DEA60BB7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86200"/>
            <a:ext cx="9144000" cy="2484000"/>
          </a:xfrm>
          <a:prstGeom prst="rect">
            <a:avLst/>
          </a:prstGeom>
        </p:spPr>
      </p:pic>
      <p:pic>
        <p:nvPicPr>
          <p:cNvPr id="4" name="N cỡ nhỡ">
            <a:hlinkClick r:id="" action="ppaction://media"/>
            <a:extLst>
              <a:ext uri="{FF2B5EF4-FFF2-40B4-BE49-F238E27FC236}">
                <a16:creationId xmlns:a16="http://schemas.microsoft.com/office/drawing/2014/main" id="{DB9A6D8E-363C-422B-87C0-CEA6798DC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316084"/>
            <a:ext cx="4557889" cy="2563813"/>
          </a:xfrm>
          <a:prstGeom prst="rect">
            <a:avLst/>
          </a:prstGeom>
        </p:spPr>
      </p:pic>
      <p:pic>
        <p:nvPicPr>
          <p:cNvPr id="6" name="N cỡ nhỏ">
            <a:hlinkClick r:id="" action="ppaction://media"/>
            <a:extLst>
              <a:ext uri="{FF2B5EF4-FFF2-40B4-BE49-F238E27FC236}">
                <a16:creationId xmlns:a16="http://schemas.microsoft.com/office/drawing/2014/main" id="{E21B12D0-7E04-4579-9AA1-35F61729A2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2323" y="1316083"/>
            <a:ext cx="4557890" cy="256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3070</TotalTime>
  <Words>62</Words>
  <Application>Microsoft Office PowerPoint</Application>
  <PresentationFormat>Trình chiếu Trên màn hình (4:3)</PresentationFormat>
  <Paragraphs>21</Paragraphs>
  <Slides>22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22</vt:i4>
      </vt:variant>
    </vt:vector>
  </HeadingPairs>
  <TitlesOfParts>
    <vt:vector size="28" baseType="lpstr">
      <vt:lpstr>Arial</vt:lpstr>
      <vt:lpstr>Calibri</vt:lpstr>
      <vt:lpstr>HP001 4 hàng</vt:lpstr>
      <vt:lpstr>Times New Roman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Luong Khanh Hoa</cp:lastModifiedBy>
  <cp:revision>104</cp:revision>
  <dcterms:created xsi:type="dcterms:W3CDTF">2020-05-18T12:48:51Z</dcterms:created>
  <dcterms:modified xsi:type="dcterms:W3CDTF">2021-12-31T08:45:59Z</dcterms:modified>
</cp:coreProperties>
</file>