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notesMasterIdLst>
    <p:notesMasterId r:id="rId26"/>
  </p:notesMasterIdLst>
  <p:sldIdLst>
    <p:sldId id="563" r:id="rId3"/>
    <p:sldId id="868" r:id="rId4"/>
    <p:sldId id="869" r:id="rId5"/>
    <p:sldId id="867" r:id="rId6"/>
    <p:sldId id="851" r:id="rId7"/>
    <p:sldId id="855" r:id="rId8"/>
    <p:sldId id="876" r:id="rId9"/>
    <p:sldId id="864" r:id="rId10"/>
    <p:sldId id="878" r:id="rId11"/>
    <p:sldId id="870" r:id="rId12"/>
    <p:sldId id="871" r:id="rId13"/>
    <p:sldId id="872" r:id="rId14"/>
    <p:sldId id="873" r:id="rId15"/>
    <p:sldId id="874" r:id="rId16"/>
    <p:sldId id="875" r:id="rId17"/>
    <p:sldId id="837" r:id="rId18"/>
    <p:sldId id="766" r:id="rId19"/>
    <p:sldId id="863" r:id="rId20"/>
    <p:sldId id="788" r:id="rId21"/>
    <p:sldId id="487" r:id="rId22"/>
    <p:sldId id="565" r:id="rId23"/>
    <p:sldId id="276" r:id="rId24"/>
    <p:sldId id="279" r:id="rId25"/>
  </p:sldIdLst>
  <p:sldSz cx="9144000" cy="6858000" type="screen4x3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A5C2"/>
    <a:srgbClr val="ECB2CB"/>
    <a:srgbClr val="FFFF66"/>
    <a:srgbClr val="DF31BE"/>
    <a:srgbClr val="008A3E"/>
    <a:srgbClr val="E183AB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304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8327CE-9C48-42EC-A174-D90BEA2C18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95F073-E800-BDE1-47A1-28F007BC66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C4CB7B-EAE0-F8AE-93E2-C0F0830BF9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F13AB2-8080-5F46-242C-281E36AD14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603FB-10BC-4758-9A93-1A9F49172D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545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AD2020-CFE6-681A-8A96-152A45D95F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015558-FBEC-3D7C-E301-C50B2F4F5D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7A3CC8-899F-F750-7F95-40387BD5B5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188C5-02D3-48C3-97EA-DA22B0D6FE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28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0EF6A-9071-ADF3-2FA4-C8AE0C0114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F8C070-02ED-FB9C-A717-A486D574CA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FC8E96-0F02-1238-EAD2-601F51D1AC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8DD52-AEA1-4BE2-8C30-B94E2FE5AE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387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6FEA71-55C3-3EE6-E1F3-7611852814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E14698-DBB2-161A-2323-DD6298AF5B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18CFDE-FFC8-871C-A091-1BD7AB14C3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FCA20-C81B-49C9-BF6E-48DF090710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662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74BB1A3-8310-BC99-8310-510DE14245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C8EA599-2009-951C-57F4-22F1C72A99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604A08A-832E-98B3-7222-398AC8982E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7FFC9-66F1-406F-97DC-D2D6B15F85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273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668D4AD-CA24-3BC9-CA49-0F119C133A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E925FEE-7DB9-832D-47D5-6F7A6A4EE4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4711868-8E11-F342-12BE-D160E87017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FA391-BA18-420E-B321-25ED3D3648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662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2393B1E-58AC-8F85-8DCB-7733D2BA5D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6EFA142-4C13-BE02-CD4A-E65DFA83C9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6D5C771-CAD9-F1E3-1F36-22101BF283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658B8-D044-4184-9882-B2DFFF08D6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5176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DFA881-7E3F-D336-91D5-C8F1D594B1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4633C9-0006-1947-210B-1E4F340BEC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A68372-E7CD-9188-0ACB-2C966104CE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B5305-CC1B-4498-98FE-C744D83807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33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7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272FAA-7D9A-66A7-5732-33872C8A5A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148B20-2704-1E20-4D1E-B292280D58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BBE3DB-9E88-CDCB-6243-44A539E5C4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3AB03-B4D2-4A28-BABD-AF49AC651E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018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EB348C-DC92-AA50-AC3F-7A955E67C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E9D7A1-5DDF-164A-BCA3-D97FD37FDA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B6D6A5-BA78-79EF-D165-EBEE150D23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778F9-C302-474B-8562-291C2800CD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570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B5BCEB-9D03-6474-F13E-8D05A1AF6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FABD02-E788-6366-E951-F995585BE8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C24C0B-EAD7-D79B-3149-F7D09F8AF4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D953C-98AC-4585-95CA-0B937DBB02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932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8445F3A-69BB-6EAC-6C02-8E0C239F77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B187766-2FD2-076A-D822-EFE7263511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726DB28-0393-A7D9-3B58-20EF756946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86643-3007-4200-AC4D-6695C7EDB3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109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98F94EF-8FFA-012B-EC11-8A8C7746A2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C5359E5-B9DD-2295-5515-D0E3CF4679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12789EED-B747-2C7D-2AE4-41FE4E4A3DA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02449C1E-5AAC-E46F-F352-4BFE7AAA69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8BBD44F1-A1D5-B03A-E3CF-AA7657039A7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24473CE-4261-4D40-A50D-0231A0F42A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347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38.png"/><Relationship Id="rId5" Type="http://schemas.openxmlformats.org/officeDocument/2006/relationships/image" Target="../media/image22.png"/><Relationship Id="rId10" Type="http://schemas.openxmlformats.org/officeDocument/2006/relationships/image" Target="../media/image37.png"/><Relationship Id="rId4" Type="http://schemas.openxmlformats.org/officeDocument/2006/relationships/image" Target="../media/image21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41.png"/><Relationship Id="rId5" Type="http://schemas.openxmlformats.org/officeDocument/2006/relationships/image" Target="../media/image22.png"/><Relationship Id="rId10" Type="http://schemas.openxmlformats.org/officeDocument/2006/relationships/image" Target="../media/image40.png"/><Relationship Id="rId4" Type="http://schemas.openxmlformats.org/officeDocument/2006/relationships/image" Target="../media/image21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44.png"/><Relationship Id="rId5" Type="http://schemas.openxmlformats.org/officeDocument/2006/relationships/image" Target="../media/image22.png"/><Relationship Id="rId10" Type="http://schemas.openxmlformats.org/officeDocument/2006/relationships/image" Target="../media/image43.png"/><Relationship Id="rId4" Type="http://schemas.openxmlformats.org/officeDocument/2006/relationships/image" Target="../media/image21.pn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9329"/>
            <a:ext cx="10260330" cy="68237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" y="304800"/>
            <a:ext cx="71628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Xin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chào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em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!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D16BABC6-2331-4996-8184-01B978310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39" y="1072999"/>
            <a:ext cx="3182388" cy="447485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5806074"/>
            <a:ext cx="5476875" cy="105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427741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994073" y="-4926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TIẾT 1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6927"/>
            <a:ext cx="1122920" cy="435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78268"/>
            <a:ext cx="2760155" cy="455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609600"/>
            <a:ext cx="3073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30382"/>
            <a:ext cx="2819400" cy="204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170" y="2971800"/>
            <a:ext cx="297803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71800"/>
            <a:ext cx="2840966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" y="5049767"/>
            <a:ext cx="9053945" cy="1780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994073" y="-4926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TIẾT 1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6927"/>
            <a:ext cx="1122920" cy="435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78268"/>
            <a:ext cx="2760155" cy="455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609600"/>
            <a:ext cx="3073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30382"/>
            <a:ext cx="2819400" cy="204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170" y="2971800"/>
            <a:ext cx="297803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71800"/>
            <a:ext cx="2840966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" y="5029200"/>
            <a:ext cx="278572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125" y="5077689"/>
            <a:ext cx="4965905" cy="394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Đường nối Thẳng 20">
            <a:extLst>
              <a:ext uri="{FF2B5EF4-FFF2-40B4-BE49-F238E27FC236}">
                <a16:creationId xmlns:a16="http://schemas.microsoft.com/office/drawing/2014/main" id="{6D2580DE-D7F2-4040-A547-FF0587CC9E7E}"/>
              </a:ext>
            </a:extLst>
          </p:cNvPr>
          <p:cNvCxnSpPr>
            <a:cxnSpLocks/>
          </p:cNvCxnSpPr>
          <p:nvPr/>
        </p:nvCxnSpPr>
        <p:spPr>
          <a:xfrm>
            <a:off x="1669470" y="1004455"/>
            <a:ext cx="228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20">
            <a:extLst>
              <a:ext uri="{FF2B5EF4-FFF2-40B4-BE49-F238E27FC236}">
                <a16:creationId xmlns:a16="http://schemas.microsoft.com/office/drawing/2014/main" id="{6D2580DE-D7F2-4040-A547-FF0587CC9E7E}"/>
              </a:ext>
            </a:extLst>
          </p:cNvPr>
          <p:cNvCxnSpPr>
            <a:cxnSpLocks/>
          </p:cNvCxnSpPr>
          <p:nvPr/>
        </p:nvCxnSpPr>
        <p:spPr>
          <a:xfrm>
            <a:off x="1600190" y="1572490"/>
            <a:ext cx="228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2057400" y="5580351"/>
            <a:ext cx="6928141" cy="1049049"/>
            <a:chOff x="768059" y="5504151"/>
            <a:chExt cx="3781425" cy="591849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625" y="5838825"/>
              <a:ext cx="3457575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059" y="5504151"/>
              <a:ext cx="3781425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7395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994073" y="-4926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TIẾT 1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6927"/>
            <a:ext cx="1122920" cy="435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78268"/>
            <a:ext cx="2760155" cy="455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609600"/>
            <a:ext cx="3073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30382"/>
            <a:ext cx="2819400" cy="204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170" y="2971800"/>
            <a:ext cx="297803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71800"/>
            <a:ext cx="2840966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" y="5077391"/>
            <a:ext cx="2576513" cy="42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100638"/>
            <a:ext cx="614881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Đường nối Thẳng 20">
            <a:extLst>
              <a:ext uri="{FF2B5EF4-FFF2-40B4-BE49-F238E27FC236}">
                <a16:creationId xmlns:a16="http://schemas.microsoft.com/office/drawing/2014/main" id="{6D2580DE-D7F2-4040-A547-FF0587CC9E7E}"/>
              </a:ext>
            </a:extLst>
          </p:cNvPr>
          <p:cNvCxnSpPr>
            <a:cxnSpLocks/>
          </p:cNvCxnSpPr>
          <p:nvPr/>
        </p:nvCxnSpPr>
        <p:spPr>
          <a:xfrm>
            <a:off x="1662545" y="2119745"/>
            <a:ext cx="2514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20">
            <a:extLst>
              <a:ext uri="{FF2B5EF4-FFF2-40B4-BE49-F238E27FC236}">
                <a16:creationId xmlns:a16="http://schemas.microsoft.com/office/drawing/2014/main" id="{6D2580DE-D7F2-4040-A547-FF0587CC9E7E}"/>
              </a:ext>
            </a:extLst>
          </p:cNvPr>
          <p:cNvCxnSpPr>
            <a:cxnSpLocks/>
          </p:cNvCxnSpPr>
          <p:nvPr/>
        </p:nvCxnSpPr>
        <p:spPr>
          <a:xfrm>
            <a:off x="1776845" y="3352800"/>
            <a:ext cx="1143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20">
            <a:extLst>
              <a:ext uri="{FF2B5EF4-FFF2-40B4-BE49-F238E27FC236}">
                <a16:creationId xmlns:a16="http://schemas.microsoft.com/office/drawing/2014/main" id="{6D2580DE-D7F2-4040-A547-FF0587CC9E7E}"/>
              </a:ext>
            </a:extLst>
          </p:cNvPr>
          <p:cNvCxnSpPr>
            <a:cxnSpLocks/>
          </p:cNvCxnSpPr>
          <p:nvPr/>
        </p:nvCxnSpPr>
        <p:spPr>
          <a:xfrm>
            <a:off x="1735283" y="3872345"/>
            <a:ext cx="13681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nối Thẳng 20">
            <a:extLst>
              <a:ext uri="{FF2B5EF4-FFF2-40B4-BE49-F238E27FC236}">
                <a16:creationId xmlns:a16="http://schemas.microsoft.com/office/drawing/2014/main" id="{6D2580DE-D7F2-4040-A547-FF0587CC9E7E}"/>
              </a:ext>
            </a:extLst>
          </p:cNvPr>
          <p:cNvCxnSpPr>
            <a:cxnSpLocks/>
          </p:cNvCxnSpPr>
          <p:nvPr/>
        </p:nvCxnSpPr>
        <p:spPr>
          <a:xfrm>
            <a:off x="1752600" y="4391890"/>
            <a:ext cx="1143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nối Thẳng 20">
            <a:extLst>
              <a:ext uri="{FF2B5EF4-FFF2-40B4-BE49-F238E27FC236}">
                <a16:creationId xmlns:a16="http://schemas.microsoft.com/office/drawing/2014/main" id="{6D2580DE-D7F2-4040-A547-FF0587CC9E7E}"/>
              </a:ext>
            </a:extLst>
          </p:cNvPr>
          <p:cNvCxnSpPr>
            <a:cxnSpLocks/>
          </p:cNvCxnSpPr>
          <p:nvPr/>
        </p:nvCxnSpPr>
        <p:spPr>
          <a:xfrm>
            <a:off x="5215874" y="976745"/>
            <a:ext cx="1143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nối Thẳng 20">
            <a:extLst>
              <a:ext uri="{FF2B5EF4-FFF2-40B4-BE49-F238E27FC236}">
                <a16:creationId xmlns:a16="http://schemas.microsoft.com/office/drawing/2014/main" id="{6D2580DE-D7F2-4040-A547-FF0587CC9E7E}"/>
              </a:ext>
            </a:extLst>
          </p:cNvPr>
          <p:cNvCxnSpPr>
            <a:cxnSpLocks/>
          </p:cNvCxnSpPr>
          <p:nvPr/>
        </p:nvCxnSpPr>
        <p:spPr>
          <a:xfrm>
            <a:off x="1776845" y="4994563"/>
            <a:ext cx="210935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nối Thẳng 20">
            <a:extLst>
              <a:ext uri="{FF2B5EF4-FFF2-40B4-BE49-F238E27FC236}">
                <a16:creationId xmlns:a16="http://schemas.microsoft.com/office/drawing/2014/main" id="{6D2580DE-D7F2-4040-A547-FF0587CC9E7E}"/>
              </a:ext>
            </a:extLst>
          </p:cNvPr>
          <p:cNvCxnSpPr>
            <a:cxnSpLocks/>
          </p:cNvCxnSpPr>
          <p:nvPr/>
        </p:nvCxnSpPr>
        <p:spPr>
          <a:xfrm>
            <a:off x="5229729" y="1537855"/>
            <a:ext cx="12573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nối Thẳng 20">
            <a:extLst>
              <a:ext uri="{FF2B5EF4-FFF2-40B4-BE49-F238E27FC236}">
                <a16:creationId xmlns:a16="http://schemas.microsoft.com/office/drawing/2014/main" id="{6D2580DE-D7F2-4040-A547-FF0587CC9E7E}"/>
              </a:ext>
            </a:extLst>
          </p:cNvPr>
          <p:cNvCxnSpPr>
            <a:cxnSpLocks/>
          </p:cNvCxnSpPr>
          <p:nvPr/>
        </p:nvCxnSpPr>
        <p:spPr>
          <a:xfrm>
            <a:off x="5271655" y="2119746"/>
            <a:ext cx="12573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Đường nối Thẳng 20">
            <a:extLst>
              <a:ext uri="{FF2B5EF4-FFF2-40B4-BE49-F238E27FC236}">
                <a16:creationId xmlns:a16="http://schemas.microsoft.com/office/drawing/2014/main" id="{6D2580DE-D7F2-4040-A547-FF0587CC9E7E}"/>
              </a:ext>
            </a:extLst>
          </p:cNvPr>
          <p:cNvCxnSpPr>
            <a:cxnSpLocks/>
          </p:cNvCxnSpPr>
          <p:nvPr/>
        </p:nvCxnSpPr>
        <p:spPr>
          <a:xfrm>
            <a:off x="5215874" y="2667000"/>
            <a:ext cx="516080" cy="6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134100" y="5100638"/>
            <a:ext cx="2834112" cy="399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52401" y="5591607"/>
            <a:ext cx="8815812" cy="485775"/>
            <a:chOff x="461963" y="5714999"/>
            <a:chExt cx="5340927" cy="257176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965" y="5714999"/>
              <a:ext cx="2447925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963" y="5715000"/>
              <a:ext cx="2886075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375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994073" y="-4926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TIẾT 1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6927"/>
            <a:ext cx="1122920" cy="435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78268"/>
            <a:ext cx="2760155" cy="455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609600"/>
            <a:ext cx="3073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30382"/>
            <a:ext cx="2819400" cy="204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170" y="2971800"/>
            <a:ext cx="297803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71800"/>
            <a:ext cx="2840966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8710"/>
            <a:ext cx="2362200" cy="38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107132"/>
            <a:ext cx="6557894" cy="760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Đường nối Thẳng 20">
            <a:extLst>
              <a:ext uri="{FF2B5EF4-FFF2-40B4-BE49-F238E27FC236}">
                <a16:creationId xmlns:a16="http://schemas.microsoft.com/office/drawing/2014/main" id="{6D2580DE-D7F2-4040-A547-FF0587CC9E7E}"/>
              </a:ext>
            </a:extLst>
          </p:cNvPr>
          <p:cNvCxnSpPr>
            <a:cxnSpLocks/>
          </p:cNvCxnSpPr>
          <p:nvPr/>
        </p:nvCxnSpPr>
        <p:spPr>
          <a:xfrm>
            <a:off x="5280313" y="3394365"/>
            <a:ext cx="219075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20">
            <a:extLst>
              <a:ext uri="{FF2B5EF4-FFF2-40B4-BE49-F238E27FC236}">
                <a16:creationId xmlns:a16="http://schemas.microsoft.com/office/drawing/2014/main" id="{6D2580DE-D7F2-4040-A547-FF0587CC9E7E}"/>
              </a:ext>
            </a:extLst>
          </p:cNvPr>
          <p:cNvCxnSpPr>
            <a:cxnSpLocks/>
          </p:cNvCxnSpPr>
          <p:nvPr/>
        </p:nvCxnSpPr>
        <p:spPr>
          <a:xfrm>
            <a:off x="5280313" y="3920835"/>
            <a:ext cx="19586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323850" y="5943600"/>
            <a:ext cx="8591550" cy="776549"/>
            <a:chOff x="2528887" y="2639164"/>
            <a:chExt cx="3943350" cy="562101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2742" y="2944090"/>
              <a:ext cx="3648075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8887" y="2639164"/>
              <a:ext cx="3943350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375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994073" y="-4926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TIẾT 1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685800"/>
            <a:ext cx="2760155" cy="455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295400"/>
            <a:ext cx="3073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16182"/>
            <a:ext cx="2819400" cy="204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170" y="3733800"/>
            <a:ext cx="297803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3800"/>
            <a:ext cx="2840966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21" y="-4926"/>
            <a:ext cx="7394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1316182"/>
            <a:ext cx="1828800" cy="4364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09800" y="1828800"/>
            <a:ext cx="1828800" cy="4364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09800" y="2337891"/>
            <a:ext cx="1981200" cy="4364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057398" y="2923182"/>
            <a:ext cx="1981201" cy="4364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384531" y="3726809"/>
            <a:ext cx="1828800" cy="4364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370676" y="4239427"/>
            <a:ext cx="1828800" cy="4364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370676" y="4748518"/>
            <a:ext cx="1981200" cy="4364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218274" y="5333809"/>
            <a:ext cx="1981201" cy="4364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912065" y="1302391"/>
            <a:ext cx="1828800" cy="4364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912065" y="1815009"/>
            <a:ext cx="1828800" cy="4364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912065" y="2337955"/>
            <a:ext cx="1981200" cy="4364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759663" y="2909391"/>
            <a:ext cx="1981201" cy="4364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839690" y="3737263"/>
            <a:ext cx="1828800" cy="4364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715000" y="4249881"/>
            <a:ext cx="1828800" cy="4364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794301" y="4758972"/>
            <a:ext cx="1981200" cy="4364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791199" y="5344263"/>
            <a:ext cx="1981201" cy="4364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2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994073" y="-4926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TIẾT 1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685800"/>
            <a:ext cx="2760155" cy="455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295400"/>
            <a:ext cx="3073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16182"/>
            <a:ext cx="2819400" cy="204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170" y="3733800"/>
            <a:ext cx="297803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3800"/>
            <a:ext cx="2840966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21" y="-4926"/>
            <a:ext cx="7394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1316182"/>
            <a:ext cx="1828800" cy="4364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09800" y="1828800"/>
            <a:ext cx="1828800" cy="4364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09800" y="2337891"/>
            <a:ext cx="1981200" cy="4364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57398" y="2923182"/>
            <a:ext cx="1981201" cy="4364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84531" y="3726809"/>
            <a:ext cx="1828800" cy="4364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70676" y="4239427"/>
            <a:ext cx="1828800" cy="4364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70676" y="4748518"/>
            <a:ext cx="1981200" cy="4364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18274" y="5333809"/>
            <a:ext cx="1981201" cy="4364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12065" y="1302391"/>
            <a:ext cx="1828800" cy="4364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12065" y="1815009"/>
            <a:ext cx="1828800" cy="4364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12065" y="2337955"/>
            <a:ext cx="1981200" cy="4364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59663" y="2909391"/>
            <a:ext cx="1981201" cy="4364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39690" y="3737263"/>
            <a:ext cx="1828800" cy="4364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15000" y="4249881"/>
            <a:ext cx="1828800" cy="4364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94301" y="4758972"/>
            <a:ext cx="1981200" cy="4364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791199" y="5344263"/>
            <a:ext cx="1981201" cy="4364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7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94073" y="-4926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TIẾT 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" y="609600"/>
            <a:ext cx="8888948" cy="397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Hộp Văn bản 15">
            <a:extLst>
              <a:ext uri="{FF2B5EF4-FFF2-40B4-BE49-F238E27FC236}">
                <a16:creationId xmlns:a16="http://schemas.microsoft.com/office/drawing/2014/main" id="{95538088-44A2-4D93-9983-2F48F36B3DF4}"/>
              </a:ext>
            </a:extLst>
          </p:cNvPr>
          <p:cNvSpPr txBox="1"/>
          <p:nvPr/>
        </p:nvSpPr>
        <p:spPr>
          <a:xfrm>
            <a:off x="3048000" y="18243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2400" b="1" dirty="0">
                <a:solidFill>
                  <a:schemeClr val="bg1"/>
                </a:solidFill>
                <a:latin typeface="HP001 5 hàng" panose="020B0603050302020204" pitchFamily="34" charset="0"/>
              </a:rPr>
              <a:t> đỏ</a:t>
            </a:r>
            <a:endParaRPr lang="en-US" sz="24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7" name="Hộp Văn bản 15">
            <a:extLst>
              <a:ext uri="{FF2B5EF4-FFF2-40B4-BE49-F238E27FC236}">
                <a16:creationId xmlns:a16="http://schemas.microsoft.com/office/drawing/2014/main" id="{95538088-44A2-4D93-9983-2F48F36B3DF4}"/>
              </a:ext>
            </a:extLst>
          </p:cNvPr>
          <p:cNvSpPr txBox="1"/>
          <p:nvPr/>
        </p:nvSpPr>
        <p:spPr>
          <a:xfrm>
            <a:off x="4572000" y="1748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2400" b="1" dirty="0">
                <a:latin typeface="HP001 5 hàng" panose="020B0603050302020204" pitchFamily="34" charset="0"/>
              </a:rPr>
              <a:t>cam</a:t>
            </a:r>
            <a:endParaRPr lang="en-US" sz="2400" b="1" dirty="0">
              <a:latin typeface="HP001 5 hàng" panose="020B0603050302020204" pitchFamily="34" charset="0"/>
            </a:endParaRPr>
          </a:p>
        </p:txBody>
      </p:sp>
      <p:sp>
        <p:nvSpPr>
          <p:cNvPr id="18" name="Hộp Văn bản 15">
            <a:extLst>
              <a:ext uri="{FF2B5EF4-FFF2-40B4-BE49-F238E27FC236}">
                <a16:creationId xmlns:a16="http://schemas.microsoft.com/office/drawing/2014/main" id="{95538088-44A2-4D93-9983-2F48F36B3DF4}"/>
              </a:ext>
            </a:extLst>
          </p:cNvPr>
          <p:cNvSpPr txBox="1"/>
          <p:nvPr/>
        </p:nvSpPr>
        <p:spPr>
          <a:xfrm>
            <a:off x="5943600" y="174302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2400" b="1" dirty="0">
                <a:latin typeface="HP001 5 hàng" panose="020B0603050302020204" pitchFamily="34" charset="0"/>
              </a:rPr>
              <a:t> vàng</a:t>
            </a:r>
            <a:endParaRPr lang="en-US" sz="2400" b="1" dirty="0">
              <a:latin typeface="HP001 5 hàng" panose="020B0603050302020204" pitchFamily="34" charset="0"/>
            </a:endParaRPr>
          </a:p>
        </p:txBody>
      </p:sp>
      <p:sp>
        <p:nvSpPr>
          <p:cNvPr id="19" name="Hộp Văn bản 15">
            <a:extLst>
              <a:ext uri="{FF2B5EF4-FFF2-40B4-BE49-F238E27FC236}">
                <a16:creationId xmlns:a16="http://schemas.microsoft.com/office/drawing/2014/main" id="{95538088-44A2-4D93-9983-2F48F36B3DF4}"/>
              </a:ext>
            </a:extLst>
          </p:cNvPr>
          <p:cNvSpPr txBox="1"/>
          <p:nvPr/>
        </p:nvSpPr>
        <p:spPr>
          <a:xfrm>
            <a:off x="2265218" y="3431232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2400" b="1" dirty="0">
                <a:latin typeface="HP001 5 hàng" panose="020B0603050302020204" pitchFamily="34" charset="0"/>
              </a:rPr>
              <a:t> lục</a:t>
            </a:r>
            <a:endParaRPr lang="en-US" sz="2400" b="1" dirty="0">
              <a:latin typeface="HP001 5 hàng" panose="020B0603050302020204" pitchFamily="34" charset="0"/>
            </a:endParaRPr>
          </a:p>
        </p:txBody>
      </p:sp>
      <p:sp>
        <p:nvSpPr>
          <p:cNvPr id="20" name="Hộp Văn bản 15">
            <a:extLst>
              <a:ext uri="{FF2B5EF4-FFF2-40B4-BE49-F238E27FC236}">
                <a16:creationId xmlns:a16="http://schemas.microsoft.com/office/drawing/2014/main" id="{95538088-44A2-4D93-9983-2F48F36B3DF4}"/>
              </a:ext>
            </a:extLst>
          </p:cNvPr>
          <p:cNvSpPr txBox="1"/>
          <p:nvPr/>
        </p:nvSpPr>
        <p:spPr>
          <a:xfrm>
            <a:off x="3733800" y="3380278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2400" b="1" dirty="0">
                <a:latin typeface="HP001 5 hàng" panose="020B0603050302020204" pitchFamily="34" charset="0"/>
              </a:rPr>
              <a:t> lam</a:t>
            </a:r>
            <a:endParaRPr lang="en-US" sz="2400" b="1" dirty="0">
              <a:latin typeface="HP001 5 hàng" panose="020B0603050302020204" pitchFamily="34" charset="0"/>
            </a:endParaRPr>
          </a:p>
        </p:txBody>
      </p:sp>
      <p:sp>
        <p:nvSpPr>
          <p:cNvPr id="21" name="Hộp Văn bản 15">
            <a:extLst>
              <a:ext uri="{FF2B5EF4-FFF2-40B4-BE49-F238E27FC236}">
                <a16:creationId xmlns:a16="http://schemas.microsoft.com/office/drawing/2014/main" id="{95538088-44A2-4D93-9983-2F48F36B3DF4}"/>
              </a:ext>
            </a:extLst>
          </p:cNvPr>
          <p:cNvSpPr txBox="1"/>
          <p:nvPr/>
        </p:nvSpPr>
        <p:spPr>
          <a:xfrm>
            <a:off x="5181600" y="3431002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2400" b="1" dirty="0">
                <a:solidFill>
                  <a:schemeClr val="bg1"/>
                </a:solidFill>
                <a:latin typeface="HP001 5 hàng" panose="020B0603050302020204" pitchFamily="34" charset="0"/>
              </a:rPr>
              <a:t>chàm</a:t>
            </a:r>
            <a:endParaRPr lang="en-US" sz="24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22" name="Hộp Văn bản 15">
            <a:extLst>
              <a:ext uri="{FF2B5EF4-FFF2-40B4-BE49-F238E27FC236}">
                <a16:creationId xmlns:a16="http://schemas.microsoft.com/office/drawing/2014/main" id="{95538088-44A2-4D93-9983-2F48F36B3DF4}"/>
              </a:ext>
            </a:extLst>
          </p:cNvPr>
          <p:cNvSpPr txBox="1"/>
          <p:nvPr/>
        </p:nvSpPr>
        <p:spPr>
          <a:xfrm>
            <a:off x="6781800" y="3431001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2400" b="1" dirty="0">
                <a:solidFill>
                  <a:schemeClr val="bg1"/>
                </a:solidFill>
                <a:latin typeface="HP001 5 hàng" panose="020B0603050302020204" pitchFamily="34" charset="0"/>
              </a:rPr>
              <a:t> tím</a:t>
            </a:r>
            <a:endParaRPr lang="en-US" sz="24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31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" y="0"/>
            <a:ext cx="4200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1" y="838200"/>
            <a:ext cx="9023279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Hộp Văn bản 15">
            <a:extLst>
              <a:ext uri="{FF2B5EF4-FFF2-40B4-BE49-F238E27FC236}">
                <a16:creationId xmlns:a16="http://schemas.microsoft.com/office/drawing/2014/main" id="{95538088-44A2-4D93-9983-2F48F36B3DF4}"/>
              </a:ext>
            </a:extLst>
          </p:cNvPr>
          <p:cNvSpPr txBox="1"/>
          <p:nvPr/>
        </p:nvSpPr>
        <p:spPr>
          <a:xfrm>
            <a:off x="457200" y="1789257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b="1" i="1" dirty="0">
                <a:solidFill>
                  <a:srgbClr val="FF0000"/>
                </a:solidFill>
                <a:latin typeface="HP001 5 hàng" panose="020B0603050302020204" pitchFamily="34" charset="0"/>
              </a:rPr>
              <a:t> T</a:t>
            </a:r>
            <a:r>
              <a:rPr lang="el-GR" sz="3200" b="1" i="1" dirty="0">
                <a:solidFill>
                  <a:srgbClr val="FF0000"/>
                </a:solidFill>
                <a:latin typeface="HP001 5 hàng" panose="020B0603050302020204" pitchFamily="34" charset="0"/>
              </a:rPr>
              <a:t>ς</a:t>
            </a:r>
            <a:r>
              <a:rPr lang="vi-VN" sz="3200" b="1" i="1" dirty="0">
                <a:solidFill>
                  <a:srgbClr val="FF0000"/>
                </a:solidFill>
                <a:latin typeface="HP001 5 hàng" panose="020B0603050302020204" pitchFamily="34" charset="0"/>
              </a:rPr>
              <a:t>łn bầu ǇrƟ, hàng wgàn </a:t>
            </a:r>
            <a:r>
              <a:rPr lang="el-GR" sz="3200" b="1" i="1" dirty="0">
                <a:solidFill>
                  <a:srgbClr val="FF0000"/>
                </a:solidFill>
                <a:latin typeface="HP001 5 hàng" panose="020B0603050302020204" pitchFamily="34" charset="0"/>
              </a:rPr>
              <a:t>ν</a:t>
            </a:r>
            <a:r>
              <a:rPr lang="vi-VN" sz="3200" b="1" i="1" dirty="0">
                <a:solidFill>
                  <a:srgbClr val="FF0000"/>
                </a:solidFill>
                <a:latin typeface="HP001 5 hàng" panose="020B0603050302020204" pitchFamily="34" charset="0"/>
              </a:rPr>
              <a:t>Ű sao lấp lá</a:t>
            </a:r>
            <a:r>
              <a:rPr lang="el-GR" sz="3200" b="1" i="1" dirty="0">
                <a:solidFill>
                  <a:srgbClr val="FF0000"/>
                </a:solidFill>
                <a:latin typeface="HP001 5 hàng" panose="020B0603050302020204" pitchFamily="34" charset="0"/>
              </a:rPr>
              <a:t>ζ. </a:t>
            </a:r>
            <a:endParaRPr lang="en-US" sz="3200" b="1" i="1" noProof="0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17" name="Hộp Văn bản 15">
            <a:extLst>
              <a:ext uri="{FF2B5EF4-FFF2-40B4-BE49-F238E27FC236}">
                <a16:creationId xmlns:a16="http://schemas.microsoft.com/office/drawing/2014/main" id="{95538088-44A2-4D93-9983-2F48F36B3DF4}"/>
              </a:ext>
            </a:extLst>
          </p:cNvPr>
          <p:cNvSpPr txBox="1"/>
          <p:nvPr/>
        </p:nvSpPr>
        <p:spPr>
          <a:xfrm>
            <a:off x="533400" y="229697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b="1" i="1" dirty="0">
                <a:solidFill>
                  <a:srgbClr val="FF0000"/>
                </a:solidFill>
                <a:latin typeface="HP001 5 hàng" panose="020B0603050302020204" pitchFamily="34" charset="0"/>
              </a:rPr>
              <a:t> Hàng wgàn </a:t>
            </a:r>
            <a:r>
              <a:rPr lang="el-GR" sz="3200" b="1" i="1" dirty="0">
                <a:solidFill>
                  <a:srgbClr val="FF0000"/>
                </a:solidFill>
                <a:latin typeface="HP001 5 hàng" panose="020B0603050302020204" pitchFamily="34" charset="0"/>
              </a:rPr>
              <a:t>ν</a:t>
            </a:r>
            <a:r>
              <a:rPr lang="vi-VN" sz="3200" b="1" i="1" dirty="0">
                <a:solidFill>
                  <a:srgbClr val="FF0000"/>
                </a:solidFill>
                <a:latin typeface="HP001 5 hàng" panose="020B0603050302020204" pitchFamily="34" charset="0"/>
              </a:rPr>
              <a:t>Ű sao lấp lá</a:t>
            </a:r>
            <a:r>
              <a:rPr lang="el-GR" sz="3200" b="1" i="1" dirty="0">
                <a:solidFill>
                  <a:srgbClr val="FF0000"/>
                </a:solidFill>
                <a:latin typeface="HP001 5 hàng" panose="020B0603050302020204" pitchFamily="34" charset="0"/>
              </a:rPr>
              <a:t>ζ Λ</a:t>
            </a:r>
            <a:r>
              <a:rPr lang="vi-VN" sz="3200" b="1" i="1" dirty="0">
                <a:solidFill>
                  <a:srgbClr val="FF0000"/>
                </a:solidFill>
                <a:latin typeface="HP001 5 hàng" panose="020B0603050302020204" pitchFamily="34" charset="0"/>
              </a:rPr>
              <a:t>łn bầu ǇrƟ. </a:t>
            </a:r>
            <a:endParaRPr lang="en-US" sz="3200" b="1" i="1" noProof="0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45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3567258" cy="68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9" y="762000"/>
            <a:ext cx="8962571" cy="5856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Đường nối Thẳng 20">
            <a:extLst>
              <a:ext uri="{FF2B5EF4-FFF2-40B4-BE49-F238E27FC236}">
                <a16:creationId xmlns:a16="http://schemas.microsoft.com/office/drawing/2014/main" id="{6D2580DE-D7F2-4040-A547-FF0587CC9E7E}"/>
              </a:ext>
            </a:extLst>
          </p:cNvPr>
          <p:cNvCxnSpPr>
            <a:cxnSpLocks/>
          </p:cNvCxnSpPr>
          <p:nvPr/>
        </p:nvCxnSpPr>
        <p:spPr>
          <a:xfrm>
            <a:off x="3962400" y="3810000"/>
            <a:ext cx="1219200" cy="838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20">
            <a:extLst>
              <a:ext uri="{FF2B5EF4-FFF2-40B4-BE49-F238E27FC236}">
                <a16:creationId xmlns:a16="http://schemas.microsoft.com/office/drawing/2014/main" id="{6D2580DE-D7F2-4040-A547-FF0587CC9E7E}"/>
              </a:ext>
            </a:extLst>
          </p:cNvPr>
          <p:cNvCxnSpPr>
            <a:cxnSpLocks/>
          </p:cNvCxnSpPr>
          <p:nvPr/>
        </p:nvCxnSpPr>
        <p:spPr>
          <a:xfrm>
            <a:off x="3991840" y="4648200"/>
            <a:ext cx="1189760" cy="76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20">
            <a:extLst>
              <a:ext uri="{FF2B5EF4-FFF2-40B4-BE49-F238E27FC236}">
                <a16:creationId xmlns:a16="http://schemas.microsoft.com/office/drawing/2014/main" id="{6D2580DE-D7F2-4040-A547-FF0587CC9E7E}"/>
              </a:ext>
            </a:extLst>
          </p:cNvPr>
          <p:cNvCxnSpPr>
            <a:cxnSpLocks/>
          </p:cNvCxnSpPr>
          <p:nvPr/>
        </p:nvCxnSpPr>
        <p:spPr>
          <a:xfrm flipV="1">
            <a:off x="3991840" y="3810000"/>
            <a:ext cx="1189760" cy="1600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20">
            <a:extLst>
              <a:ext uri="{FF2B5EF4-FFF2-40B4-BE49-F238E27FC236}">
                <a16:creationId xmlns:a16="http://schemas.microsoft.com/office/drawing/2014/main" id="{6D2580DE-D7F2-4040-A547-FF0587CC9E7E}"/>
              </a:ext>
            </a:extLst>
          </p:cNvPr>
          <p:cNvCxnSpPr>
            <a:cxnSpLocks/>
          </p:cNvCxnSpPr>
          <p:nvPr/>
        </p:nvCxnSpPr>
        <p:spPr>
          <a:xfrm>
            <a:off x="3991840" y="6248400"/>
            <a:ext cx="1189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25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3567258" cy="68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" y="762000"/>
            <a:ext cx="8963891" cy="5481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Hộp Văn bản 15">
            <a:extLst>
              <a:ext uri="{FF2B5EF4-FFF2-40B4-BE49-F238E27FC236}">
                <a16:creationId xmlns:a16="http://schemas.microsoft.com/office/drawing/2014/main" id="{95538088-44A2-4D93-9983-2F48F36B3DF4}"/>
              </a:ext>
            </a:extLst>
          </p:cNvPr>
          <p:cNvSpPr txBox="1"/>
          <p:nvPr/>
        </p:nvSpPr>
        <p:spPr>
          <a:xfrm>
            <a:off x="609600" y="4797715"/>
            <a:ext cx="8118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b="1" i="1" dirty="0">
                <a:solidFill>
                  <a:srgbClr val="FF0000"/>
                </a:solidFill>
                <a:latin typeface="HP001 5 hàng" panose="020B0603050302020204" pitchFamily="34" charset="0"/>
              </a:rPr>
              <a:t> Bầu ǇrƟ </a:t>
            </a:r>
            <a:r>
              <a:rPr lang="el-GR" sz="3200" b="1" i="1" dirty="0">
                <a:solidFill>
                  <a:srgbClr val="FF0000"/>
                </a:solidFill>
                <a:latin typeface="HP001 5 hàng" panose="020B0603050302020204" pitchFamily="34" charset="0"/>
              </a:rPr>
              <a:t>Α</a:t>
            </a:r>
            <a:r>
              <a:rPr lang="vi-VN" sz="3200" b="1" i="1" dirty="0">
                <a:solidFill>
                  <a:srgbClr val="FF0000"/>
                </a:solidFill>
                <a:latin typeface="HP001 5 hàng" panose="020B0603050302020204" pitchFamily="34" charset="0"/>
              </a:rPr>
              <a:t>łm vƞ juŪ vàn </a:t>
            </a:r>
            <a:r>
              <a:rPr lang="el-GR" sz="3200" b="1" i="1" dirty="0">
                <a:solidFill>
                  <a:srgbClr val="FF0000"/>
                </a:solidFill>
                <a:latin typeface="HP001 5 hàng" panose="020B0603050302020204" pitchFamily="34" charset="0"/>
              </a:rPr>
              <a:t>ν</a:t>
            </a:r>
            <a:r>
              <a:rPr lang="vi-VN" sz="3200" b="1" i="1" dirty="0">
                <a:solidFill>
                  <a:srgbClr val="FF0000"/>
                </a:solidFill>
                <a:latin typeface="HP001 5 hàng" panose="020B0603050302020204" pitchFamily="34" charset="0"/>
              </a:rPr>
              <a:t>Ű sao sáng. </a:t>
            </a:r>
            <a:endParaRPr lang="en-US" sz="3200" b="1" i="1" noProof="0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15" name="Hộp Văn bản 15">
            <a:extLst>
              <a:ext uri="{FF2B5EF4-FFF2-40B4-BE49-F238E27FC236}">
                <a16:creationId xmlns:a16="http://schemas.microsoft.com/office/drawing/2014/main" id="{95538088-44A2-4D93-9983-2F48F36B3DF4}"/>
              </a:ext>
            </a:extLst>
          </p:cNvPr>
          <p:cNvSpPr txBox="1"/>
          <p:nvPr/>
        </p:nvSpPr>
        <p:spPr>
          <a:xfrm>
            <a:off x="616535" y="5313220"/>
            <a:ext cx="8118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lv-LV" sz="3200" b="1" i="1" dirty="0">
                <a:solidFill>
                  <a:srgbClr val="FF0000"/>
                </a:solidFill>
                <a:latin typeface="HP001 5 hàng" panose="020B0603050302020204" pitchFamily="34" charset="0"/>
              </a:rPr>
              <a:t> Bŗg dừa </a:t>
            </a:r>
            <a:r>
              <a:rPr lang="el-GR" sz="3200" b="1" i="1" dirty="0">
                <a:solidFill>
                  <a:srgbClr val="FF0000"/>
                </a:solidFill>
                <a:latin typeface="HP001 5 hàng" panose="020B0603050302020204" pitchFamily="34" charset="0"/>
              </a:rPr>
              <a:t>Έ; δ</a:t>
            </a:r>
            <a:r>
              <a:rPr lang="lv-LV" sz="3200" b="1" i="1" dirty="0">
                <a:solidFill>
                  <a:srgbClr val="FF0000"/>
                </a:solidFill>
                <a:latin typeface="HP001 5 hàng" panose="020B0603050302020204" pitchFamily="34" charset="0"/>
              </a:rPr>
              <a:t>uất </a:t>
            </a:r>
            <a:r>
              <a:rPr lang="el-GR" sz="3200" b="1" i="1" dirty="0">
                <a:solidFill>
                  <a:srgbClr val="FF0000"/>
                </a:solidFill>
                <a:latin typeface="HP001 5 hàng" panose="020B0603050302020204" pitchFamily="34" charset="0"/>
              </a:rPr>
              <a:t>η</a:t>
            </a:r>
            <a:r>
              <a:rPr lang="lv-LV" sz="3200" b="1" i="1" dirty="0">
                <a:solidFill>
                  <a:srgbClr val="FF0000"/>
                </a:solidFill>
                <a:latin typeface="HP001 5 hàng" panose="020B0603050302020204" pitchFamily="34" charset="0"/>
              </a:rPr>
              <a:t>ững </a:t>
            </a:r>
            <a:r>
              <a:rPr lang="el-GR" sz="3200" b="1" i="1" dirty="0">
                <a:solidFill>
                  <a:srgbClr val="FF0000"/>
                </a:solidFill>
                <a:latin typeface="HP001 5 hàng" panose="020B0603050302020204" pitchFamily="34" charset="0"/>
              </a:rPr>
              <a:t>ν</a:t>
            </a:r>
            <a:r>
              <a:rPr lang="lv-LV" sz="3200" b="1" i="1" dirty="0">
                <a:solidFill>
                  <a:srgbClr val="FF0000"/>
                </a:solidFill>
                <a:latin typeface="HP001 5 hàng" panose="020B0603050302020204" pitchFamily="34" charset="0"/>
              </a:rPr>
              <a:t>Ű sao </a:t>
            </a:r>
            <a:r>
              <a:rPr lang="el-GR" sz="3200" b="1" i="1" dirty="0">
                <a:solidFill>
                  <a:srgbClr val="FF0000"/>
                </a:solidFill>
                <a:latin typeface="HP001 5 hàng" panose="020B0603050302020204" pitchFamily="34" charset="0"/>
              </a:rPr>
              <a:t>Α</a:t>
            </a:r>
            <a:r>
              <a:rPr lang="lv-LV" sz="3200" b="1" i="1" dirty="0">
                <a:solidFill>
                  <a:srgbClr val="FF0000"/>
                </a:solidFill>
                <a:latin typeface="HP001 5 hàng" panose="020B0603050302020204" pitchFamily="34" charset="0"/>
              </a:rPr>
              <a:t>łm. </a:t>
            </a:r>
            <a:endParaRPr lang="en-US" sz="3200" b="1" i="1" noProof="0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95538088-44A2-4D93-9983-2F48F36B3DF4}"/>
              </a:ext>
            </a:extLst>
          </p:cNvPr>
          <p:cNvSpPr txBox="1"/>
          <p:nvPr/>
        </p:nvSpPr>
        <p:spPr>
          <a:xfrm>
            <a:off x="616534" y="5788315"/>
            <a:ext cx="8527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b="1" i="1" dirty="0">
                <a:solidFill>
                  <a:srgbClr val="FF0000"/>
                </a:solidFill>
                <a:latin typeface="HP001 5 hàng" panose="020B0603050302020204" pitchFamily="34" charset="0"/>
              </a:rPr>
              <a:t> Nǖững </a:t>
            </a:r>
            <a:r>
              <a:rPr lang="el-GR" sz="3200" b="1" i="1" dirty="0">
                <a:solidFill>
                  <a:srgbClr val="FF0000"/>
                </a:solidFill>
                <a:latin typeface="HP001 5 hàng" panose="020B0603050302020204" pitchFamily="34" charset="0"/>
              </a:rPr>
              <a:t>ν</a:t>
            </a:r>
            <a:r>
              <a:rPr lang="vi-VN" sz="3200" b="1" i="1" dirty="0">
                <a:solidFill>
                  <a:srgbClr val="FF0000"/>
                </a:solidFill>
                <a:latin typeface="HP001 5 hàng" panose="020B0603050302020204" pitchFamily="34" charset="0"/>
              </a:rPr>
              <a:t>Ű sao sáng </a:t>
            </a:r>
            <a:r>
              <a:rPr lang="en-US" sz="3200" b="1" i="1" dirty="0" err="1" smtClean="0">
                <a:solidFill>
                  <a:srgbClr val="FF0000"/>
                </a:solidFill>
                <a:latin typeface="HP001 5 hàng" panose="020B0603050302020204" pitchFamily="34" charset="0"/>
              </a:rPr>
              <a:t>lấp</a:t>
            </a:r>
            <a:r>
              <a:rPr lang="en-US" sz="3200" b="1" i="1" dirty="0" smtClean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HP001 5 hàng" panose="020B0603050302020204" pitchFamily="34" charset="0"/>
              </a:rPr>
              <a:t>lánh</a:t>
            </a:r>
            <a:r>
              <a:rPr lang="vi-VN" sz="3200" b="1" i="1" dirty="0" smtClean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l-GR" sz="3200" b="1" i="1" dirty="0">
                <a:solidFill>
                  <a:srgbClr val="FF0000"/>
                </a:solidFill>
                <a:latin typeface="HP001 5 hàng" panose="020B0603050302020204" pitchFamily="34" charset="0"/>
              </a:rPr>
              <a:t>Λ</a:t>
            </a:r>
            <a:r>
              <a:rPr lang="vi-VN" sz="3200" b="1" i="1" dirty="0">
                <a:solidFill>
                  <a:srgbClr val="FF0000"/>
                </a:solidFill>
                <a:latin typeface="HP001 5 hàng" panose="020B0603050302020204" pitchFamily="34" charset="0"/>
              </a:rPr>
              <a:t>łn bầu ǇrƟ. </a:t>
            </a:r>
            <a:endParaRPr lang="en-US" sz="3200" b="1" i="1" noProof="0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41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490" y="5186437"/>
            <a:ext cx="3254582" cy="168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692" y="5181600"/>
            <a:ext cx="3294708" cy="170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885"/>
            <a:ext cx="9137073" cy="197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27"/>
            <a:ext cx="1219200" cy="50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994073" y="-4926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TIẾT 2</a:t>
            </a:r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87342"/>
            <a:ext cx="9102976" cy="179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3819274"/>
            <a:ext cx="2576946" cy="46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922320"/>
            <a:ext cx="4343400" cy="37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Đường nối Thẳng 20">
            <a:extLst>
              <a:ext uri="{FF2B5EF4-FFF2-40B4-BE49-F238E27FC236}">
                <a16:creationId xmlns:a16="http://schemas.microsoft.com/office/drawing/2014/main" id="{6D2580DE-D7F2-4040-A547-FF0587CC9E7E}"/>
              </a:ext>
            </a:extLst>
          </p:cNvPr>
          <p:cNvCxnSpPr>
            <a:cxnSpLocks/>
          </p:cNvCxnSpPr>
          <p:nvPr/>
        </p:nvCxnSpPr>
        <p:spPr>
          <a:xfrm>
            <a:off x="4876800" y="1066800"/>
            <a:ext cx="4114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20">
            <a:extLst>
              <a:ext uri="{FF2B5EF4-FFF2-40B4-BE49-F238E27FC236}">
                <a16:creationId xmlns:a16="http://schemas.microsoft.com/office/drawing/2014/main" id="{6D2580DE-D7F2-4040-A547-FF0587CC9E7E}"/>
              </a:ext>
            </a:extLst>
          </p:cNvPr>
          <p:cNvCxnSpPr>
            <a:cxnSpLocks/>
          </p:cNvCxnSpPr>
          <p:nvPr/>
        </p:nvCxnSpPr>
        <p:spPr>
          <a:xfrm>
            <a:off x="0" y="1510145"/>
            <a:ext cx="79940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409575" y="4419302"/>
            <a:ext cx="6372225" cy="533698"/>
            <a:chOff x="409575" y="4343102"/>
            <a:chExt cx="4162425" cy="280555"/>
          </a:xfrm>
        </p:grpSpPr>
        <p:pic>
          <p:nvPicPr>
            <p:cNvPr id="12294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4343102"/>
              <a:ext cx="809625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95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4356957"/>
              <a:ext cx="3352800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504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>
            <a:extLst>
              <a:ext uri="{FF2B5EF4-FFF2-40B4-BE49-F238E27FC236}">
                <a16:creationId xmlns:a16="http://schemas.microsoft.com/office/drawing/2014/main" id="{CD3A4A56-D354-AB64-79E1-665BB0BA1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"/>
            <a:ext cx="899160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ộp Văn bản 1">
            <a:extLst>
              <a:ext uri="{FF2B5EF4-FFF2-40B4-BE49-F238E27FC236}">
                <a16:creationId xmlns:a16="http://schemas.microsoft.com/office/drawing/2014/main" id="{0CF2BA6F-846E-E0FC-7542-822D6C46B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46831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tư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5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4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2023. 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ADEAFDD-0FE5-68C7-D8F4-068B1CEB4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588" y="1154113"/>
            <a:ext cx="1927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N</a:t>
            </a:r>
            <a:r>
              <a:rPr kumimoji="0" lang="el-GR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Ή; νμ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Ğt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87DCD05-31CB-C260-054A-1579E92F3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9428" y="1827666"/>
            <a:ext cx="609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lt-LT" altLang="en-US" sz="2800" b="1" i="1" dirty="0">
                <a:solidFill>
                  <a:srgbClr val="000000"/>
                </a:solidFill>
                <a:latin typeface="HP001 4 hàng" panose="020B0603050302020204" pitchFamily="34" charset="0"/>
              </a:rPr>
              <a:t> Bảy sắc cầu vŬg </a:t>
            </a: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6" name="Hộp Văn bản 6">
            <a:extLst>
              <a:ext uri="{FF2B5EF4-FFF2-40B4-BE49-F238E27FC236}">
                <a16:creationId xmlns:a16="http://schemas.microsoft.com/office/drawing/2014/main" id="{DAF8D74F-F650-4650-B3A2-DB7C85589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114" y="3213094"/>
            <a:ext cx="3690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vi-VN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vi-VN" altLang="en-US" sz="2800" b="1" i="1" dirty="0">
                <a:solidFill>
                  <a:srgbClr val="000000"/>
                </a:solidFill>
                <a:latin typeface="HP001 4 hàng" panose="020B0603050302020204" pitchFamily="34" charset="0"/>
              </a:rPr>
              <a:t>Vừa jưa lại wắng</a:t>
            </a: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" name="Hộp Văn bản 6">
            <a:extLst>
              <a:ext uri="{FF2B5EF4-FFF2-40B4-BE49-F238E27FC236}">
                <a16:creationId xmlns:a16="http://schemas.microsoft.com/office/drawing/2014/main" id="{972271C4-A0E1-11AB-AE10-FD2EAAB0F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779" y="3893688"/>
            <a:ext cx="33861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lv-LV" altLang="en-US" sz="2800" b="1" i="1" dirty="0">
                <a:solidFill>
                  <a:srgbClr val="000000"/>
                </a:solidFill>
                <a:latin typeface="HP001 4 hàng" panose="020B0603050302020204" pitchFamily="34" charset="0"/>
              </a:rPr>
              <a:t>Hay có cầu vŬg</a:t>
            </a: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3" name="Hộp Văn bản 6">
            <a:extLst>
              <a:ext uri="{FF2B5EF4-FFF2-40B4-BE49-F238E27FC236}">
                <a16:creationId xmlns:a16="http://schemas.microsoft.com/office/drawing/2014/main" id="{217319EE-1B7C-5250-1813-668738418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4" y="4585168"/>
            <a:ext cx="3690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en-US" sz="2800" b="1" i="1" dirty="0">
                <a:solidFill>
                  <a:srgbClr val="000000"/>
                </a:solidFill>
                <a:latin typeface="HP001 4 hàng" panose="020B0603050302020204" pitchFamily="34" charset="0"/>
              </a:rPr>
              <a:t>Bảy jàu Ǉư</a:t>
            </a:r>
            <a:r>
              <a:rPr lang="el-GR" altLang="en-US" sz="2800" b="1" i="1" dirty="0">
                <a:solidFill>
                  <a:srgbClr val="000000"/>
                </a:solidFill>
                <a:latin typeface="HP001 4 hàng" panose="020B0603050302020204" pitchFamily="34" charset="0"/>
              </a:rPr>
              <a:t>Π κ</a:t>
            </a:r>
            <a:r>
              <a:rPr lang="vi-VN" altLang="en-US" sz="2800" b="1" i="1" dirty="0">
                <a:solidFill>
                  <a:srgbClr val="000000"/>
                </a:solidFill>
                <a:latin typeface="HP001 4 hàng" panose="020B0603050302020204" pitchFamily="34" charset="0"/>
              </a:rPr>
              <a:t>ắm</a:t>
            </a: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4" name="Hộp Văn bản 6">
            <a:extLst>
              <a:ext uri="{FF2B5EF4-FFF2-40B4-BE49-F238E27FC236}">
                <a16:creationId xmlns:a16="http://schemas.microsoft.com/office/drawing/2014/main" id="{A5762F10-8934-6F86-B94F-FD2F7E853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665" y="5288189"/>
            <a:ext cx="3446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en-US" sz="2800" b="1" i="1" dirty="0">
                <a:solidFill>
                  <a:srgbClr val="000000"/>
                </a:solidFill>
                <a:latin typeface="HP001 4 hàng" panose="020B0603050302020204" pitchFamily="34" charset="0"/>
              </a:rPr>
              <a:t>Bé jừng </a:t>
            </a:r>
            <a:r>
              <a:rPr lang="el-GR" altLang="en-US" sz="2800" b="1" i="1" dirty="0">
                <a:solidFill>
                  <a:srgbClr val="000000"/>
                </a:solidFill>
                <a:latin typeface="HP001 4 hàng" panose="020B0603050302020204" pitchFamily="34" charset="0"/>
              </a:rPr>
              <a:t>νί</a:t>
            </a:r>
            <a:r>
              <a:rPr lang="vi-VN" altLang="en-US" sz="2800" b="1" i="1" dirty="0">
                <a:solidFill>
                  <a:srgbClr val="000000"/>
                </a:solidFill>
                <a:latin typeface="HP001 4 hàng" panose="020B0603050302020204" pitchFamily="34" charset="0"/>
              </a:rPr>
              <a:t>i ǇrŪg </a:t>
            </a: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C6EBF1E4-2A8E-CF44-9965-FE34CB620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263"/>
            <a:ext cx="899160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Hộp Văn bản 6">
            <a:extLst>
              <a:ext uri="{FF2B5EF4-FFF2-40B4-BE49-F238E27FC236}">
                <a16:creationId xmlns:a16="http://schemas.microsoft.com/office/drawing/2014/main" id="{18E53A53-F2DF-501A-298C-1685A20B6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78341"/>
            <a:ext cx="3622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en-US" sz="2800" b="1" i="1" dirty="0">
                <a:solidFill>
                  <a:srgbClr val="000000"/>
                </a:solidFill>
                <a:latin typeface="HP001 4 hàng" panose="020B0603050302020204" pitchFamily="34" charset="0"/>
              </a:rPr>
              <a:t>Bé jừng </a:t>
            </a:r>
            <a:r>
              <a:rPr lang="el-GR" altLang="en-US" sz="2800" b="1" i="1" dirty="0">
                <a:solidFill>
                  <a:srgbClr val="000000"/>
                </a:solidFill>
                <a:latin typeface="HP001 4 hàng" panose="020B0603050302020204" pitchFamily="34" charset="0"/>
              </a:rPr>
              <a:t>νί</a:t>
            </a:r>
            <a:r>
              <a:rPr lang="vi-VN" altLang="en-US" sz="2800" b="1" i="1" dirty="0">
                <a:solidFill>
                  <a:srgbClr val="000000"/>
                </a:solidFill>
                <a:latin typeface="HP001 4 hàng" panose="020B0603050302020204" pitchFamily="34" charset="0"/>
              </a:rPr>
              <a:t>i ǇrŪg </a:t>
            </a:r>
            <a:endParaRPr lang="en-US" altLang="en-US" sz="2800" b="1" i="1" dirty="0">
              <a:solidFill>
                <a:srgbClr val="0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" name="Hộp Văn bản 6">
            <a:extLst>
              <a:ext uri="{FF2B5EF4-FFF2-40B4-BE49-F238E27FC236}">
                <a16:creationId xmlns:a16="http://schemas.microsoft.com/office/drawing/2014/main" id="{DEB7FA1E-2F90-49B9-FD89-73DDA8491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173" y="1163643"/>
            <a:ext cx="33861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lv-LV" altLang="en-US" sz="2800" b="1" i="1" dirty="0">
                <a:solidFill>
                  <a:srgbClr val="000000"/>
                </a:solidFill>
                <a:latin typeface="HP001 4 hàng" panose="020B0603050302020204" pitchFamily="34" charset="0"/>
              </a:rPr>
              <a:t>Hay có cầu vŬg</a:t>
            </a: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" name="Hộp Văn bản 6">
            <a:extLst>
              <a:ext uri="{FF2B5EF4-FFF2-40B4-BE49-F238E27FC236}">
                <a16:creationId xmlns:a16="http://schemas.microsoft.com/office/drawing/2014/main" id="{309D9071-981B-EA97-B128-D024B45D7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3418" y="1855123"/>
            <a:ext cx="3690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en-US" sz="2800" b="1" i="1" dirty="0">
                <a:solidFill>
                  <a:srgbClr val="000000"/>
                </a:solidFill>
                <a:latin typeface="HP001 4 hàng" panose="020B0603050302020204" pitchFamily="34" charset="0"/>
              </a:rPr>
              <a:t>Bảy jàu Ǉư</a:t>
            </a:r>
            <a:r>
              <a:rPr lang="el-GR" altLang="en-US" sz="2800" b="1" i="1" dirty="0">
                <a:solidFill>
                  <a:srgbClr val="000000"/>
                </a:solidFill>
                <a:latin typeface="HP001 4 hàng" panose="020B0603050302020204" pitchFamily="34" charset="0"/>
              </a:rPr>
              <a:t>Π κ</a:t>
            </a:r>
            <a:r>
              <a:rPr lang="vi-VN" altLang="en-US" sz="2800" b="1" i="1" dirty="0">
                <a:solidFill>
                  <a:srgbClr val="000000"/>
                </a:solidFill>
                <a:latin typeface="HP001 4 hàng" panose="020B0603050302020204" pitchFamily="34" charset="0"/>
              </a:rPr>
              <a:t>ắm</a:t>
            </a: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Hộp Văn bản 6">
            <a:extLst>
              <a:ext uri="{FF2B5EF4-FFF2-40B4-BE49-F238E27FC236}">
                <a16:creationId xmlns:a16="http://schemas.microsoft.com/office/drawing/2014/main" id="{BB61B92A-CDFA-778E-749A-DCEDBE9A4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059" y="2558144"/>
            <a:ext cx="3446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en-US" sz="2800" b="1" i="1" dirty="0">
                <a:solidFill>
                  <a:srgbClr val="000000"/>
                </a:solidFill>
                <a:latin typeface="HP001 4 hàng" panose="020B0603050302020204" pitchFamily="34" charset="0"/>
              </a:rPr>
              <a:t>Bé jừng </a:t>
            </a:r>
            <a:r>
              <a:rPr lang="el-GR" altLang="en-US" sz="2800" b="1" i="1" dirty="0">
                <a:solidFill>
                  <a:srgbClr val="000000"/>
                </a:solidFill>
                <a:latin typeface="HP001 4 hàng" panose="020B0603050302020204" pitchFamily="34" charset="0"/>
              </a:rPr>
              <a:t>νί</a:t>
            </a:r>
            <a:r>
              <a:rPr lang="vi-VN" altLang="en-US" sz="2800" b="1" i="1" dirty="0">
                <a:solidFill>
                  <a:srgbClr val="000000"/>
                </a:solidFill>
                <a:latin typeface="HP001 4 hàng" panose="020B0603050302020204" pitchFamily="34" charset="0"/>
              </a:rPr>
              <a:t>i ǇrŪg </a:t>
            </a: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5" name="Hộp Văn bản 6">
            <a:extLst>
              <a:ext uri="{FF2B5EF4-FFF2-40B4-BE49-F238E27FC236}">
                <a16:creationId xmlns:a16="http://schemas.microsoft.com/office/drawing/2014/main" id="{11259611-FB53-F386-367B-4CA6A2A9D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570" y="3934011"/>
            <a:ext cx="3690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vi-VN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vi-VN" altLang="en-US" sz="2800" b="1" i="1" dirty="0">
                <a:solidFill>
                  <a:srgbClr val="000000"/>
                </a:solidFill>
                <a:latin typeface="HP001 4 hàng" panose="020B0603050302020204" pitchFamily="34" charset="0"/>
              </a:rPr>
              <a:t> Màu đỏ jặt ǇrƟ</a:t>
            </a: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6" name="Hộp Văn bản 6">
            <a:extLst>
              <a:ext uri="{FF2B5EF4-FFF2-40B4-BE49-F238E27FC236}">
                <a16:creationId xmlns:a16="http://schemas.microsoft.com/office/drawing/2014/main" id="{68BE2024-5A54-F0AB-7F6E-42D7D1EA1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2551" y="4614838"/>
            <a:ext cx="33861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lv-LV" altLang="en-US" sz="2800" b="1" i="1" dirty="0">
                <a:solidFill>
                  <a:srgbClr val="000000"/>
                </a:solidFill>
                <a:latin typeface="HP001 4 hàng" panose="020B0603050302020204" pitchFamily="34" charset="0"/>
              </a:rPr>
              <a:t>Màu cam đu đủ</a:t>
            </a: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8" name="Hộp Văn bản 6">
            <a:extLst>
              <a:ext uri="{FF2B5EF4-FFF2-40B4-BE49-F238E27FC236}">
                <a16:creationId xmlns:a16="http://schemas.microsoft.com/office/drawing/2014/main" id="{4BCC6CBB-5FEA-FF66-5686-DBC8D958F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5910" y="5321755"/>
            <a:ext cx="3690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en-US" sz="2800" b="1" i="1" dirty="0">
                <a:solidFill>
                  <a:srgbClr val="000000"/>
                </a:solidFill>
                <a:latin typeface="HP001 4 hàng" panose="020B0603050302020204" pitchFamily="34" charset="0"/>
              </a:rPr>
              <a:t>Màu vàng cá b</a:t>
            </a:r>
            <a:r>
              <a:rPr lang="el-GR" altLang="en-US" sz="2800" b="1" i="1" dirty="0">
                <a:solidFill>
                  <a:srgbClr val="000000"/>
                </a:solidFill>
                <a:latin typeface="HP001 4 hàng" panose="020B0603050302020204" pitchFamily="34" charset="0"/>
              </a:rPr>
              <a:t>Π</a:t>
            </a: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9" name="Hộp Văn bản 6">
            <a:extLst>
              <a:ext uri="{FF2B5EF4-FFF2-40B4-BE49-F238E27FC236}">
                <a16:creationId xmlns:a16="http://schemas.microsoft.com/office/drawing/2014/main" id="{B090B53C-D6E3-3D5C-6390-0E39AF5BA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323" y="5996667"/>
            <a:ext cx="3446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en-US" sz="2800" b="1" i="1" dirty="0">
                <a:solidFill>
                  <a:srgbClr val="000000"/>
                </a:solidFill>
                <a:latin typeface="HP001 4 hàng" panose="020B0603050302020204" pitchFamily="34" charset="0"/>
              </a:rPr>
              <a:t>Lục kia jàu lá</a:t>
            </a: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4111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388620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Củng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cố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87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6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76226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5" y="2658110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5" y="569596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3940176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6208396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718608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Tạm biệt và </a:t>
            </a: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hẹn gặp lại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!</a:t>
            </a:r>
            <a:endParaRPr kumimoji="0" lang="en-US" altLang="zh-CN" sz="6000" b="1" i="0" u="none" strike="noStrike" kern="1200" cap="none" spc="0" normalizeH="0" baseline="0" noProof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305" y="5261831"/>
            <a:ext cx="3028767" cy="1610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892" y="5257800"/>
            <a:ext cx="3066108" cy="162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885"/>
            <a:ext cx="9137073" cy="197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27"/>
            <a:ext cx="1219200" cy="50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994073" y="-4926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TIẾT 2</a:t>
            </a:r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87342"/>
            <a:ext cx="9102976" cy="179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3819274"/>
            <a:ext cx="2576946" cy="46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62400"/>
            <a:ext cx="4917026" cy="355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Đường nối Thẳng 20">
            <a:extLst>
              <a:ext uri="{FF2B5EF4-FFF2-40B4-BE49-F238E27FC236}">
                <a16:creationId xmlns:a16="http://schemas.microsoft.com/office/drawing/2014/main" id="{6D2580DE-D7F2-4040-A547-FF0587CC9E7E}"/>
              </a:ext>
            </a:extLst>
          </p:cNvPr>
          <p:cNvCxnSpPr>
            <a:cxnSpLocks/>
          </p:cNvCxnSpPr>
          <p:nvPr/>
        </p:nvCxnSpPr>
        <p:spPr>
          <a:xfrm>
            <a:off x="8125690" y="1468580"/>
            <a:ext cx="9495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20">
            <a:extLst>
              <a:ext uri="{FF2B5EF4-FFF2-40B4-BE49-F238E27FC236}">
                <a16:creationId xmlns:a16="http://schemas.microsoft.com/office/drawing/2014/main" id="{6D2580DE-D7F2-4040-A547-FF0587CC9E7E}"/>
              </a:ext>
            </a:extLst>
          </p:cNvPr>
          <p:cNvCxnSpPr>
            <a:cxnSpLocks/>
          </p:cNvCxnSpPr>
          <p:nvPr/>
        </p:nvCxnSpPr>
        <p:spPr>
          <a:xfrm>
            <a:off x="0" y="1953490"/>
            <a:ext cx="8229600" cy="61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" y="4495800"/>
            <a:ext cx="59245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29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761" y="5111043"/>
            <a:ext cx="3179311" cy="1761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253" y="5105400"/>
            <a:ext cx="3218508" cy="178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885"/>
            <a:ext cx="9137073" cy="197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27"/>
            <a:ext cx="1219200" cy="50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994073" y="-4926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87342"/>
            <a:ext cx="9102976" cy="179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3819274"/>
            <a:ext cx="2576946" cy="46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758" y="3927765"/>
            <a:ext cx="5105042" cy="343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Đường nối Thẳng 20">
            <a:extLst>
              <a:ext uri="{FF2B5EF4-FFF2-40B4-BE49-F238E27FC236}">
                <a16:creationId xmlns:a16="http://schemas.microsoft.com/office/drawing/2014/main" id="{6D2580DE-D7F2-4040-A547-FF0587CC9E7E}"/>
              </a:ext>
            </a:extLst>
          </p:cNvPr>
          <p:cNvCxnSpPr>
            <a:cxnSpLocks/>
            <a:endCxn id="19" idx="3"/>
          </p:cNvCxnSpPr>
          <p:nvPr/>
        </p:nvCxnSpPr>
        <p:spPr>
          <a:xfrm>
            <a:off x="3813558" y="2885990"/>
            <a:ext cx="5289417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20">
            <a:extLst>
              <a:ext uri="{FF2B5EF4-FFF2-40B4-BE49-F238E27FC236}">
                <a16:creationId xmlns:a16="http://schemas.microsoft.com/office/drawing/2014/main" id="{6D2580DE-D7F2-4040-A547-FF0587CC9E7E}"/>
              </a:ext>
            </a:extLst>
          </p:cNvPr>
          <p:cNvCxnSpPr>
            <a:cxnSpLocks/>
          </p:cNvCxnSpPr>
          <p:nvPr/>
        </p:nvCxnSpPr>
        <p:spPr>
          <a:xfrm>
            <a:off x="152400" y="3325090"/>
            <a:ext cx="8763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95800"/>
            <a:ext cx="749481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1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994073" y="-4926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TIẾT 1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0"/>
            <a:ext cx="7128164" cy="673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267200"/>
            <a:ext cx="4800600" cy="2590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4267200"/>
            <a:ext cx="4788227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8400" y="51816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 vồng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636" y="762000"/>
            <a:ext cx="7128164" cy="3505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0" y="9362"/>
            <a:ext cx="4876800" cy="7669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6800" y="4102647"/>
            <a:ext cx="2286000" cy="2635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1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994073" y="-4926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TIẾT 1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6927"/>
            <a:ext cx="1122920" cy="435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78268"/>
            <a:ext cx="2760155" cy="455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609600"/>
            <a:ext cx="3073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30382"/>
            <a:ext cx="2819400" cy="204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170" y="2971800"/>
            <a:ext cx="297803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71800"/>
            <a:ext cx="2840966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118" y="5181600"/>
            <a:ext cx="1369035" cy="401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954" y="5257800"/>
            <a:ext cx="4599711" cy="401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117600" y="5160452"/>
            <a:ext cx="4457863" cy="461529"/>
            <a:chOff x="79500" y="5867400"/>
            <a:chExt cx="2823026" cy="247650"/>
          </a:xfrm>
        </p:grpSpPr>
        <p:pic>
          <p:nvPicPr>
            <p:cNvPr id="6154" name="Picture 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00" y="5867400"/>
              <a:ext cx="211455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5" name="Picture 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676" y="5867400"/>
              <a:ext cx="70485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183" y="5143000"/>
            <a:ext cx="4151169" cy="47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38" y="5211258"/>
            <a:ext cx="6268303" cy="49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Đường nối Thẳng 20">
            <a:extLst>
              <a:ext uri="{FF2B5EF4-FFF2-40B4-BE49-F238E27FC236}">
                <a16:creationId xmlns:a16="http://schemas.microsoft.com/office/drawing/2014/main" id="{6D2580DE-D7F2-4040-A547-FF0587CC9E7E}"/>
              </a:ext>
            </a:extLst>
          </p:cNvPr>
          <p:cNvCxnSpPr>
            <a:cxnSpLocks/>
          </p:cNvCxnSpPr>
          <p:nvPr/>
        </p:nvCxnSpPr>
        <p:spPr>
          <a:xfrm>
            <a:off x="6553200" y="3366656"/>
            <a:ext cx="102523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nối Thẳng 20">
            <a:extLst>
              <a:ext uri="{FF2B5EF4-FFF2-40B4-BE49-F238E27FC236}">
                <a16:creationId xmlns:a16="http://schemas.microsoft.com/office/drawing/2014/main" id="{6D2580DE-D7F2-4040-A547-FF0587CC9E7E}"/>
              </a:ext>
            </a:extLst>
          </p:cNvPr>
          <p:cNvCxnSpPr>
            <a:cxnSpLocks/>
          </p:cNvCxnSpPr>
          <p:nvPr/>
        </p:nvCxnSpPr>
        <p:spPr>
          <a:xfrm>
            <a:off x="6457500" y="4461165"/>
            <a:ext cx="102523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Đường nối Thẳng 20">
            <a:extLst>
              <a:ext uri="{FF2B5EF4-FFF2-40B4-BE49-F238E27FC236}">
                <a16:creationId xmlns:a16="http://schemas.microsoft.com/office/drawing/2014/main" id="{6D2580DE-D7F2-4040-A547-FF0587CC9E7E}"/>
              </a:ext>
            </a:extLst>
          </p:cNvPr>
          <p:cNvCxnSpPr>
            <a:cxnSpLocks/>
          </p:cNvCxnSpPr>
          <p:nvPr/>
        </p:nvCxnSpPr>
        <p:spPr>
          <a:xfrm>
            <a:off x="6400800" y="4953000"/>
            <a:ext cx="102523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69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994073" y="-4926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0" y="762000"/>
            <a:ext cx="8915400" cy="360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Hộp Văn bản 15">
            <a:extLst>
              <a:ext uri="{FF2B5EF4-FFF2-40B4-BE49-F238E27FC236}">
                <a16:creationId xmlns:a16="http://schemas.microsoft.com/office/drawing/2014/main" id="{95538088-44A2-4D93-9983-2F48F36B3DF4}"/>
              </a:ext>
            </a:extLst>
          </p:cNvPr>
          <p:cNvSpPr txBox="1"/>
          <p:nvPr/>
        </p:nvSpPr>
        <p:spPr>
          <a:xfrm>
            <a:off x="2438896" y="1717965"/>
            <a:ext cx="194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b="1" i="1" dirty="0">
                <a:solidFill>
                  <a:srgbClr val="FF0000"/>
                </a:solidFill>
                <a:latin typeface="HP001 5 hàng" panose="020B0603050302020204" pitchFamily="34" charset="0"/>
              </a:rPr>
              <a:t> cầu vŬg</a:t>
            </a:r>
            <a:endParaRPr lang="en-US" sz="3200" b="1" i="1" noProof="0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7" name="Hộp Văn bản 15">
            <a:extLst>
              <a:ext uri="{FF2B5EF4-FFF2-40B4-BE49-F238E27FC236}">
                <a16:creationId xmlns:a16="http://schemas.microsoft.com/office/drawing/2014/main" id="{95538088-44A2-4D93-9983-2F48F36B3DF4}"/>
              </a:ext>
            </a:extLst>
          </p:cNvPr>
          <p:cNvSpPr txBox="1"/>
          <p:nvPr/>
        </p:nvSpPr>
        <p:spPr>
          <a:xfrm>
            <a:off x="4960420" y="1724890"/>
            <a:ext cx="1925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b="1" i="1" dirty="0">
                <a:solidFill>
                  <a:srgbClr val="FF0000"/>
                </a:solidFill>
                <a:latin typeface="HP001 5 hàng" panose="020B0603050302020204" pitchFamily="34" charset="0"/>
              </a:rPr>
              <a:t> cầu vŬg</a:t>
            </a:r>
            <a:endParaRPr lang="en-US" sz="3200" b="1" i="1" noProof="0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8" name="Hộp Văn bản 15">
            <a:extLst>
              <a:ext uri="{FF2B5EF4-FFF2-40B4-BE49-F238E27FC236}">
                <a16:creationId xmlns:a16="http://schemas.microsoft.com/office/drawing/2014/main" id="{95538088-44A2-4D93-9983-2F48F36B3DF4}"/>
              </a:ext>
            </a:extLst>
          </p:cNvPr>
          <p:cNvSpPr txBox="1"/>
          <p:nvPr/>
        </p:nvSpPr>
        <p:spPr>
          <a:xfrm>
            <a:off x="-65316" y="2354115"/>
            <a:ext cx="2012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b="1" i="1" dirty="0">
                <a:solidFill>
                  <a:srgbClr val="FF0000"/>
                </a:solidFill>
                <a:latin typeface="HP001 5 hàng" panose="020B0603050302020204" pitchFamily="34" charset="0"/>
              </a:rPr>
              <a:t> cầu vŬg</a:t>
            </a:r>
            <a:endParaRPr lang="en-US" sz="3200" b="1" i="1" noProof="0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9" name="Hộp Văn bản 15">
            <a:extLst>
              <a:ext uri="{FF2B5EF4-FFF2-40B4-BE49-F238E27FC236}">
                <a16:creationId xmlns:a16="http://schemas.microsoft.com/office/drawing/2014/main" id="{95538088-44A2-4D93-9983-2F48F36B3DF4}"/>
              </a:ext>
            </a:extLst>
          </p:cNvPr>
          <p:cNvSpPr txBox="1"/>
          <p:nvPr/>
        </p:nvSpPr>
        <p:spPr>
          <a:xfrm>
            <a:off x="2452745" y="2352390"/>
            <a:ext cx="1904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b="1" i="1" dirty="0">
                <a:solidFill>
                  <a:srgbClr val="FF0000"/>
                </a:solidFill>
                <a:latin typeface="HP001 5 hàng" panose="020B0603050302020204" pitchFamily="34" charset="0"/>
              </a:rPr>
              <a:t> cầu vŬg</a:t>
            </a:r>
            <a:endParaRPr lang="en-US" sz="3200" b="1" i="1" noProof="0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10" name="Hộp Văn bản 15">
            <a:extLst>
              <a:ext uri="{FF2B5EF4-FFF2-40B4-BE49-F238E27FC236}">
                <a16:creationId xmlns:a16="http://schemas.microsoft.com/office/drawing/2014/main" id="{95538088-44A2-4D93-9983-2F48F36B3DF4}"/>
              </a:ext>
            </a:extLst>
          </p:cNvPr>
          <p:cNvSpPr txBox="1"/>
          <p:nvPr/>
        </p:nvSpPr>
        <p:spPr>
          <a:xfrm>
            <a:off x="4960420" y="2354115"/>
            <a:ext cx="2012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b="1" i="1" dirty="0">
                <a:solidFill>
                  <a:srgbClr val="FF0000"/>
                </a:solidFill>
                <a:latin typeface="HP001 5 hàng" panose="020B0603050302020204" pitchFamily="34" charset="0"/>
              </a:rPr>
              <a:t> cầu vŬg</a:t>
            </a:r>
            <a:endParaRPr lang="en-US" sz="3200" b="1" i="1" noProof="0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11" name="Hộp Văn bản 15">
            <a:extLst>
              <a:ext uri="{FF2B5EF4-FFF2-40B4-BE49-F238E27FC236}">
                <a16:creationId xmlns:a16="http://schemas.microsoft.com/office/drawing/2014/main" id="{95538088-44A2-4D93-9983-2F48F36B3DF4}"/>
              </a:ext>
            </a:extLst>
          </p:cNvPr>
          <p:cNvSpPr txBox="1"/>
          <p:nvPr/>
        </p:nvSpPr>
        <p:spPr>
          <a:xfrm>
            <a:off x="2409698" y="2994310"/>
            <a:ext cx="1904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b="1" i="1" dirty="0">
                <a:solidFill>
                  <a:srgbClr val="FF0000"/>
                </a:solidFill>
                <a:latin typeface="HP001 5 hàng" panose="020B0603050302020204" pitchFamily="34" charset="0"/>
              </a:rPr>
              <a:t> jưa ǟào</a:t>
            </a:r>
            <a:endParaRPr lang="en-US" sz="3200" b="1" i="1" noProof="0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12" name="Hộp Văn bản 15">
            <a:extLst>
              <a:ext uri="{FF2B5EF4-FFF2-40B4-BE49-F238E27FC236}">
                <a16:creationId xmlns:a16="http://schemas.microsoft.com/office/drawing/2014/main" id="{95538088-44A2-4D93-9983-2F48F36B3DF4}"/>
              </a:ext>
            </a:extLst>
          </p:cNvPr>
          <p:cNvSpPr txBox="1"/>
          <p:nvPr/>
        </p:nvSpPr>
        <p:spPr>
          <a:xfrm>
            <a:off x="4952008" y="2971212"/>
            <a:ext cx="2237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b="1" i="1" dirty="0">
                <a:solidFill>
                  <a:srgbClr val="FF0000"/>
                </a:solidFill>
                <a:latin typeface="HP001 5 hàng" panose="020B0603050302020204" pitchFamily="34" charset="0"/>
              </a:rPr>
              <a:t> jưa ǟào</a:t>
            </a:r>
            <a:endParaRPr lang="en-US" sz="3200" b="1" i="1" noProof="0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13" name="Hộp Văn bản 15">
            <a:extLst>
              <a:ext uri="{FF2B5EF4-FFF2-40B4-BE49-F238E27FC236}">
                <a16:creationId xmlns:a16="http://schemas.microsoft.com/office/drawing/2014/main" id="{95538088-44A2-4D93-9983-2F48F36B3DF4}"/>
              </a:ext>
            </a:extLst>
          </p:cNvPr>
          <p:cNvSpPr txBox="1"/>
          <p:nvPr/>
        </p:nvSpPr>
        <p:spPr>
          <a:xfrm>
            <a:off x="54428" y="3606795"/>
            <a:ext cx="1995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b="1" i="1" dirty="0">
                <a:solidFill>
                  <a:srgbClr val="FF0000"/>
                </a:solidFill>
                <a:latin typeface="HP001 5 hàng" panose="020B0603050302020204" pitchFamily="34" charset="0"/>
              </a:rPr>
              <a:t> jưa ǟào</a:t>
            </a:r>
            <a:endParaRPr lang="en-US" sz="3200" b="1" i="1" noProof="0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14" name="Hộp Văn bản 15">
            <a:extLst>
              <a:ext uri="{FF2B5EF4-FFF2-40B4-BE49-F238E27FC236}">
                <a16:creationId xmlns:a16="http://schemas.microsoft.com/office/drawing/2014/main" id="{95538088-44A2-4D93-9983-2F48F36B3DF4}"/>
              </a:ext>
            </a:extLst>
          </p:cNvPr>
          <p:cNvSpPr txBox="1"/>
          <p:nvPr/>
        </p:nvSpPr>
        <p:spPr>
          <a:xfrm>
            <a:off x="2423552" y="3609110"/>
            <a:ext cx="1995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b="1" i="1" dirty="0">
                <a:solidFill>
                  <a:srgbClr val="FF0000"/>
                </a:solidFill>
                <a:latin typeface="HP001 5 hàng" panose="020B0603050302020204" pitchFamily="34" charset="0"/>
              </a:rPr>
              <a:t> jưa ǟào</a:t>
            </a:r>
            <a:endParaRPr lang="en-US" sz="3200" b="1" i="1" noProof="0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15" name="Hộp Văn bản 15">
            <a:extLst>
              <a:ext uri="{FF2B5EF4-FFF2-40B4-BE49-F238E27FC236}">
                <a16:creationId xmlns:a16="http://schemas.microsoft.com/office/drawing/2014/main" id="{95538088-44A2-4D93-9983-2F48F36B3DF4}"/>
              </a:ext>
            </a:extLst>
          </p:cNvPr>
          <p:cNvSpPr txBox="1"/>
          <p:nvPr/>
        </p:nvSpPr>
        <p:spPr>
          <a:xfrm>
            <a:off x="4938154" y="3623823"/>
            <a:ext cx="2403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b="1" i="1" dirty="0">
                <a:solidFill>
                  <a:srgbClr val="FF0000"/>
                </a:solidFill>
                <a:latin typeface="HP001 5 hàng" panose="020B0603050302020204" pitchFamily="34" charset="0"/>
              </a:rPr>
              <a:t> jưa ǟào</a:t>
            </a:r>
            <a:endParaRPr lang="en-US" sz="3200" b="1" i="1" noProof="0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32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994073" y="-4926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1"/>
            <a:ext cx="7004974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817" y="1824068"/>
            <a:ext cx="2760155" cy="455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18" y="2355400"/>
            <a:ext cx="3073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418" y="2376182"/>
            <a:ext cx="2819400" cy="204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188" y="4587187"/>
            <a:ext cx="297803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265" y="4587187"/>
            <a:ext cx="2840966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Đường nối Thẳng 20">
            <a:extLst>
              <a:ext uri="{FF2B5EF4-FFF2-40B4-BE49-F238E27FC236}">
                <a16:creationId xmlns:a16="http://schemas.microsoft.com/office/drawing/2014/main" id="{6D2580DE-D7F2-4040-A547-FF0587CC9E7E}"/>
              </a:ext>
            </a:extLst>
          </p:cNvPr>
          <p:cNvCxnSpPr>
            <a:cxnSpLocks/>
          </p:cNvCxnSpPr>
          <p:nvPr/>
        </p:nvCxnSpPr>
        <p:spPr>
          <a:xfrm>
            <a:off x="3161493" y="3336942"/>
            <a:ext cx="60001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20">
            <a:extLst>
              <a:ext uri="{FF2B5EF4-FFF2-40B4-BE49-F238E27FC236}">
                <a16:creationId xmlns:a16="http://schemas.microsoft.com/office/drawing/2014/main" id="{6D2580DE-D7F2-4040-A547-FF0587CC9E7E}"/>
              </a:ext>
            </a:extLst>
          </p:cNvPr>
          <p:cNvCxnSpPr>
            <a:cxnSpLocks/>
          </p:cNvCxnSpPr>
          <p:nvPr/>
        </p:nvCxnSpPr>
        <p:spPr>
          <a:xfrm>
            <a:off x="3352800" y="4419600"/>
            <a:ext cx="60001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20">
            <a:extLst>
              <a:ext uri="{FF2B5EF4-FFF2-40B4-BE49-F238E27FC236}">
                <a16:creationId xmlns:a16="http://schemas.microsoft.com/office/drawing/2014/main" id="{6D2580DE-D7F2-4040-A547-FF0587CC9E7E}"/>
              </a:ext>
            </a:extLst>
          </p:cNvPr>
          <p:cNvCxnSpPr>
            <a:cxnSpLocks/>
          </p:cNvCxnSpPr>
          <p:nvPr/>
        </p:nvCxnSpPr>
        <p:spPr>
          <a:xfrm>
            <a:off x="5849273" y="5015345"/>
            <a:ext cx="60001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nối Thẳng 20">
            <a:extLst>
              <a:ext uri="{FF2B5EF4-FFF2-40B4-BE49-F238E27FC236}">
                <a16:creationId xmlns:a16="http://schemas.microsoft.com/office/drawing/2014/main" id="{6D2580DE-D7F2-4040-A547-FF0587CC9E7E}"/>
              </a:ext>
            </a:extLst>
          </p:cNvPr>
          <p:cNvCxnSpPr>
            <a:cxnSpLocks/>
          </p:cNvCxnSpPr>
          <p:nvPr/>
        </p:nvCxnSpPr>
        <p:spPr>
          <a:xfrm>
            <a:off x="6975765" y="2729345"/>
            <a:ext cx="39849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6D2580DE-D7F2-4040-A547-FF0587CC9E7E}"/>
              </a:ext>
            </a:extLst>
          </p:cNvPr>
          <p:cNvCxnSpPr>
            <a:cxnSpLocks/>
          </p:cNvCxnSpPr>
          <p:nvPr/>
        </p:nvCxnSpPr>
        <p:spPr>
          <a:xfrm>
            <a:off x="7046538" y="3823855"/>
            <a:ext cx="39849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nối Thẳng 20">
            <a:extLst>
              <a:ext uri="{FF2B5EF4-FFF2-40B4-BE49-F238E27FC236}">
                <a16:creationId xmlns:a16="http://schemas.microsoft.com/office/drawing/2014/main" id="{6D2580DE-D7F2-4040-A547-FF0587CC9E7E}"/>
              </a:ext>
            </a:extLst>
          </p:cNvPr>
          <p:cNvCxnSpPr>
            <a:cxnSpLocks/>
          </p:cNvCxnSpPr>
          <p:nvPr/>
        </p:nvCxnSpPr>
        <p:spPr>
          <a:xfrm>
            <a:off x="5791200" y="6019800"/>
            <a:ext cx="39849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nối Thẳng 20">
            <a:extLst>
              <a:ext uri="{FF2B5EF4-FFF2-40B4-BE49-F238E27FC236}">
                <a16:creationId xmlns:a16="http://schemas.microsoft.com/office/drawing/2014/main" id="{6D2580DE-D7F2-4040-A547-FF0587CC9E7E}"/>
              </a:ext>
            </a:extLst>
          </p:cNvPr>
          <p:cNvCxnSpPr>
            <a:cxnSpLocks/>
          </p:cNvCxnSpPr>
          <p:nvPr/>
        </p:nvCxnSpPr>
        <p:spPr>
          <a:xfrm>
            <a:off x="1658909" y="2729345"/>
            <a:ext cx="39849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nối Thẳng 20">
            <a:extLst>
              <a:ext uri="{FF2B5EF4-FFF2-40B4-BE49-F238E27FC236}">
                <a16:creationId xmlns:a16="http://schemas.microsoft.com/office/drawing/2014/main" id="{6D2580DE-D7F2-4040-A547-FF0587CC9E7E}"/>
              </a:ext>
            </a:extLst>
          </p:cNvPr>
          <p:cNvCxnSpPr>
            <a:cxnSpLocks/>
          </p:cNvCxnSpPr>
          <p:nvPr/>
        </p:nvCxnSpPr>
        <p:spPr>
          <a:xfrm>
            <a:off x="2268509" y="2743200"/>
            <a:ext cx="39849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nối Thẳng 20">
            <a:extLst>
              <a:ext uri="{FF2B5EF4-FFF2-40B4-BE49-F238E27FC236}">
                <a16:creationId xmlns:a16="http://schemas.microsoft.com/office/drawing/2014/main" id="{6D2580DE-D7F2-4040-A547-FF0587CC9E7E}"/>
              </a:ext>
            </a:extLst>
          </p:cNvPr>
          <p:cNvCxnSpPr>
            <a:cxnSpLocks/>
          </p:cNvCxnSpPr>
          <p:nvPr/>
        </p:nvCxnSpPr>
        <p:spPr>
          <a:xfrm>
            <a:off x="6449290" y="6554532"/>
            <a:ext cx="39849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84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994073" y="-4926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0"/>
            <a:ext cx="7363692" cy="193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" y="2590800"/>
            <a:ext cx="8963891" cy="34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Hộp Văn bản 15">
            <a:extLst>
              <a:ext uri="{FF2B5EF4-FFF2-40B4-BE49-F238E27FC236}">
                <a16:creationId xmlns:a16="http://schemas.microsoft.com/office/drawing/2014/main" id="{95538088-44A2-4D93-9983-2F48F36B3DF4}"/>
              </a:ext>
            </a:extLst>
          </p:cNvPr>
          <p:cNvSpPr txBox="1"/>
          <p:nvPr/>
        </p:nvSpPr>
        <p:spPr>
          <a:xfrm>
            <a:off x="478972" y="3987141"/>
            <a:ext cx="2473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b="1" i="1" dirty="0">
                <a:solidFill>
                  <a:srgbClr val="FF0000"/>
                </a:solidFill>
                <a:latin typeface="HP001 5 hàng" panose="020B0603050302020204" pitchFamily="34" charset="0"/>
              </a:rPr>
              <a:t> vŬg - ǇrŪg</a:t>
            </a:r>
            <a:endParaRPr lang="en-US" sz="3200" b="1" i="1" noProof="0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6" name="Hộp Văn bản 15">
            <a:extLst>
              <a:ext uri="{FF2B5EF4-FFF2-40B4-BE49-F238E27FC236}">
                <a16:creationId xmlns:a16="http://schemas.microsoft.com/office/drawing/2014/main" id="{95538088-44A2-4D93-9983-2F48F36B3DF4}"/>
              </a:ext>
            </a:extLst>
          </p:cNvPr>
          <p:cNvSpPr txBox="1"/>
          <p:nvPr/>
        </p:nvSpPr>
        <p:spPr>
          <a:xfrm>
            <a:off x="522514" y="462049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b="1" i="1" dirty="0">
                <a:solidFill>
                  <a:srgbClr val="FF0000"/>
                </a:solidFill>
                <a:latin typeface="HP001 5 hàng" panose="020B0603050302020204" pitchFamily="34" charset="0"/>
              </a:rPr>
              <a:t> ǇrƟ - b</a:t>
            </a:r>
            <a:r>
              <a:rPr lang="el-GR" sz="3200" b="1" i="1" dirty="0">
                <a:solidFill>
                  <a:srgbClr val="FF0000"/>
                </a:solidFill>
                <a:latin typeface="HP001 5 hàng" panose="020B0603050302020204" pitchFamily="34" charset="0"/>
              </a:rPr>
              <a:t>Π</a:t>
            </a:r>
            <a:endParaRPr lang="en-US" sz="3200" b="1" i="1" noProof="0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7" name="Hộp Văn bản 15">
            <a:extLst>
              <a:ext uri="{FF2B5EF4-FFF2-40B4-BE49-F238E27FC236}">
                <a16:creationId xmlns:a16="http://schemas.microsoft.com/office/drawing/2014/main" id="{95538088-44A2-4D93-9983-2F48F36B3DF4}"/>
              </a:ext>
            </a:extLst>
          </p:cNvPr>
          <p:cNvSpPr txBox="1"/>
          <p:nvPr/>
        </p:nvSpPr>
        <p:spPr>
          <a:xfrm>
            <a:off x="457200" y="5246746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l-GR" sz="3200" b="1" i="1" dirty="0">
                <a:solidFill>
                  <a:srgbClr val="FF0000"/>
                </a:solidFill>
                <a:latin typeface="HP001 5 hàng" panose="020B0603050302020204" pitchFamily="34" charset="0"/>
              </a:rPr>
              <a:t> ν</a:t>
            </a:r>
            <a:r>
              <a:rPr lang="vi-VN" sz="3200" b="1" i="1" dirty="0">
                <a:solidFill>
                  <a:srgbClr val="FF0000"/>
                </a:solidFill>
                <a:latin typeface="HP001 5 hàng" panose="020B0603050302020204" pitchFamily="34" charset="0"/>
              </a:rPr>
              <a:t>Ẃa - jưa</a:t>
            </a:r>
            <a:endParaRPr lang="en-US" sz="3200" b="1" i="1" noProof="0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21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9987</TotalTime>
  <Words>254</Words>
  <Application>Microsoft Office PowerPoint</Application>
  <PresentationFormat>On-screen Show (4:3)</PresentationFormat>
  <Paragraphs>63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宋体</vt:lpstr>
      <vt:lpstr>Arial</vt:lpstr>
      <vt:lpstr>Calibri</vt:lpstr>
      <vt:lpstr>HP001 4 hàng</vt:lpstr>
      <vt:lpstr>HP001 5 hàng</vt:lpstr>
      <vt:lpstr>Times New Roman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270</cp:revision>
  <dcterms:created xsi:type="dcterms:W3CDTF">2020-05-18T12:48:51Z</dcterms:created>
  <dcterms:modified xsi:type="dcterms:W3CDTF">2025-04-10T01:56:43Z</dcterms:modified>
</cp:coreProperties>
</file>