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07" r:id="rId4"/>
  </p:sldMasterIdLst>
  <p:notesMasterIdLst>
    <p:notesMasterId r:id="rId37"/>
  </p:notesMasterIdLst>
  <p:sldIdLst>
    <p:sldId id="394" r:id="rId5"/>
    <p:sldId id="395" r:id="rId6"/>
    <p:sldId id="397" r:id="rId7"/>
    <p:sldId id="304" r:id="rId8"/>
    <p:sldId id="374" r:id="rId9"/>
    <p:sldId id="375" r:id="rId10"/>
    <p:sldId id="376" r:id="rId11"/>
    <p:sldId id="399" r:id="rId12"/>
    <p:sldId id="321" r:id="rId13"/>
    <p:sldId id="377" r:id="rId14"/>
    <p:sldId id="355" r:id="rId15"/>
    <p:sldId id="378" r:id="rId16"/>
    <p:sldId id="379" r:id="rId17"/>
    <p:sldId id="365" r:id="rId18"/>
    <p:sldId id="360" r:id="rId19"/>
    <p:sldId id="380" r:id="rId20"/>
    <p:sldId id="381" r:id="rId21"/>
    <p:sldId id="382" r:id="rId22"/>
    <p:sldId id="358" r:id="rId23"/>
    <p:sldId id="384" r:id="rId24"/>
    <p:sldId id="383" r:id="rId25"/>
    <p:sldId id="389" r:id="rId26"/>
    <p:sldId id="390" r:id="rId27"/>
    <p:sldId id="391" r:id="rId28"/>
    <p:sldId id="386" r:id="rId29"/>
    <p:sldId id="281" r:id="rId30"/>
    <p:sldId id="282" r:id="rId31"/>
    <p:sldId id="283" r:id="rId32"/>
    <p:sldId id="284" r:id="rId33"/>
    <p:sldId id="387" r:id="rId34"/>
    <p:sldId id="328" r:id="rId35"/>
    <p:sldId id="35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60" d="100"/>
          <a:sy n="60" d="100"/>
        </p:scale>
        <p:origin x="83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31</a:t>
            </a:fld>
            <a:endParaRPr lang="en-US"/>
          </a:p>
        </p:txBody>
      </p:sp>
    </p:spTree>
    <p:extLst>
      <p:ext uri="{BB962C8B-B14F-4D97-AF65-F5344CB8AC3E}">
        <p14:creationId xmlns:p14="http://schemas.microsoft.com/office/powerpoint/2010/main" val="596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2025/6/2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8186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892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75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92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76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30596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51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067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2025/6/2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9938449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25704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2025/6/2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7306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3531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9695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9365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6491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5202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4729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1445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3316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8429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6/2/2025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24425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2025/6/2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2025/6/2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FDEAE73-EF1C-86D8-8FB2-64817EC7F306}"/>
              </a:ext>
            </a:extLst>
          </p:cNvPr>
          <p:cNvGrpSpPr/>
          <p:nvPr userDrawn="1"/>
        </p:nvGrpSpPr>
        <p:grpSpPr>
          <a:xfrm>
            <a:off x="119454" y="-467832"/>
            <a:ext cx="11872521" cy="7072076"/>
            <a:chOff x="639096" y="1013468"/>
            <a:chExt cx="10913807" cy="4821275"/>
          </a:xfrm>
        </p:grpSpPr>
        <p:sp>
          <p:nvSpPr>
            <p:cNvPr id="4" name="Rectangle 3">
              <a:extLst>
                <a:ext uri="{FF2B5EF4-FFF2-40B4-BE49-F238E27FC236}">
                  <a16:creationId xmlns:a16="http://schemas.microsoft.com/office/drawing/2014/main" id="{5BA499D9-BFF9-64BC-7325-69E16D18749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Freeform: Shape 4">
              <a:extLst>
                <a:ext uri="{FF2B5EF4-FFF2-40B4-BE49-F238E27FC236}">
                  <a16:creationId xmlns:a16="http://schemas.microsoft.com/office/drawing/2014/main" id="{86214AA9-B7AD-416B-080D-DEE1AC567742}"/>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6" name="Freeform: Shape 5">
              <a:extLst>
                <a:ext uri="{FF2B5EF4-FFF2-40B4-BE49-F238E27FC236}">
                  <a16:creationId xmlns:a16="http://schemas.microsoft.com/office/drawing/2014/main" id="{1526F8CB-CF79-547D-2C84-C5A04EC13B68}"/>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7" name="Heart 6">
              <a:extLst>
                <a:ext uri="{FF2B5EF4-FFF2-40B4-BE49-F238E27FC236}">
                  <a16:creationId xmlns:a16="http://schemas.microsoft.com/office/drawing/2014/main" id="{F6455C9F-7FDD-65E2-E1EA-A28DA1A79DD1}"/>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8" name="Picture 7">
            <a:extLst>
              <a:ext uri="{FF2B5EF4-FFF2-40B4-BE49-F238E27FC236}">
                <a16:creationId xmlns:a16="http://schemas.microsoft.com/office/drawing/2014/main" id="{304851B3-41F2-BB0F-B74C-76A9A580D3CE}"/>
              </a:ext>
            </a:extLst>
          </p:cNvPr>
          <p:cNvPicPr>
            <a:picLocks noChangeAspect="1"/>
          </p:cNvPicPr>
          <p:nvPr userDrawn="1"/>
        </p:nvPicPr>
        <p:blipFill>
          <a:blip r:embed="rId3"/>
          <a:stretch>
            <a:fillRect/>
          </a:stretch>
        </p:blipFill>
        <p:spPr>
          <a:xfrm>
            <a:off x="180532" y="5191566"/>
            <a:ext cx="1373221" cy="1373221"/>
          </a:xfrm>
          <a:prstGeom prst="rect">
            <a:avLst/>
          </a:prstGeom>
        </p:spPr>
      </p:pic>
    </p:spTree>
    <p:extLst>
      <p:ext uri="{BB962C8B-B14F-4D97-AF65-F5344CB8AC3E}">
        <p14:creationId xmlns:p14="http://schemas.microsoft.com/office/powerpoint/2010/main" val="12592929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216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62480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67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698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392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757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3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725"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8244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41.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41.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1.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1.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1.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8.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41.sv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41.sv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svg"/><Relationship Id="rId2" Type="http://schemas.openxmlformats.org/officeDocument/2006/relationships/image" Target="../media/image46.png"/><Relationship Id="rId16" Type="http://schemas.openxmlformats.org/officeDocument/2006/relationships/image" Target="../media/image64.svg"/><Relationship Id="rId1" Type="http://schemas.openxmlformats.org/officeDocument/2006/relationships/slideLayout" Target="../slideLayouts/slideLayout37.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53.svg"/><Relationship Id="rId15" Type="http://schemas.openxmlformats.org/officeDocument/2006/relationships/image" Target="../media/image53.png"/><Relationship Id="rId10" Type="http://schemas.openxmlformats.org/officeDocument/2006/relationships/image" Target="../media/image50.gif"/><Relationship Id="rId4" Type="http://schemas.openxmlformats.org/officeDocument/2006/relationships/image" Target="../media/image47.png"/><Relationship Id="rId9" Type="http://schemas.openxmlformats.org/officeDocument/2006/relationships/image" Target="../media/image57.svg"/><Relationship Id="rId14" Type="http://schemas.openxmlformats.org/officeDocument/2006/relationships/image" Target="../media/image62.svg"/></Relationships>
</file>

<file path=ppt/slides/_rels/slide2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8.png"/><Relationship Id="rId7" Type="http://schemas.openxmlformats.org/officeDocument/2006/relationships/image" Target="../media/image55.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66.svg"/><Relationship Id="rId5" Type="http://schemas.openxmlformats.org/officeDocument/2006/relationships/image" Target="../media/image54.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68.sv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32.svg"/><Relationship Id="rId12"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16.png"/><Relationship Id="rId5" Type="http://schemas.openxmlformats.org/officeDocument/2006/relationships/image" Target="../media/image30.svg"/><Relationship Id="rId15" Type="http://schemas.openxmlformats.org/officeDocument/2006/relationships/image" Target="../media/image57.png"/><Relationship Id="rId10" Type="http://schemas.openxmlformats.org/officeDocument/2006/relationships/image" Target="../media/image15.pn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1.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3.wav"/><Relationship Id="rId7" Type="http://schemas.openxmlformats.org/officeDocument/2006/relationships/slide" Target="slide30.xml"/><Relationship Id="rId2" Type="http://schemas.openxmlformats.org/officeDocument/2006/relationships/audio" Target="../media/audio2.wav"/><Relationship Id="rId1" Type="http://schemas.openxmlformats.org/officeDocument/2006/relationships/slideLayout" Target="../slideLayouts/slideLayout31.xml"/><Relationship Id="rId6" Type="http://schemas.openxmlformats.org/officeDocument/2006/relationships/image" Target="../media/image63.png"/><Relationship Id="rId11" Type="http://schemas.openxmlformats.org/officeDocument/2006/relationships/slide" Target="slide31.xml"/><Relationship Id="rId5" Type="http://schemas.openxmlformats.org/officeDocument/2006/relationships/slide" Target="slide28.xml"/><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slide" Target="slide29.xml"/></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5.wav"/><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audio" Target="../media/audio4.wav"/><Relationship Id="rId1" Type="http://schemas.openxmlformats.org/officeDocument/2006/relationships/slideLayout" Target="../slideLayouts/slideLayout31.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6.jpg"/><Relationship Id="rId10" Type="http://schemas.openxmlformats.org/officeDocument/2006/relationships/image" Target="../media/image69.png"/><Relationship Id="rId4" Type="http://schemas.openxmlformats.org/officeDocument/2006/relationships/audio" Target="../media/audio6.wav"/><Relationship Id="rId9" Type="http://schemas.openxmlformats.org/officeDocument/2006/relationships/slide" Target="slide27.xml"/></Relationships>
</file>

<file path=ppt/slides/_rels/slide29.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5.wav"/><Relationship Id="rId7" Type="http://schemas.openxmlformats.org/officeDocument/2006/relationships/image" Target="../media/image68.png"/><Relationship Id="rId2" Type="http://schemas.openxmlformats.org/officeDocument/2006/relationships/audio" Target="../media/audio4.wav"/><Relationship Id="rId1" Type="http://schemas.openxmlformats.org/officeDocument/2006/relationships/slideLayout" Target="../slideLayouts/slideLayout31.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jpg"/><Relationship Id="rId10" Type="http://schemas.openxmlformats.org/officeDocument/2006/relationships/image" Target="../media/image70.png"/><Relationship Id="rId4" Type="http://schemas.openxmlformats.org/officeDocument/2006/relationships/audio" Target="../media/audio6.wav"/><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8.xml"/><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9.png"/><Relationship Id="rId3" Type="http://schemas.openxmlformats.org/officeDocument/2006/relationships/slideLayout" Target="../slideLayouts/slideLayout31.xml"/><Relationship Id="rId7" Type="http://schemas.openxmlformats.org/officeDocument/2006/relationships/image" Target="../media/image66.jpg"/><Relationship Id="rId12" Type="http://schemas.openxmlformats.org/officeDocument/2006/relationships/slide" Target="slide2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6.wav"/><Relationship Id="rId11" Type="http://schemas.openxmlformats.org/officeDocument/2006/relationships/image" Target="../media/image71.png"/><Relationship Id="rId5" Type="http://schemas.openxmlformats.org/officeDocument/2006/relationships/audio" Target="../media/audio5.wav"/><Relationship Id="rId10" Type="http://schemas.openxmlformats.org/officeDocument/2006/relationships/image" Target="../media/image68.png"/><Relationship Id="rId4" Type="http://schemas.openxmlformats.org/officeDocument/2006/relationships/audio" Target="../media/audio4.wav"/><Relationship Id="rId9" Type="http://schemas.openxmlformats.org/officeDocument/2006/relationships/image" Target="../media/image67.png"/><Relationship Id="rId1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sv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9.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75.png"/><Relationship Id="rId4" Type="http://schemas.openxmlformats.org/officeDocument/2006/relationships/image" Target="../media/image15.pn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5.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5.xml"/><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wmf"/></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image" Target="../media/image13.png"/><Relationship Id="rId7" Type="http://schemas.openxmlformats.org/officeDocument/2006/relationships/image" Target="../media/image32.svg"/><Relationship Id="rId12"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15.png"/><Relationship Id="rId5" Type="http://schemas.openxmlformats.org/officeDocument/2006/relationships/image" Target="../media/image30.svg"/><Relationship Id="rId15" Type="http://schemas.openxmlformats.org/officeDocument/2006/relationships/image" Target="../media/image31.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4.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8349" y="296214"/>
            <a:ext cx="5769736" cy="384721"/>
          </a:xfrm>
          <a:prstGeom prst="rect">
            <a:avLst/>
          </a:prstGeom>
          <a:noFill/>
        </p:spPr>
        <p:txBody>
          <a:bodyPr wrap="square" rtlCol="0">
            <a:spAutoFit/>
          </a:bodyPr>
          <a:lstStyle/>
          <a:p>
            <a:endParaRPr lang="en-US" dirty="0"/>
          </a:p>
        </p:txBody>
      </p:sp>
      <p:pic>
        <p:nvPicPr>
          <p:cNvPr id="5" name="Picture 4" descr="fgfg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802983" cy="544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569133" y="216307"/>
            <a:ext cx="72961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7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50000"/>
              </a:spcBef>
              <a:buSzTx/>
              <a:buFontTx/>
              <a:buNone/>
            </a:pPr>
            <a:r>
              <a:rPr lang="en-US" altLang="en-US" sz="4400" b="1" dirty="0" err="1">
                <a:solidFill>
                  <a:srgbClr val="FFFF00"/>
                </a:solidFill>
                <a:latin typeface="Times New Roman" panose="02020603050405020304" pitchFamily="18" charset="0"/>
                <a:cs typeface="Times New Roman" panose="02020603050405020304" pitchFamily="18" charset="0"/>
              </a:rPr>
              <a:t>Nhiệt</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liệt</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chào</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mừng</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các</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thầy</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cô</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về</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dự</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giờ</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thăm</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lớp</a:t>
            </a:r>
            <a:r>
              <a:rPr lang="en-US" altLang="en-US" sz="4400" b="1" dirty="0">
                <a:solidFill>
                  <a:srgbClr val="FF0000"/>
                </a:solidFill>
                <a:latin typeface="Times New Roman" panose="02020603050405020304" pitchFamily="18" charset="0"/>
                <a:cs typeface="Times New Roman" panose="02020603050405020304" pitchFamily="18" charset="0"/>
              </a:rPr>
              <a:t> </a:t>
            </a:r>
            <a:endParaRPr lang="en-US" altLang="en-US" sz="4400" b="1" dirty="0" smtClean="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SzTx/>
              <a:buFontTx/>
              <a:buNone/>
            </a:pPr>
            <a:r>
              <a:rPr lang="en-US" altLang="en-US" sz="4400" b="1" dirty="0" err="1" smtClean="0">
                <a:solidFill>
                  <a:srgbClr val="FF0000"/>
                </a:solidFill>
                <a:latin typeface="Times New Roman" panose="02020603050405020304" pitchFamily="18" charset="0"/>
                <a:cs typeface="Times New Roman" panose="02020603050405020304" pitchFamily="18" charset="0"/>
              </a:rPr>
              <a:t>Lớp</a:t>
            </a:r>
            <a:r>
              <a:rPr lang="en-US" altLang="en-US" sz="4400" b="1" dirty="0" smtClean="0">
                <a:solidFill>
                  <a:srgbClr val="FF0000"/>
                </a:solidFill>
                <a:latin typeface="Times New Roman" panose="02020603050405020304" pitchFamily="18" charset="0"/>
                <a:cs typeface="Times New Roman" panose="02020603050405020304" pitchFamily="18" charset="0"/>
              </a:rPr>
              <a:t> 5A2</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
        <p:nvSpPr>
          <p:cNvPr id="7" name="Text Box 2"/>
          <p:cNvSpPr txBox="1">
            <a:spLocks noChangeArrowheads="1"/>
          </p:cNvSpPr>
          <p:nvPr/>
        </p:nvSpPr>
        <p:spPr bwMode="auto">
          <a:xfrm>
            <a:off x="881873" y="5674897"/>
            <a:ext cx="83128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7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3470" rtl="0" eaLnBrk="1" fontAlgn="auto" latinLnBrk="0" hangingPunct="1">
              <a:lnSpc>
                <a:spcPct val="100000"/>
              </a:lnSpc>
              <a:spcBef>
                <a:spcPct val="50000"/>
              </a:spcBef>
              <a:spcAft>
                <a:spcPts val="0"/>
              </a:spcAft>
              <a:buClrTx/>
              <a:buSzTx/>
              <a:buFontTx/>
              <a:buNone/>
              <a:tabLst/>
              <a:defRPr/>
            </a:pPr>
            <a:r>
              <a:rPr lang="en-US" altLang="en-US" sz="4400" b="1" dirty="0" err="1" smtClean="0">
                <a:solidFill>
                  <a:srgbClr val="7030A0"/>
                </a:solidFill>
                <a:latin typeface="Times New Roman" panose="02020603050405020304" pitchFamily="18" charset="0"/>
                <a:cs typeface="Times New Roman" panose="02020603050405020304" pitchFamily="18" charset="0"/>
              </a:rPr>
              <a:t>Giáo</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viên</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Bùi</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Thị</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Thanh</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Liên</a:t>
            </a:r>
            <a:r>
              <a:rPr kumimoji="0" lang="en-US" altLang="en-US"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endParaRPr kumimoji="0" lang="en-US" alt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0802983" y="0"/>
            <a:ext cx="1420750" cy="1330413"/>
          </a:xfrm>
          <a:prstGeom prst="rect">
            <a:avLst/>
          </a:prstGeom>
        </p:spPr>
      </p:pic>
    </p:spTree>
    <p:extLst>
      <p:ext uri="{BB962C8B-B14F-4D97-AF65-F5344CB8AC3E}">
        <p14:creationId xmlns:p14="http://schemas.microsoft.com/office/powerpoint/2010/main" val="1329021132"/>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ản làng qua ống kính l Bản Vãn - Sơn A">
            <a:hlinkClick r:id="" action="ppaction://media"/>
            <a:extLst>
              <a:ext uri="{FF2B5EF4-FFF2-40B4-BE49-F238E27FC236}">
                <a16:creationId xmlns:a16="http://schemas.microsoft.com/office/drawing/2014/main" id="{38B2A8E6-5871-21AD-55CE-0AFA22308995}"/>
              </a:ext>
            </a:extLst>
          </p:cNvPr>
          <p:cNvPicPr>
            <a:picLocks noChangeAspect="1"/>
          </p:cNvPicPr>
          <p:nvPr>
            <a:videoFile r:link="rId1"/>
            <p:extLst>
              <p:ext uri="{DAA4B4D4-6D71-4841-9C94-3DE7FCFB9230}">
                <p14:media xmlns:p14="http://schemas.microsoft.com/office/powerpoint/2010/main" r:embed="rId2">
                  <p14:trim st="11639" end="9286.2526"/>
                </p14:media>
              </p:ext>
            </p:extLst>
          </p:nvPr>
        </p:nvPicPr>
        <p:blipFill>
          <a:blip r:embed="rId4"/>
          <a:stretch>
            <a:fillRect/>
          </a:stretch>
        </p:blipFill>
        <p:spPr>
          <a:xfrm>
            <a:off x="-1" y="0"/>
            <a:ext cx="12192001" cy="6791325"/>
          </a:xfrm>
          <a:prstGeom prst="rect">
            <a:avLst/>
          </a:prstGeom>
        </p:spPr>
      </p:pic>
    </p:spTree>
    <p:extLst>
      <p:ext uri="{BB962C8B-B14F-4D97-AF65-F5344CB8AC3E}">
        <p14:creationId xmlns:p14="http://schemas.microsoft.com/office/powerpoint/2010/main" val="40325980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lvl="0" algn="ctr" defTabSz="457200"/>
            <a:r>
              <a:rPr lang="vi-VN" sz="2400" b="1" dirty="0">
                <a:solidFill>
                  <a:srgbClr val="FF0000"/>
                </a:solidFill>
                <a:latin typeface="Cambria" panose="02040503050406030204" pitchFamily="18" charset="0"/>
                <a:ea typeface="Cambria" panose="02040503050406030204" pitchFamily="18" charset="0"/>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a. Nắng vàng </a:t>
            </a:r>
            <a:r>
              <a:rPr lang="en-US" sz="3200" dirty="0">
                <a:solidFill>
                  <a:srgbClr val="000000"/>
                </a:solidFill>
                <a:latin typeface="Calibri" panose="020F0502020204030204" pitchFamily="34" charset="0"/>
                <a:cs typeface="Calibri" panose="020F0502020204030204" pitchFamily="34" charset="0"/>
              </a:rPr>
              <a:t>ó</a:t>
            </a:r>
            <a:r>
              <a:rPr lang="vi-VN" sz="3200" b="0" i="0" dirty="0">
                <a:solidFill>
                  <a:srgbClr val="000000"/>
                </a:solidFill>
                <a:effectLst/>
                <a:latin typeface="Calibri" panose="020F0502020204030204" pitchFamily="34" charset="0"/>
                <a:cs typeface="Calibri" panose="020F0502020204030204" pitchFamily="34" charset="0"/>
              </a:rPr>
              <a:t>ng. Lúa cũng </a:t>
            </a:r>
            <a:r>
              <a:rPr lang="vi-VN" sz="3200" b="1" i="0" dirty="0">
                <a:solidFill>
                  <a:srgbClr val="000000"/>
                </a:solidFill>
                <a:effectLst/>
                <a:latin typeface="Calibri" panose="020F0502020204030204" pitchFamily="34" charset="0"/>
                <a:cs typeface="Calibri" panose="020F0502020204030204" pitchFamily="34" charset="0"/>
              </a:rPr>
              <a:t>vậy</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b. Cây tre này cao và thẳng, Các cây kia cũng </a:t>
            </a:r>
            <a:r>
              <a:rPr lang="vi-VN" sz="3200" b="1" i="0" dirty="0">
                <a:solidFill>
                  <a:srgbClr val="000000"/>
                </a:solidFill>
                <a:effectLst/>
                <a:latin typeface="Calibri" panose="020F0502020204030204" pitchFamily="34" charset="0"/>
                <a:cs typeface="Calibri" panose="020F0502020204030204" pitchFamily="34" charset="0"/>
              </a:rPr>
              <a:t>thế</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c. Cánh đồng vàng ruộm báo hiệu một vụ mùa bội thu. </a:t>
            </a:r>
            <a:r>
              <a:rPr lang="vi-VN" sz="3200" b="1" i="0" dirty="0">
                <a:solidFill>
                  <a:srgbClr val="000000"/>
                </a:solidFill>
                <a:effectLst/>
                <a:latin typeface="Calibri" panose="020F0502020204030204" pitchFamily="34" charset="0"/>
                <a:cs typeface="Calibri" panose="020F0502020204030204" pitchFamily="34" charset="0"/>
              </a:rPr>
              <a:t>Đó</a:t>
            </a:r>
            <a:r>
              <a:rPr lang="vi-VN" sz="3200" b="0" i="0" dirty="0">
                <a:solidFill>
                  <a:srgbClr val="000000"/>
                </a:solidFill>
                <a:effectLst/>
                <a:latin typeface="Calibri" panose="020F0502020204030204" pitchFamily="34" charset="0"/>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3876675"/>
            <a:ext cx="10563225" cy="2228850"/>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198622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nào</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Tree>
    <p:extLst>
      <p:ext uri="{BB962C8B-B14F-4D97-AF65-F5344CB8AC3E}">
        <p14:creationId xmlns:p14="http://schemas.microsoft.com/office/powerpoint/2010/main" val="21794865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a:off x="202019" y="1930400"/>
            <a:ext cx="11419367" cy="2819400"/>
          </a:xfrm>
          <a:prstGeom prst="ellipseRibbon2">
            <a:avLst>
              <a:gd name="adj1" fmla="val 20944"/>
              <a:gd name="adj2" fmla="val 66102"/>
              <a:gd name="adj3" fmla="val 11148"/>
            </a:avLst>
          </a:prstGeom>
          <a:solidFill>
            <a:srgbClr val="92D050"/>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endParaRPr lang="en-US" altLang="en-US" sz="7200">
              <a:solidFill>
                <a:srgbClr val="FF0000"/>
              </a:solidFill>
              <a:latin typeface="Times New Roman" panose="02020603050405020304" pitchFamily="18" charset="0"/>
            </a:endParaRPr>
          </a:p>
        </p:txBody>
      </p:sp>
      <p:sp>
        <p:nvSpPr>
          <p:cNvPr id="5" name="WordArt 6"/>
          <p:cNvSpPr>
            <a:spLocks noChangeArrowheads="1" noChangeShapeType="1" noTextEdit="1"/>
          </p:cNvSpPr>
          <p:nvPr/>
        </p:nvSpPr>
        <p:spPr bwMode="auto">
          <a:xfrm>
            <a:off x="3637723" y="2540000"/>
            <a:ext cx="4442790" cy="1143000"/>
          </a:xfrm>
          <a:prstGeom prst="rect">
            <a:avLst/>
          </a:prstGeom>
        </p:spPr>
        <p:txBody>
          <a:bodyPr wrap="none" fromWordArt="1">
            <a:prstTxWarp prst="textPlain">
              <a:avLst>
                <a:gd name="adj" fmla="val 46667"/>
              </a:avLst>
            </a:prstTxWarp>
            <a:scene3d>
              <a:camera prst="legacyPerspectiveTopLeft"/>
              <a:lightRig rig="legacyNormal3" dir="r"/>
            </a:scene3d>
            <a:sp3d extrusionH="201600" prstMaterial="legacyMetal">
              <a:extrusionClr>
                <a:srgbClr val="FFFFFF"/>
              </a:extrusionClr>
            </a:sp3d>
          </a:bodyPr>
          <a:lstStyle/>
          <a:p>
            <a:pPr algn="ctr">
              <a:defRPr/>
            </a:pPr>
            <a:r>
              <a:rPr lang="en-US" sz="3600" kern="10" dirty="0" err="1" smtClean="0">
                <a:ln w="9525">
                  <a:round/>
                  <a:headEnd/>
                  <a:tailEnd/>
                </a:ln>
                <a:gradFill rotWithShape="0">
                  <a:gsLst>
                    <a:gs pos="0">
                      <a:srgbClr val="8488C4"/>
                    </a:gs>
                    <a:gs pos="53000">
                      <a:srgbClr val="D4DEFF">
                        <a:alpha val="91520"/>
                      </a:srgbClr>
                    </a:gs>
                    <a:gs pos="83000">
                      <a:srgbClr val="D4DEFF">
                        <a:alpha val="86720"/>
                      </a:srgbClr>
                    </a:gs>
                    <a:gs pos="100000">
                      <a:srgbClr val="96AB94">
                        <a:alpha val="84000"/>
                      </a:srgbClr>
                    </a:gs>
                  </a:gsLst>
                  <a:lin ang="5400000" scaled="1"/>
                </a:gradFill>
                <a:latin typeface="Times New Roman"/>
                <a:cs typeface="Times New Roman"/>
              </a:rPr>
              <a:t>Khởi</a:t>
            </a:r>
            <a:r>
              <a:rPr lang="en-US" sz="3600" kern="10" dirty="0" smtClean="0">
                <a:ln w="9525">
                  <a:round/>
                  <a:headEnd/>
                  <a:tailEnd/>
                </a:ln>
                <a:gradFill rotWithShape="0">
                  <a:gsLst>
                    <a:gs pos="0">
                      <a:srgbClr val="8488C4"/>
                    </a:gs>
                    <a:gs pos="53000">
                      <a:srgbClr val="D4DEFF">
                        <a:alpha val="91520"/>
                      </a:srgbClr>
                    </a:gs>
                    <a:gs pos="83000">
                      <a:srgbClr val="D4DEFF">
                        <a:alpha val="86720"/>
                      </a:srgbClr>
                    </a:gs>
                    <a:gs pos="100000">
                      <a:srgbClr val="96AB94">
                        <a:alpha val="84000"/>
                      </a:srgbClr>
                    </a:gs>
                  </a:gsLst>
                  <a:lin ang="5400000" scaled="1"/>
                </a:gradFill>
                <a:latin typeface="Times New Roman"/>
                <a:cs typeface="Times New Roman"/>
              </a:rPr>
              <a:t> </a:t>
            </a:r>
            <a:r>
              <a:rPr lang="en-US" sz="3600" kern="10" dirty="0" err="1" smtClean="0">
                <a:ln w="9525">
                  <a:round/>
                  <a:headEnd/>
                  <a:tailEnd/>
                </a:ln>
                <a:gradFill rotWithShape="0">
                  <a:gsLst>
                    <a:gs pos="0">
                      <a:srgbClr val="8488C4"/>
                    </a:gs>
                    <a:gs pos="53000">
                      <a:srgbClr val="D4DEFF">
                        <a:alpha val="91520"/>
                      </a:srgbClr>
                    </a:gs>
                    <a:gs pos="83000">
                      <a:srgbClr val="D4DEFF">
                        <a:alpha val="86720"/>
                      </a:srgbClr>
                    </a:gs>
                    <a:gs pos="100000">
                      <a:srgbClr val="96AB94">
                        <a:alpha val="84000"/>
                      </a:srgbClr>
                    </a:gs>
                  </a:gsLst>
                  <a:lin ang="5400000" scaled="1"/>
                </a:gradFill>
                <a:latin typeface="Times New Roman"/>
                <a:cs typeface="Times New Roman"/>
              </a:rPr>
              <a:t>động</a:t>
            </a:r>
            <a:endParaRPr lang="en-US" sz="3600" kern="10" dirty="0">
              <a:ln w="9525">
                <a:round/>
                <a:headEnd/>
                <a:tailEnd/>
              </a:ln>
              <a:gradFill rotWithShape="0">
                <a:gsLst>
                  <a:gs pos="0">
                    <a:srgbClr val="8488C4"/>
                  </a:gs>
                  <a:gs pos="53000">
                    <a:srgbClr val="D4DEFF">
                      <a:alpha val="91520"/>
                    </a:srgbClr>
                  </a:gs>
                  <a:gs pos="83000">
                    <a:srgbClr val="D4DEFF">
                      <a:alpha val="86720"/>
                    </a:srgbClr>
                  </a:gs>
                  <a:gs pos="100000">
                    <a:srgbClr val="96AB94">
                      <a:alpha val="84000"/>
                    </a:srgbClr>
                  </a:gs>
                </a:gsLst>
                <a:lin ang="5400000" scaled="1"/>
              </a:gradFill>
              <a:latin typeface="Times New Roman"/>
              <a:cs typeface="Times New Roman"/>
            </a:endParaRPr>
          </a:p>
        </p:txBody>
      </p:sp>
      <p:pic>
        <p:nvPicPr>
          <p:cNvPr id="6" name="Picture 7" descr="blumen-pflanzen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a:xfrm>
            <a:off x="10046888" y="501650"/>
            <a:ext cx="1428750" cy="1428750"/>
          </a:xfrm>
          <a:prstGeom prst="rect">
            <a:avLst/>
          </a:prstGeom>
          <a:noFill/>
        </p:spPr>
      </p:pic>
      <p:pic>
        <p:nvPicPr>
          <p:cNvPr id="7" name="Picture 8" descr="blumen-pflanzen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2698" y="722902"/>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9"/>
          <p:cNvGrpSpPr>
            <a:grpSpLocks/>
          </p:cNvGrpSpPr>
          <p:nvPr/>
        </p:nvGrpSpPr>
        <p:grpSpPr bwMode="auto">
          <a:xfrm>
            <a:off x="3464735" y="4576618"/>
            <a:ext cx="5146765" cy="2281382"/>
            <a:chOff x="1968" y="1152"/>
            <a:chExt cx="1829" cy="2688"/>
          </a:xfrm>
        </p:grpSpPr>
        <p:pic>
          <p:nvPicPr>
            <p:cNvPr id="9" name="Picture 10"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1"/>
            <p:cNvGrpSpPr>
              <a:grpSpLocks/>
            </p:cNvGrpSpPr>
            <p:nvPr/>
          </p:nvGrpSpPr>
          <p:grpSpPr bwMode="auto">
            <a:xfrm>
              <a:off x="1968" y="1296"/>
              <a:ext cx="1829" cy="2256"/>
              <a:chOff x="1968" y="1296"/>
              <a:chExt cx="1829" cy="2256"/>
            </a:xfrm>
          </p:grpSpPr>
          <p:pic>
            <p:nvPicPr>
              <p:cNvPr id="11" name="Picture 12"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5" name="Picture 16" descr="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62461" y="34925"/>
            <a:ext cx="18288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5421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tôi và bạn.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tôi 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a:latin typeface="Cambria" panose="02040503050406030204" pitchFamily="18" charset="0"/>
                <a:ea typeface="Cambria" panose="02040503050406030204" pitchFamily="18" charset="0"/>
              </a:rPr>
              <a:t>Từ bạn được dùng để chỉ người nghe, ở đây các bạn dùng chỉ nhiều người nghe, là các cây ngô, khoai, sắn.</a:t>
            </a:r>
            <a:endParaRPr lang="vi-VN" sz="2000" b="1" dirty="0">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tớ và cậu.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 tớ 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cậu được dùng để chỉ người nghe là hạt thóc.</a:t>
            </a: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5C6533-53BD-ADEC-4698-E06649026844}"/>
              </a:ext>
            </a:extLst>
          </p:cNvPr>
          <p:cNvGrpSpPr/>
          <p:nvPr/>
        </p:nvGrpSpPr>
        <p:grpSpPr>
          <a:xfrm>
            <a:off x="428625" y="2223917"/>
            <a:ext cx="3024000" cy="2264220"/>
            <a:chOff x="428625" y="2223917"/>
            <a:chExt cx="3024000" cy="2264220"/>
          </a:xfrm>
        </p:grpSpPr>
        <p:sp>
          <p:nvSpPr>
            <p:cNvPr id="4" name="Freeform 2">
              <a:extLst>
                <a:ext uri="{FF2B5EF4-FFF2-40B4-BE49-F238E27FC236}">
                  <a16:creationId xmlns:a16="http://schemas.microsoft.com/office/drawing/2014/main" id="{21DCB8BD-A4DE-0C65-31B9-70234068E3DD}"/>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A5B0831-E2CC-8D71-5F36-E13FFDA4DAEB}"/>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18" name="Freeform 2">
            <a:extLst>
              <a:ext uri="{FF2B5EF4-FFF2-40B4-BE49-F238E27FC236}">
                <a16:creationId xmlns:a16="http://schemas.microsoft.com/office/drawing/2014/main" id="{48A3E7BF-BA7A-C054-DD9B-84370AE2136A}"/>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5859521F-C9BD-D2E0-19E5-B092F22F88B3}"/>
              </a:ext>
            </a:extLst>
          </p:cNvPr>
          <p:cNvGrpSpPr/>
          <p:nvPr/>
        </p:nvGrpSpPr>
        <p:grpSpPr>
          <a:xfrm>
            <a:off x="4175475" y="716851"/>
            <a:ext cx="4025550" cy="1111950"/>
            <a:chOff x="4404075" y="602550"/>
            <a:chExt cx="5315519" cy="1483055"/>
          </a:xfrm>
        </p:grpSpPr>
        <p:sp>
          <p:nvSpPr>
            <p:cNvPr id="19" name="Freeform 3">
              <a:extLst>
                <a:ext uri="{FF2B5EF4-FFF2-40B4-BE49-F238E27FC236}">
                  <a16:creationId xmlns:a16="http://schemas.microsoft.com/office/drawing/2014/main" id="{D8390102-BBBA-4996-72D5-69DDE4D9B02F}"/>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1546C0C-295D-473A-FCCC-E54D7471A051}"/>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Freeform 6">
            <a:extLst>
              <a:ext uri="{FF2B5EF4-FFF2-40B4-BE49-F238E27FC236}">
                <a16:creationId xmlns:a16="http://schemas.microsoft.com/office/drawing/2014/main" id="{ED88B380-53D4-02C3-C1F1-E0E2DABB7252}"/>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23" name="Picture 3">
            <a:extLst>
              <a:ext uri="{FF2B5EF4-FFF2-40B4-BE49-F238E27FC236}">
                <a16:creationId xmlns:a16="http://schemas.microsoft.com/office/drawing/2014/main" id="{BA3E2F78-4C27-B6A5-5107-8D0CBFDE3BAE}"/>
              </a:ext>
            </a:extLst>
          </p:cNvPr>
          <p:cNvPicPr>
            <a:picLocks noChangeAspect="1"/>
          </p:cNvPicPr>
          <p:nvPr/>
        </p:nvPicPr>
        <p:blipFill>
          <a:blip r:embed="rId10"/>
          <a:srcRect/>
          <a:stretch>
            <a:fillRect/>
          </a:stretch>
        </p:blipFill>
        <p:spPr>
          <a:xfrm>
            <a:off x="7852125" y="1117950"/>
            <a:ext cx="1029333" cy="463200"/>
          </a:xfrm>
          <a:prstGeom prst="rect">
            <a:avLst/>
          </a:prstGeom>
        </p:spPr>
      </p:pic>
      <p:grpSp>
        <p:nvGrpSpPr>
          <p:cNvPr id="30" name="Group 29">
            <a:extLst>
              <a:ext uri="{FF2B5EF4-FFF2-40B4-BE49-F238E27FC236}">
                <a16:creationId xmlns:a16="http://schemas.microsoft.com/office/drawing/2014/main" id="{DB6D9C64-645F-5DBA-A466-36CF2283D3F3}"/>
              </a:ext>
            </a:extLst>
          </p:cNvPr>
          <p:cNvGrpSpPr/>
          <p:nvPr/>
        </p:nvGrpSpPr>
        <p:grpSpPr>
          <a:xfrm>
            <a:off x="9010649" y="95250"/>
            <a:ext cx="2428876" cy="1762125"/>
            <a:chOff x="8877299" y="85725"/>
            <a:chExt cx="2428876" cy="1876425"/>
          </a:xfrm>
        </p:grpSpPr>
        <p:sp>
          <p:nvSpPr>
            <p:cNvPr id="24" name="Freeform 8">
              <a:extLst>
                <a:ext uri="{FF2B5EF4-FFF2-40B4-BE49-F238E27FC236}">
                  <a16:creationId xmlns:a16="http://schemas.microsoft.com/office/drawing/2014/main" id="{CC372A77-0C6E-6CC7-0420-01200C43068F}"/>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B10C2353-DCDA-2A88-0D7A-4B0A22615283}"/>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nvGrpSpPr>
          <p:cNvPr id="50" name="Group 49">
            <a:extLst>
              <a:ext uri="{FF2B5EF4-FFF2-40B4-BE49-F238E27FC236}">
                <a16:creationId xmlns:a16="http://schemas.microsoft.com/office/drawing/2014/main" id="{D1822E32-F0BD-4AA8-2941-CEBC7927E753}"/>
              </a:ext>
            </a:extLst>
          </p:cNvPr>
          <p:cNvGrpSpPr/>
          <p:nvPr/>
        </p:nvGrpSpPr>
        <p:grpSpPr>
          <a:xfrm>
            <a:off x="4414649" y="2652152"/>
            <a:ext cx="3910201" cy="1234048"/>
            <a:chOff x="4414649" y="2652152"/>
            <a:chExt cx="3910201" cy="1234048"/>
          </a:xfrm>
        </p:grpSpPr>
        <p:sp>
          <p:nvSpPr>
            <p:cNvPr id="31" name="Freeform 6">
              <a:extLst>
                <a:ext uri="{FF2B5EF4-FFF2-40B4-BE49-F238E27FC236}">
                  <a16:creationId xmlns:a16="http://schemas.microsoft.com/office/drawing/2014/main" id="{90D335C5-2258-3700-1576-A21FF7391A45}"/>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929CC745-6443-EBB5-9E3F-CDF2EC8D71D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1" name="Picture 3">
            <a:extLst>
              <a:ext uri="{FF2B5EF4-FFF2-40B4-BE49-F238E27FC236}">
                <a16:creationId xmlns:a16="http://schemas.microsoft.com/office/drawing/2014/main" id="{75368B9F-F091-2918-2B58-664E348ACC99}"/>
              </a:ext>
            </a:extLst>
          </p:cNvPr>
          <p:cNvPicPr>
            <a:picLocks noChangeAspect="1"/>
          </p:cNvPicPr>
          <p:nvPr/>
        </p:nvPicPr>
        <p:blipFill>
          <a:blip r:embed="rId10"/>
          <a:srcRect/>
          <a:stretch>
            <a:fillRect/>
          </a:stretch>
        </p:blipFill>
        <p:spPr>
          <a:xfrm>
            <a:off x="8042625" y="3032475"/>
            <a:ext cx="1029333" cy="463200"/>
          </a:xfrm>
          <a:prstGeom prst="rect">
            <a:avLst/>
          </a:prstGeom>
        </p:spPr>
      </p:pic>
      <p:grpSp>
        <p:nvGrpSpPr>
          <p:cNvPr id="52" name="Group 51">
            <a:extLst>
              <a:ext uri="{FF2B5EF4-FFF2-40B4-BE49-F238E27FC236}">
                <a16:creationId xmlns:a16="http://schemas.microsoft.com/office/drawing/2014/main" id="{33F86C82-BDA6-40F3-85B9-1DFC193AC23F}"/>
              </a:ext>
            </a:extLst>
          </p:cNvPr>
          <p:cNvGrpSpPr/>
          <p:nvPr/>
        </p:nvGrpSpPr>
        <p:grpSpPr>
          <a:xfrm>
            <a:off x="9025268" y="1957720"/>
            <a:ext cx="2743201" cy="1876425"/>
            <a:chOff x="8877299" y="85725"/>
            <a:chExt cx="2428876" cy="1876425"/>
          </a:xfrm>
        </p:grpSpPr>
        <p:sp>
          <p:nvSpPr>
            <p:cNvPr id="53" name="Freeform 8">
              <a:extLst>
                <a:ext uri="{FF2B5EF4-FFF2-40B4-BE49-F238E27FC236}">
                  <a16:creationId xmlns:a16="http://schemas.microsoft.com/office/drawing/2014/main" id="{A642BE11-9B0D-0BCD-2CEA-A33729087D77}"/>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7900E110-A09B-3722-CB84-F68C654A3C2B}"/>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5" name="Freeform 2">
            <a:extLst>
              <a:ext uri="{FF2B5EF4-FFF2-40B4-BE49-F238E27FC236}">
                <a16:creationId xmlns:a16="http://schemas.microsoft.com/office/drawing/2014/main" id="{1052381C-C5EF-4B93-2B7B-0BB443267561}"/>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B13996B7-17CE-DC3F-2BB6-5F33382034A0}"/>
              </a:ext>
            </a:extLst>
          </p:cNvPr>
          <p:cNvGrpSpPr/>
          <p:nvPr/>
        </p:nvGrpSpPr>
        <p:grpSpPr>
          <a:xfrm>
            <a:off x="4377799" y="4362450"/>
            <a:ext cx="3908951" cy="1200149"/>
            <a:chOff x="4377799" y="4362450"/>
            <a:chExt cx="3908951" cy="1200149"/>
          </a:xfrm>
        </p:grpSpPr>
        <p:sp>
          <p:nvSpPr>
            <p:cNvPr id="58" name="Freeform 4">
              <a:extLst>
                <a:ext uri="{FF2B5EF4-FFF2-40B4-BE49-F238E27FC236}">
                  <a16:creationId xmlns:a16="http://schemas.microsoft.com/office/drawing/2014/main" id="{7C0B88C9-33B5-57D6-8DDA-EEE94CFD4C4C}"/>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59" name="TextBox 58">
              <a:extLst>
                <a:ext uri="{FF2B5EF4-FFF2-40B4-BE49-F238E27FC236}">
                  <a16:creationId xmlns:a16="http://schemas.microsoft.com/office/drawing/2014/main" id="{DB1CDEF3-D29E-3B54-4E4E-394C3E480F71}"/>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1" name="Picture 3">
            <a:extLst>
              <a:ext uri="{FF2B5EF4-FFF2-40B4-BE49-F238E27FC236}">
                <a16:creationId xmlns:a16="http://schemas.microsoft.com/office/drawing/2014/main" id="{FFBDE370-A1D5-E7D8-4C50-072C79157E64}"/>
              </a:ext>
            </a:extLst>
          </p:cNvPr>
          <p:cNvPicPr>
            <a:picLocks noChangeAspect="1"/>
          </p:cNvPicPr>
          <p:nvPr/>
        </p:nvPicPr>
        <p:blipFill>
          <a:blip r:embed="rId10"/>
          <a:srcRect/>
          <a:stretch>
            <a:fillRect/>
          </a:stretch>
        </p:blipFill>
        <p:spPr>
          <a:xfrm>
            <a:off x="8099775" y="4842225"/>
            <a:ext cx="1029333" cy="463200"/>
          </a:xfrm>
          <a:prstGeom prst="rect">
            <a:avLst/>
          </a:prstGeom>
        </p:spPr>
      </p:pic>
      <p:grpSp>
        <p:nvGrpSpPr>
          <p:cNvPr id="62" name="Group 61">
            <a:extLst>
              <a:ext uri="{FF2B5EF4-FFF2-40B4-BE49-F238E27FC236}">
                <a16:creationId xmlns:a16="http://schemas.microsoft.com/office/drawing/2014/main" id="{AB3213A8-F97D-EA20-2147-8F8CA5808D08}"/>
              </a:ext>
            </a:extLst>
          </p:cNvPr>
          <p:cNvGrpSpPr/>
          <p:nvPr/>
        </p:nvGrpSpPr>
        <p:grpSpPr>
          <a:xfrm>
            <a:off x="9029697" y="3914774"/>
            <a:ext cx="2819401" cy="2371725"/>
            <a:chOff x="8877299" y="85725"/>
            <a:chExt cx="2496345" cy="2002758"/>
          </a:xfrm>
        </p:grpSpPr>
        <p:sp>
          <p:nvSpPr>
            <p:cNvPr id="63" name="Freeform 8">
              <a:extLst>
                <a:ext uri="{FF2B5EF4-FFF2-40B4-BE49-F238E27FC236}">
                  <a16:creationId xmlns:a16="http://schemas.microsoft.com/office/drawing/2014/main" id="{E5779D23-4289-7713-776C-8C388C880353}"/>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64" name="TextBox 63">
              <a:extLst>
                <a:ext uri="{FF2B5EF4-FFF2-40B4-BE49-F238E27FC236}">
                  <a16:creationId xmlns:a16="http://schemas.microsoft.com/office/drawing/2014/main" id="{5E6270CE-CA70-FC90-631F-22F592F0FB98}"/>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Tree>
    <p:extLst>
      <p:ext uri="{BB962C8B-B14F-4D97-AF65-F5344CB8AC3E}">
        <p14:creationId xmlns:p14="http://schemas.microsoft.com/office/powerpoint/2010/main" val="10826255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anim calcmode="lin" valueType="num">
                                      <p:cBhvr>
                                        <p:cTn id="72" dur="1000" fill="hold"/>
                                        <p:tgtEl>
                                          <p:spTgt spid="62"/>
                                        </p:tgtEl>
                                        <p:attrNameLst>
                                          <p:attrName>ppt_x</p:attrName>
                                        </p:attrNameLst>
                                      </p:cBhvr>
                                      <p:tavLst>
                                        <p:tav tm="0">
                                          <p:val>
                                            <p:strVal val="#ppt_x"/>
                                          </p:val>
                                        </p:tav>
                                        <p:tav tm="100000">
                                          <p:val>
                                            <p:strVal val="#ppt_x"/>
                                          </p:val>
                                        </p:tav>
                                      </p:tavLst>
                                    </p:anim>
                                    <p:anim calcmode="lin" valueType="num">
                                      <p:cBhvr>
                                        <p:cTn id="7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315075"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Tree>
    <p:extLst>
      <p:ext uri="{BB962C8B-B14F-4D97-AF65-F5344CB8AC3E}">
        <p14:creationId xmlns:p14="http://schemas.microsoft.com/office/powerpoint/2010/main" val="3364144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Tree>
    <p:extLst>
      <p:ext uri="{BB962C8B-B14F-4D97-AF65-F5344CB8AC3E}">
        <p14:creationId xmlns:p14="http://schemas.microsoft.com/office/powerpoint/2010/main" val="977840275"/>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blumen-pflanzen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a:xfrm>
            <a:off x="10046888" y="501650"/>
            <a:ext cx="1428750" cy="1428750"/>
          </a:xfrm>
          <a:prstGeom prst="rect">
            <a:avLst/>
          </a:prstGeom>
          <a:noFill/>
        </p:spPr>
      </p:pic>
      <p:pic>
        <p:nvPicPr>
          <p:cNvPr id="7" name="Picture 8" descr="blumen-pflanzen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2698" y="722902"/>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9"/>
          <p:cNvGrpSpPr>
            <a:grpSpLocks/>
          </p:cNvGrpSpPr>
          <p:nvPr/>
        </p:nvGrpSpPr>
        <p:grpSpPr bwMode="auto">
          <a:xfrm>
            <a:off x="3464735" y="4576618"/>
            <a:ext cx="5146765" cy="2281382"/>
            <a:chOff x="1968" y="1152"/>
            <a:chExt cx="1829" cy="2688"/>
          </a:xfrm>
        </p:grpSpPr>
        <p:pic>
          <p:nvPicPr>
            <p:cNvPr id="9" name="Picture 10"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1"/>
            <p:cNvGrpSpPr>
              <a:grpSpLocks/>
            </p:cNvGrpSpPr>
            <p:nvPr/>
          </p:nvGrpSpPr>
          <p:grpSpPr bwMode="auto">
            <a:xfrm>
              <a:off x="1968" y="1296"/>
              <a:ext cx="1829" cy="2256"/>
              <a:chOff x="1968" y="1296"/>
              <a:chExt cx="1829" cy="2256"/>
            </a:xfrm>
          </p:grpSpPr>
          <p:pic>
            <p:nvPicPr>
              <p:cNvPr id="11" name="Picture 12"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hoah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5" name="Picture 16" descr="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62461" y="34925"/>
            <a:ext cx="18288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6"/>
          <p:cNvSpPr>
            <a:spLocks noChangeArrowheads="1" noChangeShapeType="1" noTextEdit="1"/>
          </p:cNvSpPr>
          <p:nvPr/>
        </p:nvSpPr>
        <p:spPr bwMode="auto">
          <a:xfrm>
            <a:off x="3637723" y="2540000"/>
            <a:ext cx="4442790" cy="1143000"/>
          </a:xfrm>
          <a:prstGeom prst="rect">
            <a:avLst/>
          </a:prstGeom>
        </p:spPr>
        <p:txBody>
          <a:bodyPr wrap="none" fromWordArt="1">
            <a:prstTxWarp prst="textPlain">
              <a:avLst>
                <a:gd name="adj" fmla="val 46667"/>
              </a:avLst>
            </a:prstTxWarp>
            <a:scene3d>
              <a:camera prst="legacyPerspectiveTopLeft"/>
              <a:lightRig rig="legacyNormal3" dir="r"/>
            </a:scene3d>
            <a:sp3d extrusionH="201600" prstMaterial="legacyMetal">
              <a:extrusionClr>
                <a:srgbClr val="FFFFFF"/>
              </a:extrusionClr>
            </a:sp3d>
          </a:bodyPr>
          <a:lstStyle/>
          <a:p>
            <a:pPr algn="ctr">
              <a:defRPr/>
            </a:pPr>
            <a:r>
              <a:rPr lang="en-US" sz="3600" kern="10" dirty="0" smtClean="0">
                <a:ln w="9525">
                  <a:round/>
                  <a:headEnd/>
                  <a:tailEnd/>
                </a:ln>
                <a:gradFill rotWithShape="0">
                  <a:gsLst>
                    <a:gs pos="0">
                      <a:srgbClr val="8488C4"/>
                    </a:gs>
                    <a:gs pos="53000">
                      <a:srgbClr val="D4DEFF">
                        <a:alpha val="91520"/>
                      </a:srgbClr>
                    </a:gs>
                    <a:gs pos="83000">
                      <a:srgbClr val="D4DEFF">
                        <a:alpha val="86720"/>
                      </a:srgbClr>
                    </a:gs>
                    <a:gs pos="100000">
                      <a:srgbClr val="96AB94">
                        <a:alpha val="84000"/>
                      </a:srgbClr>
                    </a:gs>
                  </a:gsLst>
                  <a:lin ang="5400000" scaled="1"/>
                </a:gradFill>
                <a:latin typeface="Times New Roman"/>
                <a:cs typeface="Times New Roman"/>
              </a:rPr>
              <a:t>TRÒ CHƠI</a:t>
            </a:r>
          </a:p>
          <a:p>
            <a:pPr algn="ctr">
              <a:defRPr/>
            </a:pPr>
            <a:r>
              <a:rPr lang="en-US" sz="3600" kern="10" dirty="0" err="1" smtClean="0">
                <a:ln w="9525">
                  <a:round/>
                  <a:headEnd/>
                  <a:tailEnd/>
                </a:ln>
                <a:solidFill>
                  <a:srgbClr val="FF0000"/>
                </a:solidFill>
                <a:latin typeface="Times New Roman"/>
                <a:cs typeface="Times New Roman"/>
              </a:rPr>
              <a:t>Đoán</a:t>
            </a:r>
            <a:r>
              <a:rPr lang="en-US" sz="3600" kern="10" dirty="0" smtClean="0">
                <a:ln w="9525">
                  <a:round/>
                  <a:headEnd/>
                  <a:tailEnd/>
                </a:ln>
                <a:solidFill>
                  <a:srgbClr val="FF0000"/>
                </a:solidFill>
                <a:latin typeface="Times New Roman"/>
                <a:cs typeface="Times New Roman"/>
              </a:rPr>
              <a:t> </a:t>
            </a:r>
            <a:r>
              <a:rPr lang="en-US" sz="3600" kern="10" dirty="0" err="1" smtClean="0">
                <a:ln w="9525">
                  <a:round/>
                  <a:headEnd/>
                  <a:tailEnd/>
                </a:ln>
                <a:solidFill>
                  <a:srgbClr val="FF0000"/>
                </a:solidFill>
                <a:latin typeface="Times New Roman"/>
                <a:cs typeface="Times New Roman"/>
              </a:rPr>
              <a:t>xem</a:t>
            </a:r>
            <a:r>
              <a:rPr lang="en-US" sz="3600" kern="10" dirty="0" smtClean="0">
                <a:ln w="9525">
                  <a:round/>
                  <a:headEnd/>
                  <a:tailEnd/>
                </a:ln>
                <a:solidFill>
                  <a:srgbClr val="FF0000"/>
                </a:solidFill>
                <a:latin typeface="Times New Roman"/>
                <a:cs typeface="Times New Roman"/>
              </a:rPr>
              <a:t> </a:t>
            </a:r>
            <a:r>
              <a:rPr lang="en-US" sz="3600" kern="10" dirty="0" err="1" smtClean="0">
                <a:ln w="9525">
                  <a:round/>
                  <a:headEnd/>
                  <a:tailEnd/>
                </a:ln>
                <a:solidFill>
                  <a:srgbClr val="FF0000"/>
                </a:solidFill>
                <a:latin typeface="Times New Roman"/>
                <a:cs typeface="Times New Roman"/>
              </a:rPr>
              <a:t>tôi</a:t>
            </a:r>
            <a:r>
              <a:rPr lang="en-US" sz="3600" kern="10" dirty="0" smtClean="0">
                <a:ln w="9525">
                  <a:round/>
                  <a:headEnd/>
                  <a:tailEnd/>
                </a:ln>
                <a:solidFill>
                  <a:srgbClr val="FF0000"/>
                </a:solidFill>
                <a:latin typeface="Times New Roman"/>
                <a:cs typeface="Times New Roman"/>
              </a:rPr>
              <a:t> </a:t>
            </a:r>
            <a:r>
              <a:rPr lang="en-US" sz="3600" kern="10" dirty="0" err="1" smtClean="0">
                <a:ln w="9525">
                  <a:round/>
                  <a:headEnd/>
                  <a:tailEnd/>
                </a:ln>
                <a:solidFill>
                  <a:srgbClr val="FF0000"/>
                </a:solidFill>
                <a:latin typeface="Times New Roman"/>
                <a:cs typeface="Times New Roman"/>
              </a:rPr>
              <a:t>là</a:t>
            </a:r>
            <a:r>
              <a:rPr lang="en-US" sz="3600" kern="10" dirty="0" smtClean="0">
                <a:ln w="9525">
                  <a:round/>
                  <a:headEnd/>
                  <a:tailEnd/>
                </a:ln>
                <a:solidFill>
                  <a:srgbClr val="FF0000"/>
                </a:solidFill>
                <a:latin typeface="Times New Roman"/>
                <a:cs typeface="Times New Roman"/>
              </a:rPr>
              <a:t> </a:t>
            </a:r>
            <a:r>
              <a:rPr lang="en-US" sz="3600" kern="10" dirty="0" err="1" smtClean="0">
                <a:ln w="9525">
                  <a:round/>
                  <a:headEnd/>
                  <a:tailEnd/>
                </a:ln>
                <a:solidFill>
                  <a:srgbClr val="FF0000"/>
                </a:solidFill>
                <a:latin typeface="Times New Roman"/>
                <a:cs typeface="Times New Roman"/>
              </a:rPr>
              <a:t>ai</a:t>
            </a:r>
            <a:endParaRPr lang="en-US" sz="3600" kern="10" dirty="0">
              <a:ln w="9525">
                <a:round/>
                <a:headEnd/>
                <a:tailEnd/>
              </a:ln>
              <a:solidFill>
                <a:srgbClr val="FF0000"/>
              </a:solidFill>
              <a:latin typeface="Times New Roman"/>
              <a:cs typeface="Times New Roman"/>
            </a:endParaRPr>
          </a:p>
        </p:txBody>
      </p:sp>
    </p:spTree>
    <p:extLst>
      <p:ext uri="{BB962C8B-B14F-4D97-AF65-F5344CB8AC3E}">
        <p14:creationId xmlns:p14="http://schemas.microsoft.com/office/powerpoint/2010/main" val="8403714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4"/>
              <a:stretch>
                <a:fillRect/>
              </a:stretch>
            </p:blipFill>
            <p:spPr>
              <a:xfrm>
                <a:off x="16238" y="6200"/>
                <a:ext cx="3112" cy="3112"/>
              </a:xfrm>
              <a:prstGeom prst="rect">
                <a:avLst/>
              </a:prstGeom>
            </p:spPr>
          </p:pic>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2" cstate="screen">
                <a:extLst>
                  <a:ext uri="{96DAC541-7B7A-43D3-8B79-37D633B846F1}">
                    <asvg:svgBlip xmlns:asvg="http://schemas.microsoft.com/office/drawing/2016/SVG/main" xmlns="" r:embed="rId13"/>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2" cstate="screen">
                <a:extLst>
                  <a:ext uri="{96DAC541-7B7A-43D3-8B79-37D633B846F1}">
                    <asvg:svgBlip xmlns:asvg="http://schemas.microsoft.com/office/drawing/2016/SVG/main" xmlns="" r:embed="rId13"/>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0" cstate="screen">
              <a:extLst>
                <a:ext uri="{96DAC541-7B7A-43D3-8B79-37D633B846F1}">
                  <asvg:svgBlip xmlns:asvg="http://schemas.microsoft.com/office/drawing/2016/SVG/main" xmlns="" r:embed="rId11"/>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1832607" y="2537084"/>
            <a:ext cx="376256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Ôn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lại</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kiến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thức</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đã</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học</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729AD8-DC67-381D-6A86-01AEA23522CB}"/>
              </a:ext>
            </a:extLst>
          </p:cNvPr>
          <p:cNvGrpSpPr/>
          <p:nvPr/>
        </p:nvGrpSpPr>
        <p:grpSpPr>
          <a:xfrm>
            <a:off x="2276475" y="2809875"/>
            <a:ext cx="2924175" cy="3924506"/>
            <a:chOff x="1363006" y="810063"/>
            <a:chExt cx="3986213" cy="5672138"/>
          </a:xfrm>
        </p:grpSpPr>
        <p:sp>
          <p:nvSpPr>
            <p:cNvPr id="8" name="Oval 71">
              <a:extLst>
                <a:ext uri="{FF2B5EF4-FFF2-40B4-BE49-F238E27FC236}">
                  <a16:creationId xmlns:a16="http://schemas.microsoft.com/office/drawing/2014/main" id="{3B10A831-6368-F7C7-CCA3-4EA843F55190}"/>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 name="Rectangle 72">
              <a:extLst>
                <a:ext uri="{FF2B5EF4-FFF2-40B4-BE49-F238E27FC236}">
                  <a16:creationId xmlns:a16="http://schemas.microsoft.com/office/drawing/2014/main" id="{98DAA009-0D97-CA3E-AA40-16EB738C8469}"/>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 name="Freeform 73">
              <a:extLst>
                <a:ext uri="{FF2B5EF4-FFF2-40B4-BE49-F238E27FC236}">
                  <a16:creationId xmlns:a16="http://schemas.microsoft.com/office/drawing/2014/main" id="{D43DB725-861A-2C6F-3328-A2DAE97A024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1" name="Freeform 74">
              <a:extLst>
                <a:ext uri="{FF2B5EF4-FFF2-40B4-BE49-F238E27FC236}">
                  <a16:creationId xmlns:a16="http://schemas.microsoft.com/office/drawing/2014/main" id="{9B402E4A-DD84-FAF5-E01F-E389E93EB881}"/>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2" name="Freeform 75">
              <a:extLst>
                <a:ext uri="{FF2B5EF4-FFF2-40B4-BE49-F238E27FC236}">
                  <a16:creationId xmlns:a16="http://schemas.microsoft.com/office/drawing/2014/main" id="{DAA38227-73FD-D4A1-BA65-6E0593E1E7FC}"/>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3" name="Freeform 76">
              <a:extLst>
                <a:ext uri="{FF2B5EF4-FFF2-40B4-BE49-F238E27FC236}">
                  <a16:creationId xmlns:a16="http://schemas.microsoft.com/office/drawing/2014/main" id="{70ABB9BC-9182-0975-4EFA-80542A68A437}"/>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4" name="Freeform 77">
              <a:extLst>
                <a:ext uri="{FF2B5EF4-FFF2-40B4-BE49-F238E27FC236}">
                  <a16:creationId xmlns:a16="http://schemas.microsoft.com/office/drawing/2014/main" id="{F7400FA8-BA6C-FC7D-9F8A-28EA395E1004}"/>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5" name="Freeform 78">
              <a:extLst>
                <a:ext uri="{FF2B5EF4-FFF2-40B4-BE49-F238E27FC236}">
                  <a16:creationId xmlns:a16="http://schemas.microsoft.com/office/drawing/2014/main" id="{A9C80B5A-C1B7-3046-4323-4327C19E1111}"/>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6" name="Freeform 79">
              <a:extLst>
                <a:ext uri="{FF2B5EF4-FFF2-40B4-BE49-F238E27FC236}">
                  <a16:creationId xmlns:a16="http://schemas.microsoft.com/office/drawing/2014/main" id="{6EFF055C-5BA1-99E4-E01E-B01CCC48471D}"/>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7" name="Freeform 80">
              <a:extLst>
                <a:ext uri="{FF2B5EF4-FFF2-40B4-BE49-F238E27FC236}">
                  <a16:creationId xmlns:a16="http://schemas.microsoft.com/office/drawing/2014/main" id="{AEC686FC-B23D-772C-2BE0-D56003C59357}"/>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 name="Freeform 81">
              <a:extLst>
                <a:ext uri="{FF2B5EF4-FFF2-40B4-BE49-F238E27FC236}">
                  <a16:creationId xmlns:a16="http://schemas.microsoft.com/office/drawing/2014/main" id="{DB706EDD-E845-F914-3F24-6D9F4900FEDE}"/>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 name="Freeform 82">
              <a:extLst>
                <a:ext uri="{FF2B5EF4-FFF2-40B4-BE49-F238E27FC236}">
                  <a16:creationId xmlns:a16="http://schemas.microsoft.com/office/drawing/2014/main" id="{362C5ED5-44BE-F84D-CCD2-8DC6084E0DEA}"/>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 name="Freeform 83">
              <a:extLst>
                <a:ext uri="{FF2B5EF4-FFF2-40B4-BE49-F238E27FC236}">
                  <a16:creationId xmlns:a16="http://schemas.microsoft.com/office/drawing/2014/main" id="{48231782-E80B-9C4A-29C9-8038938FB809}"/>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 name="Freeform 84">
              <a:extLst>
                <a:ext uri="{FF2B5EF4-FFF2-40B4-BE49-F238E27FC236}">
                  <a16:creationId xmlns:a16="http://schemas.microsoft.com/office/drawing/2014/main" id="{CF3411F6-EC72-E8C3-659B-0DB8C625C248}"/>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 name="Freeform 85">
              <a:extLst>
                <a:ext uri="{FF2B5EF4-FFF2-40B4-BE49-F238E27FC236}">
                  <a16:creationId xmlns:a16="http://schemas.microsoft.com/office/drawing/2014/main" id="{82B9151A-903A-77BF-0E41-C8CBF9658513}"/>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 name="Freeform 86">
              <a:extLst>
                <a:ext uri="{FF2B5EF4-FFF2-40B4-BE49-F238E27FC236}">
                  <a16:creationId xmlns:a16="http://schemas.microsoft.com/office/drawing/2014/main" id="{8604B0D0-DC45-46E4-085D-4974D422888F}"/>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 name="Freeform 87">
              <a:extLst>
                <a:ext uri="{FF2B5EF4-FFF2-40B4-BE49-F238E27FC236}">
                  <a16:creationId xmlns:a16="http://schemas.microsoft.com/office/drawing/2014/main" id="{DCDC139A-990D-F3C6-54EA-0438B5F5A7EC}"/>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 name="Freeform 88">
              <a:extLst>
                <a:ext uri="{FF2B5EF4-FFF2-40B4-BE49-F238E27FC236}">
                  <a16:creationId xmlns:a16="http://schemas.microsoft.com/office/drawing/2014/main" id="{B9DEAAA8-EEA2-F461-C323-F3B735BD97FD}"/>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 name="Freeform 89">
              <a:extLst>
                <a:ext uri="{FF2B5EF4-FFF2-40B4-BE49-F238E27FC236}">
                  <a16:creationId xmlns:a16="http://schemas.microsoft.com/office/drawing/2014/main" id="{A6EEA8C1-2DFC-BB25-9BF9-0EE5960E8824}"/>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 name="Freeform 90">
              <a:extLst>
                <a:ext uri="{FF2B5EF4-FFF2-40B4-BE49-F238E27FC236}">
                  <a16:creationId xmlns:a16="http://schemas.microsoft.com/office/drawing/2014/main" id="{29F09283-641F-BFE6-5039-041C48946BD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 name="Freeform 91">
              <a:extLst>
                <a:ext uri="{FF2B5EF4-FFF2-40B4-BE49-F238E27FC236}">
                  <a16:creationId xmlns:a16="http://schemas.microsoft.com/office/drawing/2014/main" id="{B12982AC-5110-18C8-365E-EDF819B4C3F9}"/>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 name="Freeform 92">
              <a:extLst>
                <a:ext uri="{FF2B5EF4-FFF2-40B4-BE49-F238E27FC236}">
                  <a16:creationId xmlns:a16="http://schemas.microsoft.com/office/drawing/2014/main" id="{AA0E72D9-0E0D-E062-2DF7-66E2AEDA283C}"/>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 name="Freeform 93">
              <a:extLst>
                <a:ext uri="{FF2B5EF4-FFF2-40B4-BE49-F238E27FC236}">
                  <a16:creationId xmlns:a16="http://schemas.microsoft.com/office/drawing/2014/main" id="{42BEB0F7-C33D-4BC2-3972-B5DF0A853DE8}"/>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 name="Freeform 94">
              <a:extLst>
                <a:ext uri="{FF2B5EF4-FFF2-40B4-BE49-F238E27FC236}">
                  <a16:creationId xmlns:a16="http://schemas.microsoft.com/office/drawing/2014/main" id="{E0D62317-1DE8-AAA7-C5A0-1DCC82EF6F1A}"/>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 name="Freeform 95">
              <a:extLst>
                <a:ext uri="{FF2B5EF4-FFF2-40B4-BE49-F238E27FC236}">
                  <a16:creationId xmlns:a16="http://schemas.microsoft.com/office/drawing/2014/main" id="{891A22FF-2C62-ECAF-E032-09C16B119ADF}"/>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 name="Freeform 96">
              <a:extLst>
                <a:ext uri="{FF2B5EF4-FFF2-40B4-BE49-F238E27FC236}">
                  <a16:creationId xmlns:a16="http://schemas.microsoft.com/office/drawing/2014/main" id="{F66D7761-3850-CD4A-9477-DC26ADBAF48F}"/>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 name="Freeform 97">
              <a:extLst>
                <a:ext uri="{FF2B5EF4-FFF2-40B4-BE49-F238E27FC236}">
                  <a16:creationId xmlns:a16="http://schemas.microsoft.com/office/drawing/2014/main" id="{164A5CB5-671A-4679-0BF4-22E8C8FCE91D}"/>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 name="Freeform 98">
              <a:extLst>
                <a:ext uri="{FF2B5EF4-FFF2-40B4-BE49-F238E27FC236}">
                  <a16:creationId xmlns:a16="http://schemas.microsoft.com/office/drawing/2014/main" id="{B6D71683-2A7E-40FE-7C10-8B23C911E633}"/>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 name="Freeform 99">
              <a:extLst>
                <a:ext uri="{FF2B5EF4-FFF2-40B4-BE49-F238E27FC236}">
                  <a16:creationId xmlns:a16="http://schemas.microsoft.com/office/drawing/2014/main" id="{7B6AF9F1-2540-BD86-9D60-2359CE8AFB54}"/>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 name="Freeform 100">
              <a:extLst>
                <a:ext uri="{FF2B5EF4-FFF2-40B4-BE49-F238E27FC236}">
                  <a16:creationId xmlns:a16="http://schemas.microsoft.com/office/drawing/2014/main" id="{EA46F4CE-4281-54EE-5F91-190ECDEE0610}"/>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8" name="Freeform 101">
              <a:extLst>
                <a:ext uri="{FF2B5EF4-FFF2-40B4-BE49-F238E27FC236}">
                  <a16:creationId xmlns:a16="http://schemas.microsoft.com/office/drawing/2014/main" id="{9D170064-87F2-737F-8E19-72ADB645BC81}"/>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9" name="Freeform 102">
              <a:extLst>
                <a:ext uri="{FF2B5EF4-FFF2-40B4-BE49-F238E27FC236}">
                  <a16:creationId xmlns:a16="http://schemas.microsoft.com/office/drawing/2014/main" id="{B14A35E9-9393-C70E-DAA0-153941B4533B}"/>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0" name="Freeform 103">
              <a:extLst>
                <a:ext uri="{FF2B5EF4-FFF2-40B4-BE49-F238E27FC236}">
                  <a16:creationId xmlns:a16="http://schemas.microsoft.com/office/drawing/2014/main" id="{0B0B623E-6AD1-1AC6-4AD0-4285FB5D4BF4}"/>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1" name="Freeform 104">
              <a:extLst>
                <a:ext uri="{FF2B5EF4-FFF2-40B4-BE49-F238E27FC236}">
                  <a16:creationId xmlns:a16="http://schemas.microsoft.com/office/drawing/2014/main" id="{45B59884-81E7-6FEA-21D5-8A12FAE6166F}"/>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2" name="Freeform 105">
              <a:extLst>
                <a:ext uri="{FF2B5EF4-FFF2-40B4-BE49-F238E27FC236}">
                  <a16:creationId xmlns:a16="http://schemas.microsoft.com/office/drawing/2014/main" id="{07D2791C-15B3-ABD1-6E4F-D4296E12EAC4}"/>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3" name="Freeform 106">
              <a:extLst>
                <a:ext uri="{FF2B5EF4-FFF2-40B4-BE49-F238E27FC236}">
                  <a16:creationId xmlns:a16="http://schemas.microsoft.com/office/drawing/2014/main" id="{4503EF74-C448-7558-DC00-054FDDA7EDA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4" name="Freeform 107">
              <a:extLst>
                <a:ext uri="{FF2B5EF4-FFF2-40B4-BE49-F238E27FC236}">
                  <a16:creationId xmlns:a16="http://schemas.microsoft.com/office/drawing/2014/main" id="{4DF0B1A9-48ED-40E0-4300-A86471EE0BC0}"/>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5" name="Freeform 108">
              <a:extLst>
                <a:ext uri="{FF2B5EF4-FFF2-40B4-BE49-F238E27FC236}">
                  <a16:creationId xmlns:a16="http://schemas.microsoft.com/office/drawing/2014/main" id="{244ADC59-31AD-C480-0269-8E4AE1E11729}"/>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6" name="Freeform 109">
              <a:extLst>
                <a:ext uri="{FF2B5EF4-FFF2-40B4-BE49-F238E27FC236}">
                  <a16:creationId xmlns:a16="http://schemas.microsoft.com/office/drawing/2014/main" id="{AC032446-1676-150D-57FD-2E9F67B9658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7" name="Freeform 110">
              <a:extLst>
                <a:ext uri="{FF2B5EF4-FFF2-40B4-BE49-F238E27FC236}">
                  <a16:creationId xmlns:a16="http://schemas.microsoft.com/office/drawing/2014/main" id="{ECB68453-52BB-4AF6-1D7A-C980EB1E767C}"/>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8" name="Freeform 111">
              <a:extLst>
                <a:ext uri="{FF2B5EF4-FFF2-40B4-BE49-F238E27FC236}">
                  <a16:creationId xmlns:a16="http://schemas.microsoft.com/office/drawing/2014/main" id="{AD4C4021-9C1C-FCC3-CE19-EA437856E18E}"/>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9" name="Freeform 112">
              <a:extLst>
                <a:ext uri="{FF2B5EF4-FFF2-40B4-BE49-F238E27FC236}">
                  <a16:creationId xmlns:a16="http://schemas.microsoft.com/office/drawing/2014/main" id="{E13318D1-134D-E22B-F672-2D81228F1C1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0" name="Freeform 113">
              <a:extLst>
                <a:ext uri="{FF2B5EF4-FFF2-40B4-BE49-F238E27FC236}">
                  <a16:creationId xmlns:a16="http://schemas.microsoft.com/office/drawing/2014/main" id="{FD6DB625-5794-534F-A564-C3C23057ADB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1" name="Freeform 114">
              <a:extLst>
                <a:ext uri="{FF2B5EF4-FFF2-40B4-BE49-F238E27FC236}">
                  <a16:creationId xmlns:a16="http://schemas.microsoft.com/office/drawing/2014/main" id="{D3D09C5B-94E9-2F25-12B4-137618A13921}"/>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2" name="Freeform 115">
              <a:extLst>
                <a:ext uri="{FF2B5EF4-FFF2-40B4-BE49-F238E27FC236}">
                  <a16:creationId xmlns:a16="http://schemas.microsoft.com/office/drawing/2014/main" id="{13FBFED8-4298-BEB9-35A8-A372F49D514C}"/>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3" name="Freeform 116">
              <a:extLst>
                <a:ext uri="{FF2B5EF4-FFF2-40B4-BE49-F238E27FC236}">
                  <a16:creationId xmlns:a16="http://schemas.microsoft.com/office/drawing/2014/main" id="{24CF1FC8-3670-34FF-2431-FC7626426938}"/>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4" name="Freeform 117">
              <a:extLst>
                <a:ext uri="{FF2B5EF4-FFF2-40B4-BE49-F238E27FC236}">
                  <a16:creationId xmlns:a16="http://schemas.microsoft.com/office/drawing/2014/main" id="{2D9A3312-057F-8899-79C9-94CD79284F5F}"/>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5" name="Freeform 118">
              <a:extLst>
                <a:ext uri="{FF2B5EF4-FFF2-40B4-BE49-F238E27FC236}">
                  <a16:creationId xmlns:a16="http://schemas.microsoft.com/office/drawing/2014/main" id="{ADB8EB72-A2B6-201D-0100-1B946A38E028}"/>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6" name="Freeform 119">
              <a:extLst>
                <a:ext uri="{FF2B5EF4-FFF2-40B4-BE49-F238E27FC236}">
                  <a16:creationId xmlns:a16="http://schemas.microsoft.com/office/drawing/2014/main" id="{E4B4E5A1-1687-62AE-0B44-0E6A87BCFC3D}"/>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7" name="Freeform 120">
              <a:extLst>
                <a:ext uri="{FF2B5EF4-FFF2-40B4-BE49-F238E27FC236}">
                  <a16:creationId xmlns:a16="http://schemas.microsoft.com/office/drawing/2014/main" id="{B24D42CF-EE8E-27AA-C855-1EF85EFCE67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8" name="Freeform 121">
              <a:extLst>
                <a:ext uri="{FF2B5EF4-FFF2-40B4-BE49-F238E27FC236}">
                  <a16:creationId xmlns:a16="http://schemas.microsoft.com/office/drawing/2014/main" id="{887F7CBD-16AE-8F9F-9B9F-864E41E1D139}"/>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9" name="Freeform 122">
              <a:extLst>
                <a:ext uri="{FF2B5EF4-FFF2-40B4-BE49-F238E27FC236}">
                  <a16:creationId xmlns:a16="http://schemas.microsoft.com/office/drawing/2014/main" id="{722A771F-00A0-80FB-A996-09CF90C1F9D7}"/>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0" name="Freeform 123">
              <a:extLst>
                <a:ext uri="{FF2B5EF4-FFF2-40B4-BE49-F238E27FC236}">
                  <a16:creationId xmlns:a16="http://schemas.microsoft.com/office/drawing/2014/main" id="{E23E1CFF-C563-0FAA-A0CD-2D17978434C8}"/>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1" name="Freeform 124">
              <a:extLst>
                <a:ext uri="{FF2B5EF4-FFF2-40B4-BE49-F238E27FC236}">
                  <a16:creationId xmlns:a16="http://schemas.microsoft.com/office/drawing/2014/main" id="{09D78E0A-942F-98DB-7F42-F733A929F198}"/>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2" name="Freeform 125">
              <a:extLst>
                <a:ext uri="{FF2B5EF4-FFF2-40B4-BE49-F238E27FC236}">
                  <a16:creationId xmlns:a16="http://schemas.microsoft.com/office/drawing/2014/main" id="{8544F286-7D6C-932D-5B1E-80A77989A868}"/>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3" name="Freeform 126">
              <a:extLst>
                <a:ext uri="{FF2B5EF4-FFF2-40B4-BE49-F238E27FC236}">
                  <a16:creationId xmlns:a16="http://schemas.microsoft.com/office/drawing/2014/main" id="{959A907B-9B83-49B8-FC1F-03C0783B1FF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4" name="Freeform 127">
              <a:extLst>
                <a:ext uri="{FF2B5EF4-FFF2-40B4-BE49-F238E27FC236}">
                  <a16:creationId xmlns:a16="http://schemas.microsoft.com/office/drawing/2014/main" id="{946DEB09-06DA-74E5-432C-6EA79FE95D84}"/>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5" name="Freeform 128">
              <a:extLst>
                <a:ext uri="{FF2B5EF4-FFF2-40B4-BE49-F238E27FC236}">
                  <a16:creationId xmlns:a16="http://schemas.microsoft.com/office/drawing/2014/main" id="{D64A000A-F1C6-2B07-3739-3725EE2B0003}"/>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6" name="Freeform 129">
              <a:extLst>
                <a:ext uri="{FF2B5EF4-FFF2-40B4-BE49-F238E27FC236}">
                  <a16:creationId xmlns:a16="http://schemas.microsoft.com/office/drawing/2014/main" id="{64231D6A-7F5B-14DD-A76B-C7BC7783141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7" name="Freeform 130">
              <a:extLst>
                <a:ext uri="{FF2B5EF4-FFF2-40B4-BE49-F238E27FC236}">
                  <a16:creationId xmlns:a16="http://schemas.microsoft.com/office/drawing/2014/main" id="{0E96ACDF-7A00-8B70-B373-987E729AD193}"/>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8" name="Freeform 131">
              <a:extLst>
                <a:ext uri="{FF2B5EF4-FFF2-40B4-BE49-F238E27FC236}">
                  <a16:creationId xmlns:a16="http://schemas.microsoft.com/office/drawing/2014/main" id="{D9A3DFE2-5ED3-919A-80B9-4EA297D315C9}"/>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9" name="Freeform 132">
              <a:extLst>
                <a:ext uri="{FF2B5EF4-FFF2-40B4-BE49-F238E27FC236}">
                  <a16:creationId xmlns:a16="http://schemas.microsoft.com/office/drawing/2014/main" id="{F519A943-61B2-0938-25CA-76F0EDCE3E8D}"/>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0" name="Freeform 133">
              <a:extLst>
                <a:ext uri="{FF2B5EF4-FFF2-40B4-BE49-F238E27FC236}">
                  <a16:creationId xmlns:a16="http://schemas.microsoft.com/office/drawing/2014/main" id="{BA9FC361-FCBE-97AC-0A1C-3D94689BBFBF}"/>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1" name="Freeform 134">
              <a:extLst>
                <a:ext uri="{FF2B5EF4-FFF2-40B4-BE49-F238E27FC236}">
                  <a16:creationId xmlns:a16="http://schemas.microsoft.com/office/drawing/2014/main" id="{CB13375E-ECD9-4330-6589-59907D564DD1}"/>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2" name="Freeform 135">
              <a:extLst>
                <a:ext uri="{FF2B5EF4-FFF2-40B4-BE49-F238E27FC236}">
                  <a16:creationId xmlns:a16="http://schemas.microsoft.com/office/drawing/2014/main" id="{AFE626A6-8167-89EB-104A-838F482280E0}"/>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3" name="Freeform 136">
              <a:extLst>
                <a:ext uri="{FF2B5EF4-FFF2-40B4-BE49-F238E27FC236}">
                  <a16:creationId xmlns:a16="http://schemas.microsoft.com/office/drawing/2014/main" id="{5934BF1F-CF98-774B-BA10-2071756AB9FF}"/>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4" name="Freeform 137">
              <a:extLst>
                <a:ext uri="{FF2B5EF4-FFF2-40B4-BE49-F238E27FC236}">
                  <a16:creationId xmlns:a16="http://schemas.microsoft.com/office/drawing/2014/main" id="{4A5222B1-5D9D-4597-004E-ED7A3F2DC9DE}"/>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5" name="Freeform 138">
              <a:extLst>
                <a:ext uri="{FF2B5EF4-FFF2-40B4-BE49-F238E27FC236}">
                  <a16:creationId xmlns:a16="http://schemas.microsoft.com/office/drawing/2014/main" id="{4A95215D-E05D-4B9C-21D8-3F3B77B0516D}"/>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6" name="Freeform 139">
              <a:extLst>
                <a:ext uri="{FF2B5EF4-FFF2-40B4-BE49-F238E27FC236}">
                  <a16:creationId xmlns:a16="http://schemas.microsoft.com/office/drawing/2014/main" id="{1518F51F-2949-E89F-4982-A6B34FD56391}"/>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7" name="Freeform 140">
              <a:extLst>
                <a:ext uri="{FF2B5EF4-FFF2-40B4-BE49-F238E27FC236}">
                  <a16:creationId xmlns:a16="http://schemas.microsoft.com/office/drawing/2014/main" id="{50BF1900-5A1B-86AD-181F-181B4FA69AD5}"/>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8" name="Freeform 141">
              <a:extLst>
                <a:ext uri="{FF2B5EF4-FFF2-40B4-BE49-F238E27FC236}">
                  <a16:creationId xmlns:a16="http://schemas.microsoft.com/office/drawing/2014/main" id="{73CF572A-09F1-9D37-0424-8CC1F5530ECF}"/>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9" name="Freeform 142">
              <a:extLst>
                <a:ext uri="{FF2B5EF4-FFF2-40B4-BE49-F238E27FC236}">
                  <a16:creationId xmlns:a16="http://schemas.microsoft.com/office/drawing/2014/main" id="{B57D95A2-48BB-410B-5DB0-4EC4283A7FCC}"/>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0" name="Freeform 143">
              <a:extLst>
                <a:ext uri="{FF2B5EF4-FFF2-40B4-BE49-F238E27FC236}">
                  <a16:creationId xmlns:a16="http://schemas.microsoft.com/office/drawing/2014/main" id="{E3375D7E-ED4B-B96A-9ECE-4AC5D8B2C347}"/>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1" name="Freeform 144">
              <a:extLst>
                <a:ext uri="{FF2B5EF4-FFF2-40B4-BE49-F238E27FC236}">
                  <a16:creationId xmlns:a16="http://schemas.microsoft.com/office/drawing/2014/main" id="{F37294F0-A398-D90D-4EA3-FD5312170A8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2" name="Freeform 145">
              <a:extLst>
                <a:ext uri="{FF2B5EF4-FFF2-40B4-BE49-F238E27FC236}">
                  <a16:creationId xmlns:a16="http://schemas.microsoft.com/office/drawing/2014/main" id="{6AA11DEF-C8DE-6E15-80C9-C5741D95B6FA}"/>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3" name="Freeform 146">
              <a:extLst>
                <a:ext uri="{FF2B5EF4-FFF2-40B4-BE49-F238E27FC236}">
                  <a16:creationId xmlns:a16="http://schemas.microsoft.com/office/drawing/2014/main" id="{6345517A-3AF2-4B39-FCA0-A4C64DE62E56}"/>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Mọi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thường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đặt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tượng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nhiên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cây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Đố</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các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bạn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tôi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là</a:t>
            </a:r>
            <a:r>
              <a:rPr lang="en-US" sz="3000" b="1" dirty="0">
                <a:solidFill>
                  <a:prstClr val="black"/>
                </a:solidFill>
                <a:latin typeface="Calibri" panose="020F0502020204030204" pitchFamily="34" charset="0"/>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4" name="Group 93">
            <a:extLst>
              <a:ext uri="{FF2B5EF4-FFF2-40B4-BE49-F238E27FC236}">
                <a16:creationId xmlns:a16="http://schemas.microsoft.com/office/drawing/2014/main" id="{84DCF9ED-CFB1-64AE-8987-73B16617B167}"/>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29424" y="4552950"/>
              <a:ext cx="3362325" cy="646331"/>
            </a:xfrm>
            <a:prstGeom prst="rect">
              <a:avLst/>
            </a:prstGeom>
            <a:noFill/>
          </p:spPr>
          <p:txBody>
            <a:bodyPr wrap="square" rtlCol="0">
              <a:spAutoFit/>
            </a:bodyPr>
            <a:lstStyle/>
            <a:p>
              <a:pPr algn="ctr"/>
              <a:r>
                <a:rPr lang="en-US" sz="3600" b="1" dirty="0" err="1">
                  <a:solidFill>
                    <a:srgbClr val="FF0000"/>
                  </a:solidFill>
                </a:rPr>
                <a:t>Đáp</a:t>
              </a:r>
              <a:r>
                <a:rPr lang="en-US" sz="3600" b="1" dirty="0">
                  <a:solidFill>
                    <a:srgbClr val="FF0000"/>
                  </a:solidFill>
                </a:rPr>
                <a:t> </a:t>
              </a:r>
              <a:r>
                <a:rPr lang="en-US" sz="3600" b="1" dirty="0" err="1">
                  <a:solidFill>
                    <a:srgbClr val="FF0000"/>
                  </a:solidFill>
                </a:rPr>
                <a:t>án</a:t>
              </a:r>
              <a:r>
                <a:rPr lang="en-US" sz="3600" b="1" dirty="0">
                  <a:solidFill>
                    <a:srgbClr val="FF0000"/>
                  </a:solidFill>
                </a:rPr>
                <a:t>: Danh </a:t>
              </a:r>
              <a:r>
                <a:rPr lang="en-US" sz="3600" b="1" dirty="0" err="1">
                  <a:solidFill>
                    <a:srgbClr val="FF0000"/>
                  </a:solidFill>
                </a:rPr>
                <a:t>từ</a:t>
              </a:r>
              <a:endParaRPr lang="en-US" sz="3600" b="1" dirty="0">
                <a:solidFill>
                  <a:srgbClr val="FF0000"/>
                </a:solidFill>
              </a:endParaRPr>
            </a:p>
          </p:txBody>
        </p:sp>
      </p:gr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barn(inVertical)">
                                      <p:cBhvr>
                                        <p:cTn id="12" dur="500"/>
                                        <p:tgtEl>
                                          <p:spTgt spid="8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miêu</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tả</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điểm</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B3AD69A-52AD-AA7D-A95E-27DC6E4BB345}"/>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Tính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255483F-1630-4FAA-CA85-4552DCF5C2F6}"/>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2576546" y="2132946"/>
            <a:ext cx="2224053" cy="4601487"/>
          </a:xfrm>
          <a:prstGeom prst="rect">
            <a:avLst/>
          </a:prstGeom>
        </p:spPr>
      </p:pic>
    </p:spTree>
    <p:extLst>
      <p:ext uri="{BB962C8B-B14F-4D97-AF65-F5344CB8AC3E}">
        <p14:creationId xmlns:p14="http://schemas.microsoft.com/office/powerpoint/2010/main" val="34175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gọi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ấy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đang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Đố</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2DB1740A-7619-CA45-777B-424AD91E93C8}"/>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CDB083EB-087E-318D-BE8E-E7D10653B43E}"/>
              </a:ext>
            </a:extLst>
          </p:cNvPr>
          <p:cNvPicPr>
            <a:picLocks noChangeAspect="1"/>
          </p:cNvPicPr>
          <p:nvPr/>
        </p:nvPicPr>
        <p:blipFill>
          <a:blip r:embed="rId5"/>
          <a:stretch>
            <a:fillRect/>
          </a:stretch>
        </p:blipFill>
        <p:spPr>
          <a:xfrm>
            <a:off x="2050876" y="2333225"/>
            <a:ext cx="3429321" cy="4636922"/>
          </a:xfrm>
          <a:prstGeom prst="rect">
            <a:avLst/>
          </a:prstGeom>
        </p:spPr>
      </p:pic>
    </p:spTree>
    <p:extLst>
      <p:ext uri="{BB962C8B-B14F-4D97-AF65-F5344CB8AC3E}">
        <p14:creationId xmlns:p14="http://schemas.microsoft.com/office/powerpoint/2010/main" val="343187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35" name="组合 34"/>
          <p:cNvGrpSpPr/>
          <p:nvPr/>
        </p:nvGrpSpPr>
        <p:grpSpPr>
          <a:xfrm>
            <a:off x="-304800" y="168016"/>
            <a:ext cx="12801600" cy="6886575"/>
            <a:chOff x="-333" y="106"/>
            <a:chExt cx="20160" cy="10845"/>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106"/>
              <a:ext cx="20160" cy="10845"/>
              <a:chOff x="243" y="417"/>
              <a:chExt cx="19538" cy="10516"/>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1" name="图片 30" descr="书本"/>
              <p:cNvPicPr>
                <a:picLocks noChangeAspect="1"/>
              </p:cNvPicPr>
              <p:nvPr/>
            </p:nvPicPr>
            <p:blipFill>
              <a:blip r:embed="rId4"/>
              <a:stretch>
                <a:fillRect/>
              </a:stretch>
            </p:blipFill>
            <p:spPr>
              <a:xfrm>
                <a:off x="243" y="634"/>
                <a:ext cx="2740" cy="2740"/>
              </a:xfrm>
              <a:prstGeom prst="rect">
                <a:avLst/>
              </a:prstGeom>
            </p:spPr>
          </p:pic>
          <p:pic>
            <p:nvPicPr>
              <p:cNvPr id="32" name="图片 31" descr="冰激凌"/>
              <p:cNvPicPr>
                <a:picLocks noChangeAspect="1"/>
              </p:cNvPicPr>
              <p:nvPr/>
            </p:nvPicPr>
            <p:blipFill>
              <a:blip r:embed="rId5"/>
              <a:stretch>
                <a:fillRect/>
              </a:stretch>
            </p:blipFill>
            <p:spPr>
              <a:xfrm rot="17886766">
                <a:off x="16799" y="418"/>
                <a:ext cx="2984" cy="2981"/>
              </a:xfrm>
              <a:prstGeom prst="rect">
                <a:avLst/>
              </a:prstGeom>
            </p:spPr>
          </p:pic>
          <p:pic>
            <p:nvPicPr>
              <p:cNvPr id="34" name="图片 33" descr="草莓"/>
              <p:cNvPicPr>
                <a:picLocks noChangeAspect="1"/>
              </p:cNvPicPr>
              <p:nvPr/>
            </p:nvPicPr>
            <p:blipFill>
              <a:blip r:embed="rId6"/>
              <a:stretch>
                <a:fillRect/>
              </a:stretch>
            </p:blipFill>
            <p:spPr>
              <a:xfrm>
                <a:off x="791" y="8235"/>
                <a:ext cx="2698" cy="2698"/>
              </a:xfrm>
              <a:prstGeom prst="rect">
                <a:avLst/>
              </a:prstGeom>
            </p:spPr>
          </p:pic>
        </p:grpSp>
      </p:grpSp>
      <p:pic>
        <p:nvPicPr>
          <p:cNvPr id="18" name="Picture 17">
            <a:extLst>
              <a:ext uri="{FF2B5EF4-FFF2-40B4-BE49-F238E27FC236}">
                <a16:creationId xmlns:a16="http://schemas.microsoft.com/office/drawing/2014/main" id="{B2529183-3A2F-4172-2E95-4F767ED9F4F6}"/>
              </a:ext>
            </a:extLst>
          </p:cNvPr>
          <p:cNvPicPr>
            <a:picLocks noChangeAspect="1"/>
          </p:cNvPicPr>
          <p:nvPr/>
        </p:nvPicPr>
        <p:blipFill>
          <a:blip r:embed="rId7"/>
          <a:stretch>
            <a:fillRect/>
          </a:stretch>
        </p:blipFill>
        <p:spPr>
          <a:xfrm>
            <a:off x="4716644" y="3348165"/>
            <a:ext cx="3139712" cy="1457070"/>
          </a:xfrm>
          <a:prstGeom prst="rect">
            <a:avLst/>
          </a:prstGeom>
        </p:spPr>
      </p:pic>
      <p:pic>
        <p:nvPicPr>
          <p:cNvPr id="19" name="Picture 18">
            <a:extLst>
              <a:ext uri="{FF2B5EF4-FFF2-40B4-BE49-F238E27FC236}">
                <a16:creationId xmlns:a16="http://schemas.microsoft.com/office/drawing/2014/main" id="{1C7C4174-0B26-5215-58EB-31F3FE60994E}"/>
              </a:ext>
            </a:extLst>
          </p:cNvPr>
          <p:cNvPicPr>
            <a:picLocks noChangeAspect="1"/>
          </p:cNvPicPr>
          <p:nvPr/>
        </p:nvPicPr>
        <p:blipFill>
          <a:blip r:embed="rId8"/>
          <a:stretch>
            <a:fillRect/>
          </a:stretch>
        </p:blipFill>
        <p:spPr>
          <a:xfrm>
            <a:off x="915782" y="1866847"/>
            <a:ext cx="3273836" cy="1219306"/>
          </a:xfrm>
          <a:prstGeom prst="rect">
            <a:avLst/>
          </a:prstGeom>
        </p:spPr>
      </p:pic>
      <p:pic>
        <p:nvPicPr>
          <p:cNvPr id="20" name="Picture 19">
            <a:extLst>
              <a:ext uri="{FF2B5EF4-FFF2-40B4-BE49-F238E27FC236}">
                <a16:creationId xmlns:a16="http://schemas.microsoft.com/office/drawing/2014/main" id="{7525169D-BF63-B22F-050F-27BEDA0A29E8}"/>
              </a:ext>
            </a:extLst>
          </p:cNvPr>
          <p:cNvPicPr>
            <a:picLocks noChangeAspect="1"/>
          </p:cNvPicPr>
          <p:nvPr/>
        </p:nvPicPr>
        <p:blipFill>
          <a:blip r:embed="rId9"/>
          <a:stretch>
            <a:fillRect/>
          </a:stretch>
        </p:blipFill>
        <p:spPr>
          <a:xfrm>
            <a:off x="4420982" y="1876372"/>
            <a:ext cx="3273836" cy="1219306"/>
          </a:xfrm>
          <a:prstGeom prst="rect">
            <a:avLst/>
          </a:prstGeom>
        </p:spPr>
      </p:pic>
      <p:pic>
        <p:nvPicPr>
          <p:cNvPr id="21" name="Picture 20">
            <a:extLst>
              <a:ext uri="{FF2B5EF4-FFF2-40B4-BE49-F238E27FC236}">
                <a16:creationId xmlns:a16="http://schemas.microsoft.com/office/drawing/2014/main" id="{8EA345F3-B65D-46F1-FB79-09C90642D49B}"/>
              </a:ext>
            </a:extLst>
          </p:cNvPr>
          <p:cNvPicPr>
            <a:picLocks noChangeAspect="1"/>
          </p:cNvPicPr>
          <p:nvPr/>
        </p:nvPicPr>
        <p:blipFill>
          <a:blip r:embed="rId10"/>
          <a:stretch>
            <a:fillRect/>
          </a:stretch>
        </p:blipFill>
        <p:spPr>
          <a:xfrm>
            <a:off x="7983332" y="1743022"/>
            <a:ext cx="3273836" cy="1219306"/>
          </a:xfrm>
          <a:prstGeom prst="rect">
            <a:avLst/>
          </a:prstGeom>
        </p:spPr>
      </p:pic>
    </p:spTree>
    <p:extLst>
      <p:ext uri="{BB962C8B-B14F-4D97-AF65-F5344CB8AC3E}">
        <p14:creationId xmlns:p14="http://schemas.microsoft.com/office/powerpoint/2010/main" val="26062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7" y="0"/>
            <a:ext cx="121517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3"/>
          <p:cNvSpPr>
            <a:spLocks noChangeArrowheads="1" noChangeShapeType="1" noTextEdit="1"/>
          </p:cNvSpPr>
          <p:nvPr/>
        </p:nvSpPr>
        <p:spPr bwMode="auto">
          <a:xfrm>
            <a:off x="2592977" y="762000"/>
            <a:ext cx="7010400" cy="2901950"/>
          </a:xfrm>
          <a:prstGeom prst="rect">
            <a:avLst/>
          </a:prstGeom>
        </p:spPr>
        <p:txBody>
          <a:bodyPr wrap="none" fromWordArt="1">
            <a:prstTxWarp prst="textPlain">
              <a:avLst>
                <a:gd name="adj" fmla="val 50000"/>
              </a:avLst>
            </a:prstTxWarp>
          </a:bodyPr>
          <a:lstStyle/>
          <a:p>
            <a:pPr algn="ctr"/>
            <a:r>
              <a:rPr lang="en-US" sz="36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Đại</a:t>
            </a:r>
            <a:r>
              <a:rPr lang="en-US" sz="36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từ</a:t>
            </a:r>
            <a:r>
              <a:rPr lang="en-US" sz="36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endParaRPr lang="en-US" sz="36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6" name="Picture 4" descr="kidsoftheworl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882" y="4425950"/>
            <a:ext cx="61214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77" y="-117566"/>
            <a:ext cx="3124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285854" y="3071020"/>
            <a:ext cx="4745037"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7">
            <a:hlinkClick r:id="" action="ppaction://hlinkshowjump?jump=firstslide" highlightClick="1"/>
          </p:cNvPr>
          <p:cNvSpPr>
            <a:spLocks noChangeArrowheads="1"/>
          </p:cNvSpPr>
          <p:nvPr/>
        </p:nvSpPr>
        <p:spPr bwMode="auto">
          <a:xfrm>
            <a:off x="1449977" y="6165850"/>
            <a:ext cx="503238" cy="431800"/>
          </a:xfrm>
          <a:prstGeom prst="actionButtonBackPrevious">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21592901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9"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0" fill="hold"/>
                                        <p:tgtEl>
                                          <p:spTgt spid="5"/>
                                        </p:tgtEl>
                                        <p:attrNameLst>
                                          <p:attrName>ppt_w</p:attrName>
                                        </p:attrNameLst>
                                      </p:cBhvr>
                                      <p:tavLst>
                                        <p:tav tm="0" fmla="#ppt_w*sin(2.5*pi*$)">
                                          <p:val>
                                            <p:fltVal val="0"/>
                                          </p:val>
                                        </p:tav>
                                        <p:tav tm="100000">
                                          <p:val>
                                            <p:fltVal val="1"/>
                                          </p:val>
                                        </p:tav>
                                      </p:tavLst>
                                    </p:anim>
                                    <p:anim calcmode="lin" valueType="num">
                                      <p:cBhvr>
                                        <p:cTn id="21" dur="5000" fill="hold"/>
                                        <p:tgtEl>
                                          <p:spTgt spid="5"/>
                                        </p:tgtEl>
                                        <p:attrNameLst>
                                          <p:attrName>ppt_h</p:attrName>
                                        </p:attrNameLst>
                                      </p:cBhvr>
                                      <p:tavLst>
                                        <p:tav tm="0">
                                          <p:val>
                                            <p:strVal val="#ppt_h"/>
                                          </p:val>
                                        </p:tav>
                                        <p:tav tm="100000">
                                          <p:val>
                                            <p:strVal val="#ppt_h"/>
                                          </p:val>
                                        </p:tav>
                                      </p:tavLst>
                                    </p:anim>
                                  </p:childTnLst>
                                </p:cTn>
                              </p:par>
                              <p:par>
                                <p:cTn id="22" presetID="21" presetClass="entr" presetSubtype="4" fill="hold" nodeType="with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heel(4)">
                                      <p:cBhvr>
                                        <p:cTn id="24" dur="2000"/>
                                        <p:tgtEl>
                                          <p:spTgt spid="7"/>
                                        </p:tgtEl>
                                      </p:cBhvr>
                                    </p:animEffect>
                                  </p:childTnLst>
                                </p:cTn>
                              </p:par>
                            </p:childTnLst>
                          </p:cTn>
                        </p:par>
                        <p:par>
                          <p:cTn id="25" fill="hold">
                            <p:stCondLst>
                              <p:cond delay="6000"/>
                            </p:stCondLst>
                            <p:childTnLst>
                              <p:par>
                                <p:cTn id="26" presetID="23" presetClass="entr" presetSubtype="16"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2000" fill="hold"/>
                                        <p:tgtEl>
                                          <p:spTgt spid="6"/>
                                        </p:tgtEl>
                                        <p:attrNameLst>
                                          <p:attrName>ppt_w</p:attrName>
                                        </p:attrNameLst>
                                      </p:cBhvr>
                                      <p:tavLst>
                                        <p:tav tm="0">
                                          <p:val>
                                            <p:fltVal val="0"/>
                                          </p:val>
                                        </p:tav>
                                        <p:tav tm="100000">
                                          <p:val>
                                            <p:strVal val="#ppt_w"/>
                                          </p:val>
                                        </p:tav>
                                      </p:tavLst>
                                    </p:anim>
                                    <p:anim calcmode="lin" valueType="num">
                                      <p:cBhvr>
                                        <p:cTn id="29" dur="2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xmlns=""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TotalTime>
  <Words>934</Words>
  <Application>Microsoft Office PowerPoint</Application>
  <PresentationFormat>Widescreen</PresentationFormat>
  <Paragraphs>136</Paragraphs>
  <Slides>32</Slides>
  <Notes>1</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32</vt:i4>
      </vt:variant>
    </vt:vector>
  </HeadingPairs>
  <TitlesOfParts>
    <vt:vector size="49" baseType="lpstr">
      <vt:lpstr>Arial Rounded MT Bold</vt:lpstr>
      <vt:lpstr>Cutewritten</vt:lpstr>
      <vt:lpstr>微软雅黑</vt:lpstr>
      <vt:lpstr>宋体</vt:lpstr>
      <vt:lpstr>SVN-Gretoon</vt:lpstr>
      <vt:lpstr>UTM Gradoo</vt:lpstr>
      <vt:lpstr>UTM Showcard</vt:lpstr>
      <vt:lpstr>字魂50号-白鸽天行体</vt:lpstr>
      <vt:lpstr>Arial</vt:lpstr>
      <vt:lpstr>Calibri</vt:lpstr>
      <vt:lpstr>Calibri Light</vt:lpstr>
      <vt:lpstr>Cambria</vt:lpstr>
      <vt:lpstr>Times New Roman</vt:lpstr>
      <vt:lpstr>自定义设计方案</vt:lpstr>
      <vt:lpstr>4_Office Theme</vt:lpstr>
      <vt:lpstr>1_Office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49</cp:revision>
  <dcterms:created xsi:type="dcterms:W3CDTF">2024-06-12T09:55:41Z</dcterms:created>
  <dcterms:modified xsi:type="dcterms:W3CDTF">2025-06-02T09:41:00Z</dcterms:modified>
</cp:coreProperties>
</file>