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0"/>
  </p:notesMasterIdLst>
  <p:handoutMasterIdLst>
    <p:handoutMasterId r:id="rId21"/>
  </p:handoutMasterIdLst>
  <p:sldIdLst>
    <p:sldId id="291" r:id="rId5"/>
    <p:sldId id="290" r:id="rId6"/>
    <p:sldId id="258" r:id="rId7"/>
    <p:sldId id="259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1" r:id="rId16"/>
    <p:sldId id="283" r:id="rId17"/>
    <p:sldId id="268" r:id="rId18"/>
    <p:sldId id="274" r:id="rId19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72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65B9BF-ADE8-4768-9581-5633305D5531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0ABAA6-31FE-4474-9452-1A98226D1C5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DCF770-6A9E-47C0-B3FD-05ACD2272B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9F81B67B-E23B-4666-9592-A28633F8FE3D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A65B9BF-ADE8-4768-9581-5633305D55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105" y="1961309"/>
            <a:ext cx="1076673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 đến </a:t>
            </a:r>
            <a:endParaRPr lang="en-US" sz="60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iết</a:t>
            </a:r>
            <a:r>
              <a:rPr lang="vi-VN" altLang="en-US" sz="6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Tiếng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việt</a:t>
            </a:r>
            <a:endParaRPr lang="vi-VN" sz="6000" b="1">
              <a:solidFill>
                <a:srgbClr val="FF0000"/>
              </a:solidFill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3949"/>
            <a:ext cx="4056846" cy="569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6275" y="0"/>
            <a:ext cx="64357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756275" y="758825"/>
            <a:ext cx="6435725" cy="259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b</a:t>
            </a: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thơ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09700"/>
            <a:ext cx="5643563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   Hôm qua em tới trường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dắt tay từng bước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nay mẹ lên nương 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Một mình em tới lớp.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5"/>
          <p:cNvSpPr txBox="1"/>
          <p:nvPr/>
        </p:nvSpPr>
        <p:spPr>
          <a:xfrm>
            <a:off x="5111750" y="238125"/>
            <a:ext cx="4894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</a:t>
            </a:r>
            <a:endParaRPr lang="en-GB" altLang="x-none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6113" y="2157413"/>
            <a:ext cx="6326188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742950" indent="-742950">
              <a:buAutoNum type="arabicParenBoth" startAt="3"/>
            </a:pP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vắng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Nước suối  trong thầm thì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Cọ xòe ô che nắng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Râm mát đường em đi.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Minh Chính)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525" y="4005263"/>
            <a:ext cx="6054725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 Trường của em be bé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Nằm lặng giữa rừng cây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Cô giáo em tre trẻ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Dạy em hát rất hay.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458788" y="454025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0" y="1376045"/>
            <a:ext cx="9150350" cy="6273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hôm nay bạn nhỏ đi học một mình?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1755" y="2003425"/>
            <a:ext cx="8328025" cy="6273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của bạn nhỏ có đặc điểm gì?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71438" y="2517775"/>
            <a:ext cx="7045325" cy="6270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trên đường đến trường có gì?</a:t>
            </a:r>
            <a:endPara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4913" y="3144838"/>
            <a:ext cx="8569325" cy="3630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Rounded Rectangle 16"/>
          <p:cNvSpPr/>
          <p:nvPr/>
        </p:nvSpPr>
        <p:spPr>
          <a:xfrm>
            <a:off x="233363" y="371475"/>
            <a:ext cx="3665538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44900" y="1550988"/>
            <a:ext cx="5641975" cy="3138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qua em tới trường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dắt tay từng bước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nay mẹ lên nương 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Một mình em tới lớp.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Calibri" panose="020F0502020204030204" pitchFamily="34" charset="0"/>
            </a:endParaRPr>
          </a:p>
        </p:txBody>
      </p:sp>
      <p:sp>
        <p:nvSpPr>
          <p:cNvPr id="14340" name="TextBox 37"/>
          <p:cNvSpPr txBox="1"/>
          <p:nvPr/>
        </p:nvSpPr>
        <p:spPr>
          <a:xfrm>
            <a:off x="6080125" y="325438"/>
            <a:ext cx="4894263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</a:t>
            </a:r>
            <a:endParaRPr lang="en-GB" altLang="x-none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98900" y="4202113"/>
            <a:ext cx="6053138" cy="258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của em be bé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Nằm lặng giữa rừng cây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Cô giáo em tre trẻ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Dạy em hát rất hay.</a:t>
            </a:r>
            <a:endParaRPr lang="en-GB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dirty="0">
              <a:latin typeface="Calibri" panose="020F050202020403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465888" y="1690688"/>
            <a:ext cx="2625725" cy="5762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Cloud 41"/>
          <p:cNvSpPr/>
          <p:nvPr/>
        </p:nvSpPr>
        <p:spPr>
          <a:xfrm rot="340236">
            <a:off x="4529138" y="2149475"/>
            <a:ext cx="2282825" cy="5762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Cloud 42"/>
          <p:cNvSpPr/>
          <p:nvPr/>
        </p:nvSpPr>
        <p:spPr>
          <a:xfrm>
            <a:off x="6527800" y="2759075"/>
            <a:ext cx="2625725" cy="5762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Cloud 43"/>
          <p:cNvSpPr/>
          <p:nvPr/>
        </p:nvSpPr>
        <p:spPr>
          <a:xfrm>
            <a:off x="4643438" y="3308350"/>
            <a:ext cx="2625725" cy="5778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Cloud 44"/>
          <p:cNvSpPr/>
          <p:nvPr/>
        </p:nvSpPr>
        <p:spPr>
          <a:xfrm>
            <a:off x="7551738" y="4202113"/>
            <a:ext cx="1300163" cy="71596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Cloud 45"/>
          <p:cNvSpPr/>
          <p:nvPr/>
        </p:nvSpPr>
        <p:spPr>
          <a:xfrm>
            <a:off x="4506913" y="4743450"/>
            <a:ext cx="3044825" cy="736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6888163" y="5324475"/>
            <a:ext cx="1270000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Cloud 47"/>
          <p:cNvSpPr/>
          <p:nvPr/>
        </p:nvSpPr>
        <p:spPr>
          <a:xfrm>
            <a:off x="4643438" y="5943600"/>
            <a:ext cx="1560513" cy="6794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xplosion 2 6"/>
          <p:cNvSpPr/>
          <p:nvPr/>
        </p:nvSpPr>
        <p:spPr>
          <a:xfrm rot="379303">
            <a:off x="4513263" y="1374775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 rot="379303">
            <a:off x="6675438" y="2017713"/>
            <a:ext cx="2332038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 rot="379303">
            <a:off x="4564063" y="2568575"/>
            <a:ext cx="2332038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 rot="379303">
            <a:off x="4638675" y="4040188"/>
            <a:ext cx="3140075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 rot="379303">
            <a:off x="7361238" y="4667250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 rot="379303">
            <a:off x="4725988" y="522446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" name="Explosion 2 53"/>
          <p:cNvSpPr/>
          <p:nvPr/>
        </p:nvSpPr>
        <p:spPr>
          <a:xfrm rot="379303">
            <a:off x="6235700" y="5829300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 rot="379303">
            <a:off x="7034213" y="3173413"/>
            <a:ext cx="2330450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342900" y="455613"/>
            <a:ext cx="7267575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vi-VN" altLang="x-none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x-none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một b</a:t>
            </a:r>
            <a:r>
              <a:rPr lang="en-GB" altLang="x-none"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x-none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hát về thầy cô</a:t>
            </a:r>
            <a:endParaRPr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438" y="1365250"/>
            <a:ext cx="10058400" cy="540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Khởi động</a:t>
            </a:r>
            <a:endParaRPr lang="en-US"/>
          </a:p>
        </p:txBody>
      </p:sp>
      <p:pic>
        <p:nvPicPr>
          <p:cNvPr id="4" name="y2mate.com - Bé Minh Vy ♫ Ngày Đầu Tiên Đi Học ♫ Nhạc Thiếu Nhi Cho Bé Cho Gia Đình ♫ Nhacpro Kids_v720P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03195" y="1789430"/>
            <a:ext cx="8086725" cy="466725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ounded Rectangle 2"/>
          <p:cNvSpPr/>
          <p:nvPr/>
        </p:nvSpPr>
        <p:spPr>
          <a:xfrm>
            <a:off x="227013" y="1257300"/>
            <a:ext cx="2957513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Khởi động</a:t>
            </a:r>
            <a:endParaRPr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4590" y="150178"/>
            <a:ext cx="5132388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GB" altLang="x-none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ĐI HỌC</a:t>
            </a:r>
            <a:endParaRPr lang="en-GB" altLang="x-none" sz="6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2938" y="2106613"/>
            <a:ext cx="8970962" cy="3800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573338" y="5907088"/>
            <a:ext cx="83105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trông như thế n</a:t>
            </a:r>
            <a:r>
              <a:rPr lang="en-GB" altLang="x-none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khi đi học?</a:t>
            </a:r>
            <a:endParaRPr lang="en-GB" altLang="x-none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2938" y="5907088"/>
            <a:ext cx="95059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cảm xúc của em sau mỗi ng</a:t>
            </a:r>
            <a:r>
              <a:rPr lang="en-GB" altLang="x-none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đi học?</a:t>
            </a:r>
            <a:endParaRPr lang="en-GB" altLang="x-none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2701925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09700"/>
            <a:ext cx="5643563" cy="4399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   Hôm qua em tới trường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dắt tay từng bước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nay mẹ lên nương 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Một mình em tới lớp.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  Trường của em be bé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Nằm lặng giữa rừng cây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Cô giáo em tre trẻ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Dạy em hát rất hay.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1750" y="238125"/>
            <a:ext cx="4894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</a:t>
            </a:r>
            <a:endParaRPr lang="en-GB" altLang="x-none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6113" y="2157413"/>
            <a:ext cx="6326188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742950" indent="-742950">
              <a:buAutoNum type="arabicParenBoth" startAt="3"/>
            </a:pP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vắng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Nước suối  trong thầm thì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Cọ xòe ô che nắng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Râm mát đường em đi.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Minh Chính)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3513" y="5259388"/>
            <a:ext cx="5043487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ngữ: </a:t>
            </a:r>
            <a:r>
              <a:rPr lang="en-GB" altLang="x-none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nương, thầm thì</a:t>
            </a:r>
            <a:endParaRPr lang="en-GB" altLang="x-none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6" grpId="0"/>
      <p:bldP spid="1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2701925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1490345"/>
            <a:ext cx="5643563" cy="4399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qua em tới trường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dắt tay từng bước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nay mẹ lên nương 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Một mình em tới lớp.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Trường của em be bé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Nằm lặng giữa rừng cây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Cô giáo em tre trẻ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Dạy em hát rất hay.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TextBox 5"/>
          <p:cNvSpPr txBox="1"/>
          <p:nvPr/>
        </p:nvSpPr>
        <p:spPr>
          <a:xfrm>
            <a:off x="5111750" y="238125"/>
            <a:ext cx="4894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</a:t>
            </a:r>
            <a:endParaRPr lang="en-GB" altLang="x-none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1163" y="2157413"/>
            <a:ext cx="6326187" cy="3107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Hương rừng thơm đồi vắng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Nước suối trong thầm thì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Cọ xòe ô che nắng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Râm mát đường em đi.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Minh Chính)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062480" y="1490028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62480" y="2379980"/>
            <a:ext cx="122238" cy="488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928110" y="273050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6980" y="273050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540760" y="487997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418523" y="487997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578023" y="3429000"/>
            <a:ext cx="120650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5785" y="342900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charRg st="31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charRg st="3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charRg st="3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charRg st="61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92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charRg st="92" end="1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charRg st="92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charRg st="92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23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charRg st="123" end="1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charRg st="123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charRg st="123" end="15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51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charRg st="151" end="1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charRg st="151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charRg st="151" end="1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82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charRg st="182" end="20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charRg st="182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charRg st="182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09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charRg st="209" end="2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charRg st="209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charRg st="209" end="2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32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>
                                            <p:txEl>
                                              <p:charRg st="32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>
                                            <p:txEl>
                                              <p:charRg st="32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>
                                            <p:txEl>
                                              <p:charRg st="32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>
                                            <p:txEl>
                                              <p:charRg st="64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90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>
                                            <p:txEl>
                                              <p:charRg st="90" end="1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>
                                            <p:txEl>
                                              <p:charRg st="90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>
                                            <p:txEl>
                                              <p:charRg st="90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18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>
                                            <p:txEl>
                                              <p:charRg st="118" end="1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>
                                            <p:txEl>
                                              <p:charRg st="118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>
                                            <p:txEl>
                                              <p:charRg st="118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wrap="square" numCol="1" rtlCol="0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khổ thơ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09700"/>
            <a:ext cx="5643563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   Hôm qua em tới trường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dắt tay từng bước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Hôm nay mẹ lên nương 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Một mình em tới lớp.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5"/>
          <p:cNvSpPr txBox="1"/>
          <p:nvPr/>
        </p:nvSpPr>
        <p:spPr>
          <a:xfrm>
            <a:off x="5488305" y="238125"/>
            <a:ext cx="4894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học </a:t>
            </a:r>
            <a:endParaRPr lang="en-GB" altLang="x-none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6113" y="2157413"/>
            <a:ext cx="6326188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742950" indent="-742950">
              <a:buAutoNum type="arabicParenBoth" startAt="3"/>
            </a:pP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rừng thơm đồi vắng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Nước suối  trong thầm thì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Cọ xòe ô che nắng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Râm mát đường em đi.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/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</a:t>
            </a:r>
            <a:r>
              <a:rPr lang="en-GB" altLang="x-none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Minh Chính)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/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525" y="4005263"/>
            <a:ext cx="6054725" cy="22453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  Trường của em be bé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Nằm lặng giữa rừng cây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Cô giáo em tre trẻ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Dạy em hát rất hay.</a:t>
            </a:r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6275" y="0"/>
            <a:ext cx="64357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756275" y="3475038"/>
            <a:ext cx="6435725" cy="259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512763" y="374650"/>
            <a:ext cx="11593512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ở cuối các dòng thơ những tiếng cùng vần với nhau</a:t>
            </a:r>
            <a:endParaRPr lang="en-GB" altLang="x-none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nương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49875" y="3448050"/>
            <a:ext cx="16446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6-Point Star 14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256381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6-Point Star 17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GB" altLang="x-none" sz="4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GB" altLang="x-none" sz="4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25574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2176</Words>
  <Application>WPS Presentation</Application>
  <PresentationFormat/>
  <Paragraphs>166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Calibri Light</vt:lpstr>
      <vt:lpstr>Wingdings 3</vt:lpstr>
      <vt:lpstr>Verdana</vt:lpstr>
      <vt:lpstr>Wingdings 2</vt:lpstr>
      <vt:lpstr>UTM Avo</vt:lpstr>
      <vt:lpstr>Segoe Print</vt:lpstr>
      <vt:lpstr>Times New Roman</vt:lpstr>
      <vt:lpstr>Lucida Sans Unicode</vt:lpstr>
      <vt:lpstr>Microsoft YaHei</vt:lpstr>
      <vt:lpstr>Arial Unicode MS</vt:lpstr>
      <vt:lpstr>Office Theme</vt:lpstr>
      <vt:lpstr>1_Office Theme</vt:lpstr>
      <vt:lpstr>Concourse</vt:lpstr>
      <vt:lpstr>PowerPoint 演示文稿</vt:lpstr>
      <vt:lpstr>Khởi động</vt:lpstr>
      <vt:lpstr>Thứ    ngày     tháng    năm 20… Tiếng Việt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Dương Khánh Vân</cp:lastModifiedBy>
  <cp:revision>3</cp:revision>
  <dcterms:created xsi:type="dcterms:W3CDTF">2020-08-08T08:08:00Z</dcterms:created>
  <dcterms:modified xsi:type="dcterms:W3CDTF">2025-06-02T09:38:56Z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1033-12.2.0.21179</vt:lpwstr>
  </property>
  <property fmtid="{D5CDD505-2E9C-101B-9397-08002B2CF9AE}" pid="3" name="ICV">
    <vt:lpwstr>C3A1EA3AEA694C1692D2A54B2BF83A65_13</vt:lpwstr>
  </property>
</Properties>
</file>