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1" r:id="rId1"/>
  </p:sldMasterIdLst>
  <p:notesMasterIdLst>
    <p:notesMasterId r:id="rId29"/>
  </p:notesMasterIdLst>
  <p:sldIdLst>
    <p:sldId id="1145" r:id="rId2"/>
    <p:sldId id="1192" r:id="rId3"/>
    <p:sldId id="1193" r:id="rId4"/>
    <p:sldId id="1194" r:id="rId5"/>
    <p:sldId id="1195" r:id="rId6"/>
    <p:sldId id="1196" r:id="rId7"/>
    <p:sldId id="1197" r:id="rId8"/>
    <p:sldId id="1198" r:id="rId9"/>
    <p:sldId id="1199" r:id="rId10"/>
    <p:sldId id="1200" r:id="rId11"/>
    <p:sldId id="1201" r:id="rId12"/>
    <p:sldId id="1202" r:id="rId13"/>
    <p:sldId id="1203" r:id="rId14"/>
    <p:sldId id="1204" r:id="rId15"/>
    <p:sldId id="1205" r:id="rId16"/>
    <p:sldId id="1206" r:id="rId17"/>
    <p:sldId id="1207" r:id="rId18"/>
    <p:sldId id="1208" r:id="rId19"/>
    <p:sldId id="1210" r:id="rId20"/>
    <p:sldId id="1211" r:id="rId21"/>
    <p:sldId id="1212" r:id="rId22"/>
    <p:sldId id="525" r:id="rId23"/>
    <p:sldId id="526" r:id="rId24"/>
    <p:sldId id="527" r:id="rId25"/>
    <p:sldId id="528" r:id="rId26"/>
    <p:sldId id="529" r:id="rId27"/>
    <p:sldId id="1157" r:id="rId2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264"/>
    <p:restoredTop sz="94632"/>
  </p:normalViewPr>
  <p:slideViewPr>
    <p:cSldViewPr snapToGrid="0">
      <p:cViewPr>
        <p:scale>
          <a:sx n="40" d="100"/>
          <a:sy n="40" d="100"/>
        </p:scale>
        <p:origin x="480" y="1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EE50C-2470-0340-9DEB-978CF53A991B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CA15D-C049-E14A-A135-37A8E4FBF5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6203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665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 smtClean="0">
                <a:solidFill>
                  <a:prstClr val="black"/>
                </a:solidFill>
              </a:r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81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40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94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20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248F-2D11-B9D7-3483-5D28E2FC2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577AAB-BD2D-FB04-C021-8F07FB337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8B248-1ADC-D01B-5453-72770D576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C6759-19CE-01DF-16A2-DDE99D96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4FE03-9094-BDCA-2515-C047BE7D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2325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F51B7-9A33-1EFE-BE05-6F0334E0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C65ECB-9D03-408E-2C38-771C6CD5D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7EF6-C1C8-BB51-AEE4-6C7FFCA2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C3D2F-0D44-5351-5DE4-7E0CFFCB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ED084-3069-3C05-4616-7BCAF3A9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9224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8BAB4F-1E40-BBC9-7FA2-48198E4A3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6A4A1-614F-C9AF-5D1C-637927868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DE70A-CFF8-EE11-235D-3ECA0AA7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4C23D-6BDC-39D6-7104-37A00C593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B42CF-0323-6062-59A7-2645DF03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95299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-2056600" y="4668800"/>
            <a:ext cx="4214800" cy="4214800"/>
          </a:xfrm>
          <a:prstGeom prst="ellipse">
            <a:avLst/>
          </a:prstGeom>
          <a:gradFill>
            <a:gsLst>
              <a:gs pos="0">
                <a:srgbClr val="FF296D">
                  <a:alpha val="67058"/>
                </a:srgbClr>
              </a:gs>
              <a:gs pos="30000">
                <a:srgbClr val="FF296D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79C91-E7C8-BB28-AA40-0F8018A0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AD8C0-D0B3-4498-9863-10C68A7E9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F0694-1A03-AB47-7229-C703943E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18253-C099-FEA7-86D0-14FE02308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D8541-1344-8872-E6C0-2EDCD0F9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2826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31E77-2D9F-8DAF-B072-E6E8221F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A9E99-63EF-63F0-1BCE-A9647F3AE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457B3-7CB9-7255-781E-634998A1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063F6-C728-7C6D-DCAC-5CF9F2DC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5B022-5B21-652B-AA15-9AA2DF3D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847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2308F-967F-3848-8D68-5D5AD7AF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DCC01-B611-DF88-65E2-12949A0DB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CA0D6-4DD0-C5D8-D300-6D2343743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2EE15-AD17-C409-1079-8F4D120A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40B6C-3081-934E-6CFB-EB24DF7D8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D17BE-B086-7EB1-CC10-E6DAAACE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94103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E583-8095-554B-EA13-6AAB30F29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3AF6-B36F-82A2-004A-A4FA51039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0ABEE-0F76-3970-E0BB-FC90F20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EAE645-494B-843E-F5BC-B4236A315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827B2B-A48B-7A2C-E83B-85476F2D7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B0A1C-EB96-8AFF-81D8-DEB174A40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FD3E6-576E-B28F-7EAA-6AE102071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D1E3F-3ABB-31CA-1B2F-D056A683B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66716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1C036-6577-CB5B-7E14-CD8AE83CE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82912-B1FB-FA48-0CC1-29DB1692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EB9C2-DE30-975D-ED88-A7296CC83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72280-E381-A0BE-0770-84FCF4FF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033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9AE8A8-5030-DF26-0941-E2407769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0F1EC-EDB5-AD24-5899-9751DA069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D6C2-027C-01F2-3E14-4F61F79FF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3759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5F9F4-AD1A-08A5-A588-32DA669F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1F5F0-6952-3FD6-F2E6-6C33A15D7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ECB5D-7553-AF8F-FB51-001CB5CA9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FAFA8-0DBF-C825-A55D-4BBB8491E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3CADE-DF3C-79E1-4F1A-0892534F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C510D-69D7-9F6B-B83A-4E6D04D6B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33192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1D88-9D19-C64A-C038-4806A8157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667D25-F18D-0B9C-D35F-8E4FE18C4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2012D-FC97-EB8A-8B25-9B2666EE9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C50C4-45B0-79CA-A383-DD765D71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E0DB9-60A5-2311-4448-6E86F05C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83DDB-FA71-A99C-5658-FFB8B7F0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2072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C1DE2C-2086-9554-A892-354D26274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36E73-88C9-9906-F9A6-3482AD3D1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9F303-F10A-3204-B67E-D6E6EB281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EB915-F330-066A-29BD-C674E3199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DDF80-CE15-ADEF-53A5-9DA2C216D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837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26.png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0" Type="http://schemas.openxmlformats.org/officeDocument/2006/relationships/slide" Target="slide24.xml"/><Relationship Id="rId19" Type="http://schemas.openxmlformats.org/officeDocument/2006/relationships/image" Target="../media/image25.png"/><Relationship Id="rId4" Type="http://schemas.microsoft.com/office/2007/relationships/media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audio" Target="NULL" TargetMode="External"/><Relationship Id="rId21" Type="http://schemas.openxmlformats.org/officeDocument/2006/relationships/image" Target="../media/image30.png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slide" Target="slide4.xml"/><Relationship Id="rId19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2.png"/><Relationship Id="rId18" Type="http://schemas.openxmlformats.org/officeDocument/2006/relationships/image" Target="../media/image32.png"/><Relationship Id="rId3" Type="http://schemas.openxmlformats.org/officeDocument/2006/relationships/audio" Target="NULL" TargetMode="External"/><Relationship Id="rId21" Type="http://schemas.openxmlformats.org/officeDocument/2006/relationships/image" Target="../media/image34.png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20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23" Type="http://schemas.openxmlformats.org/officeDocument/2006/relationships/image" Target="../media/image6.jpeg"/><Relationship Id="rId10" Type="http://schemas.openxmlformats.org/officeDocument/2006/relationships/slide" Target="slide5.xml"/><Relationship Id="rId19" Type="http://schemas.openxmlformats.org/officeDocument/2006/relationships/image" Target="../media/image33.png"/><Relationship Id="rId4" Type="http://schemas.microsoft.com/office/2007/relationships/media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22.png"/><Relationship Id="rId18" Type="http://schemas.microsoft.com/office/2007/relationships/hdphoto" Target="../media/hdphoto2.wdp"/><Relationship Id="rId3" Type="http://schemas.openxmlformats.org/officeDocument/2006/relationships/audio" Target="NULL" TargetMode="External"/><Relationship Id="rId21" Type="http://schemas.openxmlformats.org/officeDocument/2006/relationships/image" Target="../media/image37.GI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1.png"/><Relationship Id="rId17" Type="http://schemas.openxmlformats.org/officeDocument/2006/relationships/image" Target="../media/image33.png"/><Relationship Id="rId25" Type="http://schemas.openxmlformats.org/officeDocument/2006/relationships/image" Target="../media/image6.jpe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5.png"/><Relationship Id="rId24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24.png"/><Relationship Id="rId23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87A36-5050-1778-32E5-836745794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6CEA1D-9DE1-1A92-2BE1-B9C4EC787954}"/>
              </a:ext>
            </a:extLst>
          </p:cNvPr>
          <p:cNvSpPr/>
          <p:nvPr/>
        </p:nvSpPr>
        <p:spPr>
          <a:xfrm>
            <a:off x="2284412" y="854004"/>
            <a:ext cx="9174043" cy="3230137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1904610"/>
              </a:avLst>
            </a:prstTxWarp>
            <a:spAutoFit/>
          </a:bodyPr>
          <a:lstStyle/>
          <a:p>
            <a:endParaRPr lang="en-US" altLang="en-US" sz="31868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zh-CN" altLang="en-US" sz="4267" b="1" dirty="0">
              <a:solidFill>
                <a:srgbClr val="FF0000"/>
              </a:solidFill>
              <a:latin typeface="Times New Roman" pitchFamily="18" charset="0"/>
              <a:ea typeface="华康俪金黑W8(P)" panose="020B0800000000000000" pitchFamily="34" charset="-122"/>
              <a:cs typeface="Times New Roman" pitchFamily="18" charset="0"/>
            </a:endParaRPr>
          </a:p>
        </p:txBody>
      </p:sp>
      <p:sp>
        <p:nvSpPr>
          <p:cNvPr id="7" name="Google Shape;828;p27"/>
          <p:cNvSpPr txBox="1">
            <a:spLocks/>
          </p:cNvSpPr>
          <p:nvPr/>
        </p:nvSpPr>
        <p:spPr>
          <a:xfrm>
            <a:off x="382371" y="2583109"/>
            <a:ext cx="11914459" cy="1852887"/>
          </a:xfrm>
          <a:prstGeom prst="rect">
            <a:avLst/>
          </a:prstGeom>
        </p:spPr>
        <p:txBody>
          <a:bodyPr spcFirstLastPara="1" wrap="square" lIns="60950" tIns="60950" rIns="60950" bIns="609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5">
            <a:extLst>
              <a:ext uri="{FF2B5EF4-FFF2-40B4-BE49-F238E27FC236}">
                <a16:creationId xmlns:a16="http://schemas.microsoft.com/office/drawing/2014/main" id="{FE0FC20F-0822-45A1-D514-3B5DF0A9F7D0}"/>
              </a:ext>
            </a:extLst>
          </p:cNvPr>
          <p:cNvSpPr/>
          <p:nvPr/>
        </p:nvSpPr>
        <p:spPr>
          <a:xfrm>
            <a:off x="2074751" y="613006"/>
            <a:ext cx="8114507" cy="94006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THÀNH PHỐ CẨM PHẢ</a:t>
            </a:r>
          </a:p>
          <a:p>
            <a:pPr algn="ctr">
              <a:lnSpc>
                <a:spcPct val="120000"/>
              </a:lnSpc>
            </a:pPr>
            <a:r>
              <a:rPr lang="en-US" altLang="en-US" sz="2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THÁI BÌNH</a:t>
            </a:r>
            <a:endParaRPr lang="vi-VN" altLang="en-US" sz="24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69776F-9B4F-4F08-C355-9076C108126F}"/>
              </a:ext>
            </a:extLst>
          </p:cNvPr>
          <p:cNvSpPr/>
          <p:nvPr/>
        </p:nvSpPr>
        <p:spPr>
          <a:xfrm>
            <a:off x="515420" y="1712686"/>
            <a:ext cx="11233168" cy="2060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VN" sz="3200" kern="1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75: </a:t>
            </a: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Ôn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gian</a:t>
            </a:r>
            <a:endParaRPr lang="en-US" sz="4000" b="1" dirty="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2" name="Google Shape;828;p27">
            <a:extLst>
              <a:ext uri="{FF2B5EF4-FFF2-40B4-BE49-F238E27FC236}">
                <a16:creationId xmlns:a16="http://schemas.microsoft.com/office/drawing/2014/main" id="{9BE9BD6C-EFAC-5CED-0B46-05B3610AB687}"/>
              </a:ext>
            </a:extLst>
          </p:cNvPr>
          <p:cNvSpPr txBox="1">
            <a:spLocks/>
          </p:cNvSpPr>
          <p:nvPr/>
        </p:nvSpPr>
        <p:spPr>
          <a:xfrm>
            <a:off x="3600677" y="4361192"/>
            <a:ext cx="6938536" cy="945227"/>
          </a:xfrm>
          <a:prstGeom prst="rect">
            <a:avLst/>
          </a:prstGeom>
        </p:spPr>
        <p:txBody>
          <a:bodyPr spcFirstLastPara="1" wrap="square" lIns="60950" tIns="60950" rIns="60950" bIns="609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Hiền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98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F562F28B-D0DB-7BF0-B7F0-504CCDC65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70D5B3-C9E6-F53E-83C4-33E29EA4CA90}"/>
              </a:ext>
            </a:extLst>
          </p:cNvPr>
          <p:cNvSpPr/>
          <p:nvPr/>
        </p:nvSpPr>
        <p:spPr>
          <a:xfrm>
            <a:off x="6863715" y="519479"/>
            <a:ext cx="5053013" cy="655638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28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SG" altLang="x-none" sz="28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28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 chủ nhật của Nam</a:t>
            </a:r>
            <a:endParaRPr lang="en-SG" altLang="x-none" sz="28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C2EB1A2-1C7D-9BCC-BDA8-6AF37651D9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59" t="14964" r="60137" b="55672"/>
          <a:stretch>
            <a:fillRect/>
          </a:stretch>
        </p:blipFill>
        <p:spPr>
          <a:xfrm>
            <a:off x="1210945" y="910590"/>
            <a:ext cx="5652770" cy="399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6A0A3-D175-23EA-C9AC-F42B600D21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19" t="15803" r="43215" b="67511"/>
          <a:stretch>
            <a:fillRect/>
          </a:stretch>
        </p:blipFill>
        <p:spPr>
          <a:xfrm>
            <a:off x="1396365" y="4901565"/>
            <a:ext cx="1489075" cy="144843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74F3FB3-A204-4DF7-34F7-895DDE65BE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67" t="34473" r="43167" b="48467"/>
          <a:stretch>
            <a:fillRect/>
          </a:stretch>
        </p:blipFill>
        <p:spPr>
          <a:xfrm>
            <a:off x="3644265" y="4869180"/>
            <a:ext cx="1489075" cy="148082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78F28-71B5-CBAE-6DBC-7A672B87D2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17" t="53422" r="43113" b="30253"/>
          <a:stretch>
            <a:fillRect/>
          </a:stretch>
        </p:blipFill>
        <p:spPr>
          <a:xfrm>
            <a:off x="5892165" y="4931410"/>
            <a:ext cx="1501775" cy="141668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85E923-4266-9D54-8944-2F15263289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98" t="71765" r="43328" b="11040"/>
          <a:stretch>
            <a:fillRect/>
          </a:stretch>
        </p:blipFill>
        <p:spPr>
          <a:xfrm>
            <a:off x="8152765" y="4893310"/>
            <a:ext cx="1459230" cy="149225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D58851-963D-C8E7-CBFC-3EAE7E0E58EF}"/>
              </a:ext>
            </a:extLst>
          </p:cNvPr>
          <p:cNvSpPr txBox="1"/>
          <p:nvPr/>
        </p:nvSpPr>
        <p:spPr>
          <a:xfrm>
            <a:off x="6952202" y="2644170"/>
            <a:ext cx="4775972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 sáng: Nam đến thăm ông b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lúc 8 giờ.</a:t>
            </a:r>
            <a:endParaRPr lang="en-US" altLang="en-US"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20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568E4A57-7C0F-CE54-AF9B-157833572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87FE56-BB2A-3001-9F30-65C126C692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683" t="14878" r="6097" b="55688"/>
          <a:stretch>
            <a:fillRect/>
          </a:stretch>
        </p:blipFill>
        <p:spPr>
          <a:xfrm>
            <a:off x="960120" y="633730"/>
            <a:ext cx="5756275" cy="4001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8B79DE-6183-D9D4-4F85-57A9BF0AFC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18" t="15553" r="43309" b="67392"/>
          <a:stretch>
            <a:fillRect/>
          </a:stretch>
        </p:blipFill>
        <p:spPr>
          <a:xfrm>
            <a:off x="3998595" y="4711065"/>
            <a:ext cx="1501140" cy="148209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4DD51-E644-ADAE-9801-C25E6965C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665" t="33851" r="42959" b="47845"/>
          <a:stretch>
            <a:fillRect/>
          </a:stretch>
        </p:blipFill>
        <p:spPr>
          <a:xfrm>
            <a:off x="1651000" y="4700270"/>
            <a:ext cx="1544320" cy="158877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7ED73E-C158-364E-41A2-7AC031A17B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17" t="53547" r="42912" b="29507"/>
          <a:stretch>
            <a:fillRect/>
          </a:stretch>
        </p:blipFill>
        <p:spPr>
          <a:xfrm>
            <a:off x="6040120" y="4818380"/>
            <a:ext cx="1523365" cy="147066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8E5906-AC1F-D0FC-5B82-7CE9C64733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04" t="72387" r="43228" b="11164"/>
          <a:stretch>
            <a:fillRect/>
          </a:stretch>
        </p:blipFill>
        <p:spPr>
          <a:xfrm>
            <a:off x="8169275" y="4780915"/>
            <a:ext cx="1480185" cy="142748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238A99-108C-25FD-5413-E02E05AE950E}"/>
              </a:ext>
            </a:extLst>
          </p:cNvPr>
          <p:cNvSpPr txBox="1"/>
          <p:nvPr/>
        </p:nvSpPr>
        <p:spPr>
          <a:xfrm>
            <a:off x="7100709" y="2546826"/>
            <a:ext cx="4905761" cy="13223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 trưa: Cả nh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ăn cơm lúc 12 giờ.</a:t>
            </a:r>
            <a:endParaRPr lang="en-US" altLang="en-US" sz="40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33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B34C5485-614D-7258-466A-7D563A4E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220980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9A71C3-B425-AFC5-B5AA-3300EECD2A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22" t="56355" r="60298" b="14314"/>
          <a:stretch>
            <a:fillRect/>
          </a:stretch>
        </p:blipFill>
        <p:spPr>
          <a:xfrm>
            <a:off x="624840" y="571313"/>
            <a:ext cx="5648960" cy="398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CDB3-26A8-C1FD-6227-006CACEEF9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220" t="15677" r="43309" b="67144"/>
          <a:stretch>
            <a:fillRect/>
          </a:stretch>
        </p:blipFill>
        <p:spPr>
          <a:xfrm>
            <a:off x="4052570" y="4745803"/>
            <a:ext cx="1447165" cy="149288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2B6043-809F-429B-9CA6-D63B2CAAB8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66" t="34597" r="43060" b="48342"/>
          <a:stretch>
            <a:fillRect/>
          </a:stretch>
        </p:blipFill>
        <p:spPr>
          <a:xfrm>
            <a:off x="1543050" y="4708338"/>
            <a:ext cx="1522730" cy="148082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2A91D-9804-3C7B-2EB9-DDF92B61F8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12" t="53049" r="43213" b="29383"/>
          <a:stretch>
            <a:fillRect/>
          </a:stretch>
        </p:blipFill>
        <p:spPr>
          <a:xfrm>
            <a:off x="8345805" y="4826448"/>
            <a:ext cx="1491615" cy="152463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42B68-5273-AF3D-9335-195B48B374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804" t="72262" r="43526" b="10418"/>
          <a:stretch>
            <a:fillRect/>
          </a:stretch>
        </p:blipFill>
        <p:spPr>
          <a:xfrm>
            <a:off x="6188710" y="4751518"/>
            <a:ext cx="1468120" cy="150304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976ADE-ABF9-CF6C-ED69-7E3CC66317BB}"/>
              </a:ext>
            </a:extLst>
          </p:cNvPr>
          <p:cNvSpPr txBox="1"/>
          <p:nvPr/>
        </p:nvSpPr>
        <p:spPr>
          <a:xfrm>
            <a:off x="6111943" y="2252614"/>
            <a:ext cx="595933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 chiều: Nam giúp ông chăm sóc cây lúc 4 giờ.</a:t>
            </a:r>
            <a:endParaRPr lang="en-US" altLang="en-US" sz="36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75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C97C0B57-871C-F971-2ECB-BD81FDFC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180704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0E34B1-50E5-F9E7-C41B-A12E784EE8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636" t="56664" r="6402" b="14008"/>
          <a:stretch>
            <a:fillRect/>
          </a:stretch>
        </p:blipFill>
        <p:spPr>
          <a:xfrm>
            <a:off x="445135" y="592819"/>
            <a:ext cx="5713095" cy="3986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B4C2D0-87D1-C78E-E0B2-BCB93B9F97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18" t="15928" r="43315" b="67262"/>
          <a:stretch>
            <a:fillRect/>
          </a:stretch>
        </p:blipFill>
        <p:spPr>
          <a:xfrm>
            <a:off x="8270240" y="4724129"/>
            <a:ext cx="1500505" cy="1459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7708F-0442-D576-EC58-7DE87110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65" t="34099" r="43058" b="48100"/>
          <a:stretch>
            <a:fillRect/>
          </a:stretch>
        </p:blipFill>
        <p:spPr>
          <a:xfrm>
            <a:off x="1708785" y="4680314"/>
            <a:ext cx="1524000" cy="154622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5CC2C4-2F2E-A27F-64F1-675F8AE2C6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812" t="53422" r="43415" b="29507"/>
          <a:stretch>
            <a:fillRect/>
          </a:stretch>
        </p:blipFill>
        <p:spPr>
          <a:xfrm>
            <a:off x="3907155" y="4724129"/>
            <a:ext cx="1479550" cy="148209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C50318-5426-FEB0-CB3B-7F6F92CDA5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602" t="71765" r="43121" b="10659"/>
          <a:stretch>
            <a:fillRect/>
          </a:stretch>
        </p:blipFill>
        <p:spPr>
          <a:xfrm>
            <a:off x="6061075" y="4691109"/>
            <a:ext cx="1534795" cy="152590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A3AE75-5C22-0D1C-5F2E-133BC39ECFFC}"/>
              </a:ext>
            </a:extLst>
          </p:cNvPr>
          <p:cNvSpPr txBox="1"/>
          <p:nvPr/>
        </p:nvSpPr>
        <p:spPr>
          <a:xfrm>
            <a:off x="6268279" y="2019982"/>
            <a:ext cx="5478586" cy="13223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 tối: Nam về nh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lúc 7 giờ.</a:t>
            </a:r>
            <a:endParaRPr lang="en-US" altLang="en-US" sz="40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0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210A0155-5A10-AA75-16C6-FBC36E0D1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1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CE2E4A77-8A44-5015-3DA2-BA8EF31A2EB4}"/>
              </a:ext>
            </a:extLst>
          </p:cNvPr>
          <p:cNvSpPr/>
          <p:nvPr/>
        </p:nvSpPr>
        <p:spPr>
          <a:xfrm>
            <a:off x="223161" y="247877"/>
            <a:ext cx="2139950" cy="95408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2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SG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3.</a:t>
            </a:r>
            <a:endParaRPr kumimoji="0" lang="en-SG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4EB0ABE-7FE3-6E72-DC2A-32FE729FA9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849" t="17644" r="4942" b="12849"/>
          <a:stretch>
            <a:fillRect/>
          </a:stretch>
        </p:blipFill>
        <p:spPr>
          <a:xfrm>
            <a:off x="6626087" y="1487171"/>
            <a:ext cx="5349378" cy="413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3AF9F106-59F1-928E-B483-946795F691F0}"/>
              </a:ext>
            </a:extLst>
          </p:cNvPr>
          <p:cNvSpPr/>
          <p:nvPr/>
        </p:nvSpPr>
        <p:spPr>
          <a:xfrm>
            <a:off x="216535" y="1236480"/>
            <a:ext cx="7568398" cy="1079500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Quay kim đồng hồ chỉ giờ thích hợp:</a:t>
            </a:r>
            <a:endParaRPr lang="en-SG" altLang="x-none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1A54D-2463-E9E1-400A-4C3E75BD3B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86" t="36263" r="58545" b="21703"/>
          <a:stretch>
            <a:fillRect/>
          </a:stretch>
        </p:blipFill>
        <p:spPr>
          <a:xfrm>
            <a:off x="2441575" y="2305051"/>
            <a:ext cx="3409950" cy="249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FBE9FB-0AFF-F500-804D-F3B1FF645438}"/>
              </a:ext>
            </a:extLst>
          </p:cNvPr>
          <p:cNvSpPr txBox="1"/>
          <p:nvPr/>
        </p:nvSpPr>
        <p:spPr>
          <a:xfrm>
            <a:off x="870117" y="4723191"/>
            <a:ext cx="6240931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 chiều, Mai giúp mẹ nấu cơm lúc 6 giờ.</a:t>
            </a:r>
            <a:endParaRPr lang="en-US" altLang="en-US"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2526B3-ED75-2CEC-E11F-C18D10F28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75" y="2465389"/>
            <a:ext cx="2217738" cy="21986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2343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8C4591E9-2C7E-FE57-D07C-A15550D07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018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5E4AF4D3-8ACC-626E-DC53-B4DF0EA1DA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849" t="17644" r="4942" b="12849"/>
          <a:stretch>
            <a:fillRect/>
          </a:stretch>
        </p:blipFill>
        <p:spPr>
          <a:xfrm>
            <a:off x="6418898" y="1387113"/>
            <a:ext cx="5557837" cy="413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D92A78C6-3021-6231-5E96-4ECBA2349787}"/>
              </a:ext>
            </a:extLst>
          </p:cNvPr>
          <p:cNvSpPr/>
          <p:nvPr/>
        </p:nvSpPr>
        <p:spPr>
          <a:xfrm>
            <a:off x="265042" y="1485221"/>
            <a:ext cx="6151355" cy="1774825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 chiều, em thường l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 gì lúc 6 giờ?</a:t>
            </a:r>
            <a:endParaRPr lang="en-SG" altLang="x-none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DB7B40-A346-4FE7-5547-E3F20BB3A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3785508"/>
            <a:ext cx="2216150" cy="2200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D432E9E4-1A2F-7799-34BF-8916CDF23876}"/>
              </a:ext>
            </a:extLst>
          </p:cNvPr>
          <p:cNvSpPr/>
          <p:nvPr/>
        </p:nvSpPr>
        <p:spPr>
          <a:xfrm>
            <a:off x="265042" y="531133"/>
            <a:ext cx="2139950" cy="95408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2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SG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3.</a:t>
            </a:r>
            <a:endParaRPr kumimoji="0" lang="en-SG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45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0F3D23A8-B552-E51A-D71B-66783C8C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746"/>
            <a:ext cx="12192000" cy="6437312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19FF8C0F-F03C-5B5F-64FE-39D490F31A8E}"/>
              </a:ext>
            </a:extLst>
          </p:cNvPr>
          <p:cNvSpPr txBox="1"/>
          <p:nvPr/>
        </p:nvSpPr>
        <p:spPr>
          <a:xfrm>
            <a:off x="3598545" y="2844438"/>
            <a:ext cx="68535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058747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212DCB83-204D-07F9-3B98-597F5CE5C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148682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618C410-818B-BF0C-6869-5D660789E6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14" t="26769" r="25220" b="41359"/>
          <a:stretch>
            <a:fillRect/>
          </a:stretch>
        </p:blipFill>
        <p:spPr>
          <a:xfrm>
            <a:off x="0" y="1626962"/>
            <a:ext cx="10482263" cy="398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85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3DA76EEB-DB4E-72B9-6C80-80EFEBDC0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116025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92F86811-D7D0-1B9E-4FF1-9FCA602C1ADC}"/>
              </a:ext>
            </a:extLst>
          </p:cNvPr>
          <p:cNvSpPr/>
          <p:nvPr/>
        </p:nvSpPr>
        <p:spPr>
          <a:xfrm>
            <a:off x="4717774" y="2064204"/>
            <a:ext cx="6558584" cy="10382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 2 tháng 9 l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thứ mấy?</a:t>
            </a:r>
            <a:endParaRPr lang="en-SG" altLang="x-none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F53892E-4203-01F2-0DE1-B82E22879AFF}"/>
              </a:ext>
            </a:extLst>
          </p:cNvPr>
          <p:cNvSpPr/>
          <p:nvPr/>
        </p:nvSpPr>
        <p:spPr>
          <a:xfrm>
            <a:off x="6372896" y="3731725"/>
            <a:ext cx="3801668" cy="8605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SG" altLang="x-none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altLang="x-none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endParaRPr lang="en-SG" altLang="x-none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7397865-6ADF-003A-3086-A32D25D3B5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20" t="14061" r="31557" b="55617"/>
          <a:stretch>
            <a:fillRect/>
          </a:stretch>
        </p:blipFill>
        <p:spPr>
          <a:xfrm>
            <a:off x="1771650" y="1898153"/>
            <a:ext cx="2724150" cy="342106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0793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0C3E9597-10F8-7108-AB96-EF618248E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246653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1B94500C-AB30-7040-ECD2-C5E561C074ED}"/>
              </a:ext>
            </a:extLst>
          </p:cNvPr>
          <p:cNvSpPr/>
          <p:nvPr/>
        </p:nvSpPr>
        <p:spPr>
          <a:xfrm>
            <a:off x="4810539" y="2194832"/>
            <a:ext cx="6359801" cy="10382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 8 tháng 3 l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thứ mấy?</a:t>
            </a:r>
            <a:endParaRPr lang="en-SG" altLang="x-none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21AE3739-FC19-6A93-5E98-5FC51DECBB15}"/>
              </a:ext>
            </a:extLst>
          </p:cNvPr>
          <p:cNvSpPr/>
          <p:nvPr/>
        </p:nvSpPr>
        <p:spPr>
          <a:xfrm>
            <a:off x="6421859" y="3896530"/>
            <a:ext cx="3686444" cy="8605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SG" altLang="x-none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SG" altLang="x-none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ai</a:t>
            </a:r>
            <a:endParaRPr lang="en-SG" altLang="x-none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C04AC0F7-C91B-2616-AA5A-05C4EE7597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52" t="12794" r="69623" b="56882"/>
          <a:stretch>
            <a:fillRect/>
          </a:stretch>
        </p:blipFill>
        <p:spPr>
          <a:xfrm>
            <a:off x="1771650" y="1896701"/>
            <a:ext cx="2724150" cy="342106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150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D7DA3B0A-E76D-F514-2F7D-D492DFB6B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344"/>
            <a:ext cx="12192000" cy="6437312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519A760E-0544-CF57-5810-AA5CAC5026CB}"/>
              </a:ext>
            </a:extLst>
          </p:cNvPr>
          <p:cNvSpPr txBox="1"/>
          <p:nvPr/>
        </p:nvSpPr>
        <p:spPr>
          <a:xfrm>
            <a:off x="3913505" y="2647156"/>
            <a:ext cx="53784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3380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44367493-FC52-780C-92EB-D8CA6B25C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148682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18625863-B5B6-20B9-022F-A931EDBEA9CF}"/>
              </a:ext>
            </a:extLst>
          </p:cNvPr>
          <p:cNvSpPr/>
          <p:nvPr/>
        </p:nvSpPr>
        <p:spPr>
          <a:xfrm>
            <a:off x="4916557" y="2096861"/>
            <a:ext cx="6187522" cy="10382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 19 tháng 5 l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thứ mấy?</a:t>
            </a:r>
            <a:endParaRPr lang="en-SG" altLang="x-none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D5F76F36-8E6F-6F39-29B3-BB61AA20582B}"/>
              </a:ext>
            </a:extLst>
          </p:cNvPr>
          <p:cNvSpPr/>
          <p:nvPr/>
        </p:nvSpPr>
        <p:spPr>
          <a:xfrm>
            <a:off x="6455460" y="3798559"/>
            <a:ext cx="3586582" cy="8605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SG" altLang="x-none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altLang="x-none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</a:t>
            </a:r>
            <a:endParaRPr lang="en-SG" altLang="x-none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C5C96ECE-F34C-7DD8-6B37-83B6054027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049" t="15125" r="51283" b="56945"/>
          <a:stretch>
            <a:fillRect/>
          </a:stretch>
        </p:blipFill>
        <p:spPr>
          <a:xfrm>
            <a:off x="1976755" y="2040347"/>
            <a:ext cx="2519045" cy="315087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3308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4236E86D-749C-8E2B-D9BD-A33A5DDBF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279310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7DD2F427-E352-58DE-A2CA-8C174C9DEF79}"/>
              </a:ext>
            </a:extLst>
          </p:cNvPr>
          <p:cNvSpPr/>
          <p:nvPr/>
        </p:nvSpPr>
        <p:spPr>
          <a:xfrm>
            <a:off x="4678018" y="2278203"/>
            <a:ext cx="6386305" cy="9875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 10 tháng 10 l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SG" altLang="x-none" sz="32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thứ mấy?</a:t>
            </a:r>
            <a:endParaRPr lang="en-SG" altLang="x-none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AFF7DA9B-F4DD-9871-CC56-EE7B0EF26D5F}"/>
              </a:ext>
            </a:extLst>
          </p:cNvPr>
          <p:cNvSpPr/>
          <p:nvPr/>
        </p:nvSpPr>
        <p:spPr>
          <a:xfrm>
            <a:off x="6300480" y="3971221"/>
            <a:ext cx="3701806" cy="8184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Chủ nhật</a:t>
            </a:r>
            <a:endParaRPr lang="en-SG" altLang="x-none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C518F4C1-4223-78A1-E5A8-CD61FFBE2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138" t="12541" r="12839" b="57137"/>
          <a:stretch>
            <a:fillRect/>
          </a:stretch>
        </p:blipFill>
        <p:spPr>
          <a:xfrm>
            <a:off x="1771650" y="1925548"/>
            <a:ext cx="2678113" cy="33639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0760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#9Slide07 IcielKoni" pitchFamily="2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Em vào học vào</a:t>
              </a:r>
              <a:endParaRPr lang="en-SG" altLang="en-US" sz="4265" dirty="0">
                <a:latin typeface="UTM Avo" panose="02040603050506020204" pitchFamily="18" charset="0"/>
              </a:endParaRPr>
            </a:p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lúc mấy giờ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8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#9Slide07 IcielKoni" pitchFamily="2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000" dirty="0">
                  <a:latin typeface="UTM Avo" panose="02040603050506020204" pitchFamily="18" charset="0"/>
                </a:rPr>
                <a:t>Một tuần có mấy ngày?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8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#9Slide07 IcielKoni" pitchFamily="2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92940" y="469736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Đồng hồ chỉ mấy giờ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Picture 4"/>
          <p:cNvPicPr>
            <a:picLocks noChangeAspect="1"/>
          </p:cNvPicPr>
          <p:nvPr/>
        </p:nvPicPr>
        <p:blipFill>
          <a:blip r:embed="rId23"/>
          <a:srcRect l="42967" t="34473" r="43167" b="48467"/>
          <a:stretch>
            <a:fillRect/>
          </a:stretch>
        </p:blipFill>
        <p:spPr>
          <a:xfrm>
            <a:off x="6664507" y="1530426"/>
            <a:ext cx="1489075" cy="148082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50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000"/>
                            </p:stCondLst>
                            <p:childTnLst>
                              <p:par>
                                <p:cTn id="1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8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10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32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A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368800" y="541490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#9Slide07 IcielKoni" pitchFamily="2" charset="0"/>
                  </a:rPr>
                  <a:t>B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12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#9Slide07 IcielKoni" pitchFamily="2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3562" y="522923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Đồng hồ chỉ mấy giờ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09" y="4648200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5"/>
          <a:srcRect l="42718" t="15928" r="43315" b="67262"/>
          <a:stretch>
            <a:fillRect/>
          </a:stretch>
        </p:blipFill>
        <p:spPr>
          <a:xfrm>
            <a:off x="6525895" y="1436309"/>
            <a:ext cx="1500505" cy="145923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6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0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2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3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4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6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21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2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1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3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7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0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1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2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3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4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5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9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7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4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6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9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2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5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6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9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2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2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20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2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6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0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2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3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4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6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21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2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1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3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7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0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1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2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3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4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5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9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7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4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6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9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2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9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2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2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20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2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05872A-A0DB-FBFF-4140-FD9C3C43C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11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A06CE7-5E44-FDDE-9855-A329069CE480}"/>
              </a:ext>
            </a:extLst>
          </p:cNvPr>
          <p:cNvSpPr/>
          <p:nvPr/>
        </p:nvSpPr>
        <p:spPr>
          <a:xfrm>
            <a:off x="3021857" y="2505670"/>
            <a:ext cx="6148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Chúc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học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tốt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78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18AF6D2F-161C-B3E7-35FC-C8E1901BD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456"/>
            <a:ext cx="12192000" cy="6415087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D470CEB2-E5D0-19A7-A47A-9DF2D083A5C8}"/>
              </a:ext>
            </a:extLst>
          </p:cNvPr>
          <p:cNvSpPr/>
          <p:nvPr/>
        </p:nvSpPr>
        <p:spPr>
          <a:xfrm>
            <a:off x="695960" y="1693068"/>
            <a:ext cx="6087110" cy="95440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Times New Roman" panose="02020603050405020304" pitchFamily="18" charset="0"/>
              </a:rPr>
              <a:t>TRÒ CHƠI: ĐỐ BẠN</a:t>
            </a:r>
            <a:endParaRPr lang="en-SG" altLang="x-none" sz="3200" dirty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87F0C94A-0851-A97F-CD5B-AFC5C4AFF5CF}"/>
              </a:ext>
            </a:extLst>
          </p:cNvPr>
          <p:cNvSpPr/>
          <p:nvPr/>
        </p:nvSpPr>
        <p:spPr>
          <a:xfrm>
            <a:off x="695960" y="2904562"/>
            <a:ext cx="11018962" cy="212022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lnSpc>
                <a:spcPct val="150000"/>
              </a:lnSpc>
              <a:buNone/>
            </a:pPr>
            <a:r>
              <a:rPr lang="en-SG" altLang="x-none" sz="4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SG" altLang="x-none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altLang="x-none" sz="4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SG" altLang="x-none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x-none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x-none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x-none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x-none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kim</a:t>
            </a:r>
            <a:r>
              <a:rPr lang="en-US" altLang="x-none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x-none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altLang="x-none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x-none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</a:t>
            </a:r>
            <a:r>
              <a:rPr lang="en-US" altLang="x-none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x-none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x-none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x-none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SG" altLang="x-none" sz="44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2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5DF325D1-9611-D946-19F6-B6AA50742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344"/>
            <a:ext cx="12192000" cy="6437312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05F58731-F69B-E847-6136-5BAED4CE19B6}"/>
              </a:ext>
            </a:extLst>
          </p:cNvPr>
          <p:cNvSpPr txBox="1"/>
          <p:nvPr/>
        </p:nvSpPr>
        <p:spPr>
          <a:xfrm>
            <a:off x="3598545" y="2830036"/>
            <a:ext cx="68535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THỰC HÀNH - 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71418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4104474D-3C97-5B36-C9DF-EE191A71C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85"/>
            <a:ext cx="12192000" cy="6415087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B1EDD7D4-85FA-7DDC-075C-4CEDA604EB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298"/>
          <a:stretch>
            <a:fillRect/>
          </a:stretch>
        </p:blipFill>
        <p:spPr>
          <a:xfrm>
            <a:off x="758825" y="2527072"/>
            <a:ext cx="10791825" cy="2574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1AB91259-9DE2-E695-1915-85782A9FED06}"/>
              </a:ext>
            </a:extLst>
          </p:cNvPr>
          <p:cNvSpPr/>
          <p:nvPr/>
        </p:nvSpPr>
        <p:spPr>
          <a:xfrm>
            <a:off x="758825" y="1489261"/>
            <a:ext cx="6135342" cy="655638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 đồng hồ chỉ mấy giờ?</a:t>
            </a:r>
            <a:endParaRPr lang="en-SG" altLang="x-none" sz="32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45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6573E177-DA6F-8287-A5B5-2FC8FBD78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42595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0B74EE65-AD93-43A7-BBD3-7EC370E4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97" t="31679" r="67851" b="10305"/>
          <a:stretch>
            <a:fillRect/>
          </a:stretch>
        </p:blipFill>
        <p:spPr>
          <a:xfrm>
            <a:off x="6421120" y="1916430"/>
            <a:ext cx="3632835" cy="346837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EB5B45-211F-31B9-7F0B-2583B8CE4739}"/>
              </a:ext>
            </a:extLst>
          </p:cNvPr>
          <p:cNvSpPr/>
          <p:nvPr/>
        </p:nvSpPr>
        <p:spPr>
          <a:xfrm>
            <a:off x="2266122" y="2431015"/>
            <a:ext cx="2359101" cy="167715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80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en-US" sz="480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sz="480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endParaRPr sz="4800" dirty="0">
              <a:solidFill>
                <a:srgbClr val="FFFFFF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78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E24683A0-4DF2-CBED-D30F-3AED06596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D8D30B8B-2FB4-896F-4F85-4A3A55099E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372" t="31006" r="39399" b="9976"/>
          <a:stretch>
            <a:fillRect/>
          </a:stretch>
        </p:blipFill>
        <p:spPr>
          <a:xfrm>
            <a:off x="6339205" y="2060575"/>
            <a:ext cx="3263265" cy="321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ACFFE8-6F79-D9DF-93E8-78ABF3CDB4E8}"/>
              </a:ext>
            </a:extLst>
          </p:cNvPr>
          <p:cNvSpPr/>
          <p:nvPr/>
        </p:nvSpPr>
        <p:spPr>
          <a:xfrm>
            <a:off x="2426825" y="2060575"/>
            <a:ext cx="2644430" cy="17537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8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giờ</a:t>
            </a:r>
            <a:endParaRPr sz="4800" dirty="0">
              <a:solidFill>
                <a:srgbClr val="FFFFFF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CCA81822-ADC8-FA6C-3AE9-13A414219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1F42B303-5261-0E3E-BD2E-06D70D9875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525" t="27913" r="13329" b="5565"/>
          <a:stretch>
            <a:fillRect/>
          </a:stretch>
        </p:blipFill>
        <p:spPr>
          <a:xfrm>
            <a:off x="6278880" y="1670685"/>
            <a:ext cx="3401695" cy="361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5398A9-8602-46F7-5359-95DE7BCE4521}"/>
              </a:ext>
            </a:extLst>
          </p:cNvPr>
          <p:cNvSpPr/>
          <p:nvPr/>
        </p:nvSpPr>
        <p:spPr>
          <a:xfrm>
            <a:off x="2426825" y="1838960"/>
            <a:ext cx="2644430" cy="17537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sz="480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r>
              <a:rPr sz="480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sz="480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endParaRPr sz="4800" dirty="0">
              <a:solidFill>
                <a:srgbClr val="FFFFFF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2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395)">
            <a:extLst>
              <a:ext uri="{FF2B5EF4-FFF2-40B4-BE49-F238E27FC236}">
                <a16:creationId xmlns:a16="http://schemas.microsoft.com/office/drawing/2014/main" id="{3F49FA80-AA4E-B17D-D559-7F12BBAEC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"/>
            <a:ext cx="12192635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94B8E64-00FA-159C-6D3E-83F3A8AEC2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3625" y="1416685"/>
            <a:ext cx="7065010" cy="435483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158153D6-5F45-4EFF-5B5C-98B4DB0606BF}"/>
              </a:ext>
            </a:extLst>
          </p:cNvPr>
          <p:cNvSpPr txBox="1"/>
          <p:nvPr/>
        </p:nvSpPr>
        <p:spPr>
          <a:xfrm>
            <a:off x="4897562" y="1997296"/>
            <a:ext cx="51217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2. Chọn đồng hồ  thích hơp với mỗi tranh vẽ nói về ngày chủ nhật của Nam</a:t>
            </a:r>
          </a:p>
        </p:txBody>
      </p:sp>
    </p:spTree>
    <p:extLst>
      <p:ext uri="{BB962C8B-B14F-4D97-AF65-F5344CB8AC3E}">
        <p14:creationId xmlns:p14="http://schemas.microsoft.com/office/powerpoint/2010/main" val="1713301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373</Words>
  <Application>Microsoft Macintosh PowerPoint</Application>
  <PresentationFormat>Widescreen</PresentationFormat>
  <Paragraphs>79</Paragraphs>
  <Slides>27</Slides>
  <Notes>6</Notes>
  <HiddenSlides>0</HiddenSlides>
  <MMClips>26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#9Slide07 IcielKoni</vt:lpstr>
      <vt:lpstr>Arial</vt:lpstr>
      <vt:lpstr>Calibri</vt:lpstr>
      <vt:lpstr>Calibri Light</vt:lpstr>
      <vt:lpstr>Times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</cp:revision>
  <dcterms:created xsi:type="dcterms:W3CDTF">2025-06-02T06:54:11Z</dcterms:created>
  <dcterms:modified xsi:type="dcterms:W3CDTF">2025-06-02T07:57:29Z</dcterms:modified>
</cp:coreProperties>
</file>