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</p:sldMasterIdLst>
  <p:notesMasterIdLst>
    <p:notesMasterId r:id="rId22"/>
  </p:notesMasterIdLst>
  <p:sldIdLst>
    <p:sldId id="1145" r:id="rId2"/>
    <p:sldId id="1172" r:id="rId3"/>
    <p:sldId id="1173" r:id="rId4"/>
    <p:sldId id="1174" r:id="rId5"/>
    <p:sldId id="1175" r:id="rId6"/>
    <p:sldId id="1176" r:id="rId7"/>
    <p:sldId id="1179" r:id="rId8"/>
    <p:sldId id="1180" r:id="rId9"/>
    <p:sldId id="1181" r:id="rId10"/>
    <p:sldId id="1182" r:id="rId11"/>
    <p:sldId id="1183" r:id="rId12"/>
    <p:sldId id="1184" r:id="rId13"/>
    <p:sldId id="1185" r:id="rId14"/>
    <p:sldId id="1186" r:id="rId15"/>
    <p:sldId id="1187" r:id="rId16"/>
    <p:sldId id="1188" r:id="rId17"/>
    <p:sldId id="1189" r:id="rId18"/>
    <p:sldId id="1190" r:id="rId19"/>
    <p:sldId id="1191" r:id="rId20"/>
    <p:sldId id="1157" r:id="rId21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98"/>
    <p:restoredTop sz="94632"/>
  </p:normalViewPr>
  <p:slideViewPr>
    <p:cSldViewPr snapToGrid="0">
      <p:cViewPr>
        <p:scale>
          <a:sx n="37" d="100"/>
          <a:sy n="37" d="100"/>
        </p:scale>
        <p:origin x="1160" y="1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E50C-2470-0340-9DEB-978CF53A991B}" type="datetimeFigureOut">
              <a:rPr lang="en-VN" smtClean="0"/>
              <a:t>02/06/2025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CA15D-C049-E14A-A135-37A8E4FBF5D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6203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66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248F-2D11-B9D7-3483-5D28E2FC2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77AAB-BD2D-FB04-C021-8F07FB337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8B248-1ADC-D01B-5453-72770D576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CCEF-1105-7942-A06B-E0ABD5E0A047}" type="datetimeFigureOut">
              <a:rPr lang="en-VN" smtClean="0"/>
              <a:t>02/06/2025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C6759-19CE-01DF-16A2-DDE99D96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4FE03-9094-BDCA-2515-C047BE7DB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D3CC-6D4B-644F-84C2-60DBAF555B6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2325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F51B7-9A33-1EFE-BE05-6F0334E0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65ECB-9D03-408E-2C38-771C6CD5D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7EF6-C1C8-BB51-AEE4-6C7FFCA28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CCEF-1105-7942-A06B-E0ABD5E0A047}" type="datetimeFigureOut">
              <a:rPr lang="en-VN" smtClean="0"/>
              <a:t>02/06/2025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C3D2F-0D44-5351-5DE4-7E0CFFCB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ED084-3069-3C05-4616-7BCAF3A9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D3CC-6D4B-644F-84C2-60DBAF555B6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9224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8BAB4F-1E40-BBC9-7FA2-48198E4A3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6A4A1-614F-C9AF-5D1C-637927868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DE70A-CFF8-EE11-235D-3ECA0AA7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CCEF-1105-7942-A06B-E0ABD5E0A047}" type="datetimeFigureOut">
              <a:rPr lang="en-VN" smtClean="0"/>
              <a:t>02/06/2025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4C23D-6BDC-39D6-7104-37A00C59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B42CF-0323-6062-59A7-2645DF03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D3CC-6D4B-644F-84C2-60DBAF555B6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9529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2056600" y="4668800"/>
            <a:ext cx="4214800" cy="4214800"/>
          </a:xfrm>
          <a:prstGeom prst="ellipse">
            <a:avLst/>
          </a:prstGeom>
          <a:gradFill>
            <a:gsLst>
              <a:gs pos="0">
                <a:srgbClr val="FF296D">
                  <a:alpha val="67058"/>
                </a:srgbClr>
              </a:gs>
              <a:gs pos="30000">
                <a:srgbClr val="FF296D">
                  <a:alpha val="49411"/>
                </a:srgbClr>
              </a:gs>
              <a:gs pos="6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8620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9C91-E7C8-BB28-AA40-0F8018A0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AD8C0-D0B3-4498-9863-10C68A7E9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F0694-1A03-AB47-7229-C703943EA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CCEF-1105-7942-A06B-E0ABD5E0A047}" type="datetimeFigureOut">
              <a:rPr lang="en-VN" smtClean="0"/>
              <a:t>02/06/2025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18253-C099-FEA7-86D0-14FE0230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D8541-1344-8872-E6C0-2EDCD0F9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D3CC-6D4B-644F-84C2-60DBAF555B6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282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31E77-2D9F-8DAF-B072-E6E8221F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A9E99-63EF-63F0-1BCE-A9647F3AE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457B3-7CB9-7255-781E-634998A1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CCEF-1105-7942-A06B-E0ABD5E0A047}" type="datetimeFigureOut">
              <a:rPr lang="en-VN" smtClean="0"/>
              <a:t>02/06/2025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063F6-C728-7C6D-DCAC-5CF9F2DC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B022-5B21-652B-AA15-9AA2DF3D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D3CC-6D4B-644F-84C2-60DBAF555B6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847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2308F-967F-3848-8D68-5D5AD7AF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DCC01-B611-DF88-65E2-12949A0DB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CA0D6-4DD0-C5D8-D300-6D2343743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2EE15-AD17-C409-1079-8F4D120A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CCEF-1105-7942-A06B-E0ABD5E0A047}" type="datetimeFigureOut">
              <a:rPr lang="en-VN" smtClean="0"/>
              <a:t>02/06/2025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40B6C-3081-934E-6CFB-EB24DF7D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D17BE-B086-7EB1-CC10-E6DAAACE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D3CC-6D4B-644F-84C2-60DBAF555B6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94103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E583-8095-554B-EA13-6AAB30F2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83AF6-B36F-82A2-004A-A4FA51039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0ABEE-0F76-3970-E0BB-FC90F20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EAE645-494B-843E-F5BC-B4236A315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27B2B-A48B-7A2C-E83B-85476F2D7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6B0A1C-EB96-8AFF-81D8-DEB174A4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CCEF-1105-7942-A06B-E0ABD5E0A047}" type="datetimeFigureOut">
              <a:rPr lang="en-VN" smtClean="0"/>
              <a:t>02/06/2025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5FD3E6-576E-B28F-7EAA-6AE102071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D1E3F-3ABB-31CA-1B2F-D056A683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D3CC-6D4B-644F-84C2-60DBAF555B6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667160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C036-6577-CB5B-7E14-CD8AE83CE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82912-B1FB-FA48-0CC1-29DB1692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CCEF-1105-7942-A06B-E0ABD5E0A047}" type="datetimeFigureOut">
              <a:rPr lang="en-VN" smtClean="0"/>
              <a:t>02/06/2025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EB9C2-DE30-975D-ED88-A7296CC8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72280-E381-A0BE-0770-84FCF4FF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D3CC-6D4B-644F-84C2-60DBAF555B6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033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9AE8A8-5030-DF26-0941-E2407769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CCEF-1105-7942-A06B-E0ABD5E0A047}" type="datetimeFigureOut">
              <a:rPr lang="en-VN" smtClean="0"/>
              <a:t>02/06/2025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0F1EC-EDB5-AD24-5899-9751DA06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3D6C2-027C-01F2-3E14-4F61F79FF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D3CC-6D4B-644F-84C2-60DBAF555B6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3759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5F9F4-AD1A-08A5-A588-32DA669F3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1F5F0-6952-3FD6-F2E6-6C33A15D7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ECB5D-7553-AF8F-FB51-001CB5CA9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FAFA8-0DBF-C825-A55D-4BBB8491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CCEF-1105-7942-A06B-E0ABD5E0A047}" type="datetimeFigureOut">
              <a:rPr lang="en-VN" smtClean="0"/>
              <a:t>02/06/2025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3CADE-DF3C-79E1-4F1A-0892534F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C510D-69D7-9F6B-B83A-4E6D04D6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D3CC-6D4B-644F-84C2-60DBAF555B6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33192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41D88-9D19-C64A-C038-4806A815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667D25-F18D-0B9C-D35F-8E4FE18C4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2012D-FC97-EB8A-8B25-9B2666EE9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C50C4-45B0-79CA-A383-DD765D71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CCEF-1105-7942-A06B-E0ABD5E0A047}" type="datetimeFigureOut">
              <a:rPr lang="en-VN" smtClean="0"/>
              <a:t>02/06/2025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E0DB9-60A5-2311-4448-6E86F05CF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83DDB-FA71-A99C-5658-FFB8B7F0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D3CC-6D4B-644F-84C2-60DBAF555B6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2072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C1DE2C-2086-9554-A892-354D26274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36E73-88C9-9906-F9A6-3482AD3D1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9F303-F10A-3204-B67E-D6E6EB281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BCCEF-1105-7942-A06B-E0ABD5E0A047}" type="datetimeFigureOut">
              <a:rPr lang="en-VN" smtClean="0"/>
              <a:t>02/06/2025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EB915-F330-066A-29BD-C674E3199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DF80-CE15-ADEF-53A5-9DA2C216D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6D3CC-6D4B-644F-84C2-60DBAF555B6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837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987A36-5050-1778-32E5-836745794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6CEA1D-9DE1-1A92-2BE1-B9C4EC787954}"/>
              </a:ext>
            </a:extLst>
          </p:cNvPr>
          <p:cNvSpPr/>
          <p:nvPr/>
        </p:nvSpPr>
        <p:spPr>
          <a:xfrm>
            <a:off x="2284412" y="854004"/>
            <a:ext cx="9174043" cy="3230137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904610"/>
              </a:avLst>
            </a:prstTxWarp>
            <a:spAutoFit/>
          </a:bodyPr>
          <a:lstStyle/>
          <a:p>
            <a:endParaRPr lang="en-US" altLang="en-US" sz="31868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zh-CN" altLang="en-US" sz="4267" b="1" dirty="0">
              <a:solidFill>
                <a:srgbClr val="FF0000"/>
              </a:solidFill>
              <a:latin typeface="Times New Roman" pitchFamily="18" charset="0"/>
              <a:ea typeface="华康俪金黑W8(P)" panose="020B0800000000000000" pitchFamily="34" charset="-122"/>
              <a:cs typeface="Times New Roman" pitchFamily="18" charset="0"/>
            </a:endParaRPr>
          </a:p>
        </p:txBody>
      </p:sp>
      <p:sp>
        <p:nvSpPr>
          <p:cNvPr id="7" name="Google Shape;828;p27"/>
          <p:cNvSpPr txBox="1">
            <a:spLocks/>
          </p:cNvSpPr>
          <p:nvPr/>
        </p:nvSpPr>
        <p:spPr>
          <a:xfrm>
            <a:off x="382371" y="2583109"/>
            <a:ext cx="11914459" cy="1852887"/>
          </a:xfrm>
          <a:prstGeom prst="rect">
            <a:avLst/>
          </a:prstGeom>
        </p:spPr>
        <p:txBody>
          <a:bodyPr spcFirstLastPara="1" wrap="square" lIns="60950" tIns="60950" rIns="60950" bIns="609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s 5">
            <a:extLst>
              <a:ext uri="{FF2B5EF4-FFF2-40B4-BE49-F238E27FC236}">
                <a16:creationId xmlns:a16="http://schemas.microsoft.com/office/drawing/2014/main" id="{FE0FC20F-0822-45A1-D514-3B5DF0A9F7D0}"/>
              </a:ext>
            </a:extLst>
          </p:cNvPr>
          <p:cNvSpPr/>
          <p:nvPr/>
        </p:nvSpPr>
        <p:spPr>
          <a:xfrm>
            <a:off x="2074751" y="613006"/>
            <a:ext cx="8114507" cy="94006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THÀNH PHỐ CẨM PHẢ</a:t>
            </a:r>
          </a:p>
          <a:p>
            <a:pPr algn="ctr">
              <a:lnSpc>
                <a:spcPct val="120000"/>
              </a:lnSpc>
            </a:pP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THÁI BÌNH</a:t>
            </a:r>
            <a:endParaRPr lang="vi-VN" altLang="en-US" sz="2400" b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69776F-9B4F-4F08-C355-9076C108126F}"/>
              </a:ext>
            </a:extLst>
          </p:cNvPr>
          <p:cNvSpPr/>
          <p:nvPr/>
        </p:nvSpPr>
        <p:spPr>
          <a:xfrm>
            <a:off x="515420" y="1712686"/>
            <a:ext cx="11233168" cy="2060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VN" sz="32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000" b="1" dirty="0" err="1">
                <a:solidFill>
                  <a:srgbClr val="FF0000"/>
                </a:solidFill>
                <a:latin typeface="Times" pitchFamily="2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" pitchFamily="2" charset="0"/>
              </a:rPr>
              <a:t> 76: </a:t>
            </a:r>
            <a:r>
              <a:rPr lang="en-US" sz="4000" b="1" dirty="0" err="1">
                <a:solidFill>
                  <a:srgbClr val="FF0000"/>
                </a:solidFill>
                <a:latin typeface="Times" pitchFamily="2" charset="0"/>
              </a:rPr>
              <a:t>Ôn</a:t>
            </a:r>
            <a:r>
              <a:rPr lang="en-US" sz="4000" b="1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" pitchFamily="2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" pitchFamily="2" charset="0"/>
              </a:rPr>
              <a:t> – </a:t>
            </a:r>
            <a:r>
              <a:rPr lang="en-US" sz="4000" b="1" dirty="0" err="1">
                <a:solidFill>
                  <a:srgbClr val="FF0000"/>
                </a:solidFill>
                <a:latin typeface="Times" pitchFamily="2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" pitchFamily="2" charset="0"/>
              </a:rPr>
              <a:t> 1</a:t>
            </a:r>
          </a:p>
        </p:txBody>
      </p:sp>
      <p:sp>
        <p:nvSpPr>
          <p:cNvPr id="2" name="Google Shape;828;p27">
            <a:extLst>
              <a:ext uri="{FF2B5EF4-FFF2-40B4-BE49-F238E27FC236}">
                <a16:creationId xmlns:a16="http://schemas.microsoft.com/office/drawing/2014/main" id="{9BE9BD6C-EFAC-5CED-0B46-05B3610AB687}"/>
              </a:ext>
            </a:extLst>
          </p:cNvPr>
          <p:cNvSpPr txBox="1">
            <a:spLocks/>
          </p:cNvSpPr>
          <p:nvPr/>
        </p:nvSpPr>
        <p:spPr>
          <a:xfrm>
            <a:off x="3600677" y="4361192"/>
            <a:ext cx="6938536" cy="945227"/>
          </a:xfrm>
          <a:prstGeom prst="rect">
            <a:avLst/>
          </a:prstGeom>
        </p:spPr>
        <p:txBody>
          <a:bodyPr spcFirstLastPara="1" wrap="square" lIns="60950" tIns="60950" rIns="60950" bIns="609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		    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Đặng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Hiền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Bình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9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0F9F80-3513-65A6-F4E8-70977A265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8246"/>
            <a:ext cx="12192000" cy="64217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7FF498-57B5-C67F-835F-2EC4EB2B9C7E}"/>
              </a:ext>
            </a:extLst>
          </p:cNvPr>
          <p:cNvGrpSpPr/>
          <p:nvPr/>
        </p:nvGrpSpPr>
        <p:grpSpPr>
          <a:xfrm>
            <a:off x="6770639" y="2798093"/>
            <a:ext cx="5105398" cy="1790698"/>
            <a:chOff x="6770639" y="3009107"/>
            <a:chExt cx="5105398" cy="17906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CD5EB9F-B8E6-714A-06F3-A787F9592071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6" name="Rectangle: Rounded Corners 47">
                <a:extLst>
                  <a:ext uri="{FF2B5EF4-FFF2-40B4-BE49-F238E27FC236}">
                    <a16:creationId xmlns:a16="http://schemas.microsoft.com/office/drawing/2014/main" id="{2CC466FA-F1B9-8E76-FB7E-F3A68C086DB4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7" name="Rectangle: Rounded Corners 48">
                <a:extLst>
                  <a:ext uri="{FF2B5EF4-FFF2-40B4-BE49-F238E27FC236}">
                    <a16:creationId xmlns:a16="http://schemas.microsoft.com/office/drawing/2014/main" id="{454D7AD8-D0A1-23D2-1A3E-E035DEBF28A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5" name="Rectangle: Rounded Corners 124">
              <a:extLst>
                <a:ext uri="{FF2B5EF4-FFF2-40B4-BE49-F238E27FC236}">
                  <a16:creationId xmlns:a16="http://schemas.microsoft.com/office/drawing/2014/main" id="{B8914FD2-A9F1-EC9A-29D7-04A5AE0929DD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 dirty="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6</a:t>
              </a:r>
              <a:r>
                <a:rPr lang="en-US" altLang="en-US" sz="4800" dirty="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7</a:t>
              </a:r>
              <a:endParaRPr lang="vi-VN" altLang="en-US" sz="48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6C3BBE9-1AA0-0EEA-9E64-B0FD67E073D7}"/>
              </a:ext>
            </a:extLst>
          </p:cNvPr>
          <p:cNvGrpSpPr/>
          <p:nvPr/>
        </p:nvGrpSpPr>
        <p:grpSpPr>
          <a:xfrm>
            <a:off x="3619501" y="4679698"/>
            <a:ext cx="5105398" cy="1790698"/>
            <a:chOff x="838201" y="4933892"/>
            <a:chExt cx="5105398" cy="17906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3712220-77C3-85D6-DBC2-AB5022DBC5B2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11" name="Rectangle: Rounded Corners 41">
                <a:extLst>
                  <a:ext uri="{FF2B5EF4-FFF2-40B4-BE49-F238E27FC236}">
                    <a16:creationId xmlns:a16="http://schemas.microsoft.com/office/drawing/2014/main" id="{F371C1D3-609D-4B36-F53A-A29A9D8BDAC6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12" name="Rectangle: Rounded Corners 42">
                <a:extLst>
                  <a:ext uri="{FF2B5EF4-FFF2-40B4-BE49-F238E27FC236}">
                    <a16:creationId xmlns:a16="http://schemas.microsoft.com/office/drawing/2014/main" id="{CB10E313-8B97-AAB6-6CFD-8870237B49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0" name="Rectangle: Rounded Corners 123">
              <a:extLst>
                <a:ext uri="{FF2B5EF4-FFF2-40B4-BE49-F238E27FC236}">
                  <a16:creationId xmlns:a16="http://schemas.microsoft.com/office/drawing/2014/main" id="{777FAC74-BBE1-460D-928B-46E944087E31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76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5B5F4C-E2EC-5197-814E-AB6C0CE4C41B}"/>
              </a:ext>
            </a:extLst>
          </p:cNvPr>
          <p:cNvGrpSpPr/>
          <p:nvPr/>
        </p:nvGrpSpPr>
        <p:grpSpPr>
          <a:xfrm>
            <a:off x="838201" y="2798093"/>
            <a:ext cx="5105398" cy="1790698"/>
            <a:chOff x="838201" y="3009107"/>
            <a:chExt cx="5105398" cy="179069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DE500C-6C3D-31E9-C28F-30FC820383E2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6" name="Rectangle: Rounded Corners 16">
                <a:extLst>
                  <a:ext uri="{FF2B5EF4-FFF2-40B4-BE49-F238E27FC236}">
                    <a16:creationId xmlns:a16="http://schemas.microsoft.com/office/drawing/2014/main" id="{1691D0B7-423C-DD84-02D6-345162210AEE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17" name="Rectangle: Rounded Corners 3">
                <a:extLst>
                  <a:ext uri="{FF2B5EF4-FFF2-40B4-BE49-F238E27FC236}">
                    <a16:creationId xmlns:a16="http://schemas.microsoft.com/office/drawing/2014/main" id="{644FC3EC-9E6B-0DCA-0AFA-ADB70B774956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5" name="Rectangle: Rounded Corners 11">
              <a:extLst>
                <a:ext uri="{FF2B5EF4-FFF2-40B4-BE49-F238E27FC236}">
                  <a16:creationId xmlns:a16="http://schemas.microsoft.com/office/drawing/2014/main" id="{D3D0BD4F-4EC0-A47E-308A-663791BD7F38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46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AC5EEF-2577-0E14-6480-ABA805439B35}"/>
              </a:ext>
            </a:extLst>
          </p:cNvPr>
          <p:cNvGrpSpPr/>
          <p:nvPr/>
        </p:nvGrpSpPr>
        <p:grpSpPr>
          <a:xfrm>
            <a:off x="2057993" y="51606"/>
            <a:ext cx="9961727" cy="2554445"/>
            <a:chOff x="2057993" y="79740"/>
            <a:chExt cx="9961727" cy="255444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743B113-8B8F-3E45-1E3F-CF705E2CB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57993" y="79740"/>
              <a:ext cx="9961727" cy="2554445"/>
            </a:xfrm>
            <a:prstGeom prst="rect">
              <a:avLst/>
            </a:prstGeom>
          </p:spPr>
        </p:pic>
        <p:sp>
          <p:nvSpPr>
            <p:cNvPr id="20" name="Rectangle: Rounded Corners 116">
              <a:extLst>
                <a:ext uri="{FF2B5EF4-FFF2-40B4-BE49-F238E27FC236}">
                  <a16:creationId xmlns:a16="http://schemas.microsoft.com/office/drawing/2014/main" id="{43A04F2A-9773-72A2-8787-B5A022027A8E}"/>
                </a:ext>
              </a:extLst>
            </p:cNvPr>
            <p:cNvSpPr/>
            <p:nvPr/>
          </p:nvSpPr>
          <p:spPr>
            <a:xfrm>
              <a:off x="2180800" y="580941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77 - 10  </a:t>
              </a:r>
            </a:p>
            <a:p>
              <a:pPr algn="ctr"/>
              <a:endPara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pic>
        <p:nvPicPr>
          <p:cNvPr id="21" name="ChuongCam - 9Slide.vn">
            <a:extLst>
              <a:ext uri="{FF2B5EF4-FFF2-40B4-BE49-F238E27FC236}">
                <a16:creationId xmlns:a16="http://schemas.microsoft.com/office/drawing/2014/main" id="{75E98259-7909-F428-4E98-4F9949F4FE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058273"/>
            <a:ext cx="1322947" cy="1219306"/>
          </a:xfrm>
          <a:prstGeom prst="rect">
            <a:avLst/>
          </a:prstGeom>
        </p:spPr>
      </p:pic>
      <p:pic>
        <p:nvPicPr>
          <p:cNvPr id="22" name="ChuongLa - 9Slide.vn">
            <a:extLst>
              <a:ext uri="{FF2B5EF4-FFF2-40B4-BE49-F238E27FC236}">
                <a16:creationId xmlns:a16="http://schemas.microsoft.com/office/drawing/2014/main" id="{C6DE585F-2F2A-7E56-6E2A-7643E0A646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1915" y="4965447"/>
            <a:ext cx="1322947" cy="1219306"/>
          </a:xfrm>
          <a:prstGeom prst="rect">
            <a:avLst/>
          </a:prstGeom>
        </p:spPr>
      </p:pic>
      <p:pic>
        <p:nvPicPr>
          <p:cNvPr id="23" name="ChuongXanh - 9Slide.vn">
            <a:extLst>
              <a:ext uri="{FF2B5EF4-FFF2-40B4-BE49-F238E27FC236}">
                <a16:creationId xmlns:a16="http://schemas.microsoft.com/office/drawing/2014/main" id="{7DD053C6-0995-CE86-508E-6B867F9EDB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058273"/>
            <a:ext cx="1322947" cy="121930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8EE3782-3B40-0E79-5BDB-E6F4103F694A}"/>
              </a:ext>
            </a:extLst>
          </p:cNvPr>
          <p:cNvGrpSpPr/>
          <p:nvPr/>
        </p:nvGrpSpPr>
        <p:grpSpPr>
          <a:xfrm>
            <a:off x="-4113608" y="-58550"/>
            <a:ext cx="4046704" cy="2332308"/>
            <a:chOff x="-4113608" y="152464"/>
            <a:chExt cx="4046704" cy="233230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35588CA-47D1-6702-2504-F7A07FD4D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113608" y="152464"/>
              <a:ext cx="1959439" cy="233230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603A229-5B98-44F3-FB42-56EAB2231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634462-5764-8369-19DD-753B8B477060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Yeahhh,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Đúng rồi!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7619A97E-E040-0390-5170-396D64D15F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242" y="103138"/>
            <a:ext cx="1548518" cy="2383743"/>
          </a:xfrm>
          <a:prstGeom prst="rect">
            <a:avLst/>
          </a:prstGeom>
        </p:spPr>
      </p:pic>
      <p:pic>
        <p:nvPicPr>
          <p:cNvPr id="29" name="nhacthang">
            <a:hlinkClick r:id="" action="ppaction://media"/>
            <a:extLst>
              <a:ext uri="{FF2B5EF4-FFF2-40B4-BE49-F238E27FC236}">
                <a16:creationId xmlns:a16="http://schemas.microsoft.com/office/drawing/2014/main" id="{F0BFE3FA-90BC-33C4-1946-FA7302716A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31859" y="2665382"/>
            <a:ext cx="487363" cy="487363"/>
          </a:xfrm>
          <a:prstGeom prst="rect">
            <a:avLst/>
          </a:prstGeom>
        </p:spPr>
      </p:pic>
      <p:pic>
        <p:nvPicPr>
          <p:cNvPr id="30" name="ChuongCam - 9Slide.vn">
            <a:extLst>
              <a:ext uri="{FF2B5EF4-FFF2-40B4-BE49-F238E27FC236}">
                <a16:creationId xmlns:a16="http://schemas.microsoft.com/office/drawing/2014/main" id="{BEA903FD-AA35-642B-F517-EBAC245D41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135" y="7383586"/>
            <a:ext cx="330835" cy="3048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2EB91E6-0801-3DEF-6C5D-A5F7C9319843}"/>
              </a:ext>
            </a:extLst>
          </p:cNvPr>
          <p:cNvGrpSpPr/>
          <p:nvPr/>
        </p:nvGrpSpPr>
        <p:grpSpPr>
          <a:xfrm>
            <a:off x="-5471825" y="350532"/>
            <a:ext cx="1803502" cy="1303059"/>
            <a:chOff x="-6876147" y="4553235"/>
            <a:chExt cx="6547671" cy="473090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6E32E7E-4FFC-8790-FD5C-02056E0D9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6876147" y="4553235"/>
              <a:ext cx="6547671" cy="47309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1324404-263A-1432-65B1-022759CE3781}"/>
                </a:ext>
              </a:extLst>
            </p:cNvPr>
            <p:cNvSpPr txBox="1"/>
            <p:nvPr/>
          </p:nvSpPr>
          <p:spPr>
            <a:xfrm>
              <a:off x="-6013130" y="5075960"/>
              <a:ext cx="5220316" cy="29052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Huhu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chưa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chính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xác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Bạn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chọn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lại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nha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.</a:t>
              </a:r>
            </a:p>
          </p:txBody>
        </p:sp>
      </p:grpSp>
      <p:pic>
        <p:nvPicPr>
          <p:cNvPr id="34" name="sai-1">
            <a:hlinkClick r:id="" action="ppaction://media"/>
            <a:extLst>
              <a:ext uri="{FF2B5EF4-FFF2-40B4-BE49-F238E27FC236}">
                <a16:creationId xmlns:a16="http://schemas.microsoft.com/office/drawing/2014/main" id="{0ABBFDBD-60E6-8926-24A8-3610A28C99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50896" y="3667926"/>
            <a:ext cx="406400" cy="406400"/>
          </a:xfrm>
          <a:prstGeom prst="rect">
            <a:avLst/>
          </a:prstGeom>
        </p:spPr>
      </p:pic>
      <p:pic>
        <p:nvPicPr>
          <p:cNvPr id="35" name="sai-1">
            <a:hlinkClick r:id="" action="ppaction://media"/>
            <a:extLst>
              <a:ext uri="{FF2B5EF4-FFF2-40B4-BE49-F238E27FC236}">
                <a16:creationId xmlns:a16="http://schemas.microsoft.com/office/drawing/2014/main" id="{5164BEE3-BF13-9DBD-839F-EC139585A9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54096" y="462224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0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86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432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53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386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402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86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432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53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386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402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223DCE-519F-F49B-6899-B6737E425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130" y="174231"/>
            <a:ext cx="12216130" cy="643758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CBE2738-0892-9CA3-E606-CABCDD36C409}"/>
              </a:ext>
            </a:extLst>
          </p:cNvPr>
          <p:cNvGrpSpPr/>
          <p:nvPr/>
        </p:nvGrpSpPr>
        <p:grpSpPr>
          <a:xfrm>
            <a:off x="5653710" y="-37158"/>
            <a:ext cx="4345196" cy="1920556"/>
            <a:chOff x="1034003" y="260315"/>
            <a:chExt cx="4656152" cy="20579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697317-9198-4F37-5B0D-D5808E7E5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4003" y="583667"/>
              <a:ext cx="4656152" cy="17346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63EA96-E8C0-F602-4841-19C87C176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1615" y="260315"/>
              <a:ext cx="1486839" cy="71298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FE74BA7-7BD5-5D2D-D6D8-2C19722ED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37586" y="282051"/>
              <a:ext cx="1493199" cy="69431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14633E-0137-1E89-56C6-8920EB08A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01381" y="757566"/>
              <a:ext cx="4321396" cy="138684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DE8F843-D235-7AD7-8974-3F3B3B9F0E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765" y="-16874"/>
            <a:ext cx="5383235" cy="62367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763C977-0CBC-BB06-56B3-81DB5C1AAF83}"/>
              </a:ext>
            </a:extLst>
          </p:cNvPr>
          <p:cNvGrpSpPr/>
          <p:nvPr/>
        </p:nvGrpSpPr>
        <p:grpSpPr>
          <a:xfrm>
            <a:off x="5077790" y="2616721"/>
            <a:ext cx="6281207" cy="3731031"/>
            <a:chOff x="5077790" y="2862904"/>
            <a:chExt cx="6281207" cy="37310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47468E-90A4-C8D1-5E60-60DF708B3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62600" y="2862904"/>
              <a:ext cx="5170488" cy="373103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9330F-FA33-FC90-CA64-300E0C74050D}"/>
                </a:ext>
              </a:extLst>
            </p:cNvPr>
            <p:cNvSpPr txBox="1"/>
            <p:nvPr/>
          </p:nvSpPr>
          <p:spPr>
            <a:xfrm>
              <a:off x="5077790" y="3805222"/>
              <a:ext cx="6281207" cy="2031325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400">
                  <a:solidFill>
                    <a:srgbClr val="0070C0"/>
                  </a:solidFill>
                  <a:latin typeface="UTM Avo" panose="02040603050506020204" pitchFamily="18" charset="0"/>
                </a:rPr>
                <a:t>Cảm ơn các bạn</a:t>
              </a:r>
            </a:p>
            <a:p>
              <a:pPr algn="ctr"/>
              <a:r>
                <a:rPr lang="en-US" sz="4400">
                  <a:solidFill>
                    <a:srgbClr val="0070C0"/>
                  </a:solidFill>
                  <a:latin typeface="UTM Avo" panose="02040603050506020204" pitchFamily="18" charset="0"/>
                </a:rPr>
                <a:t>đã chọn vòng cổ</a:t>
              </a:r>
            </a:p>
            <a:p>
              <a:pPr algn="ctr"/>
              <a:r>
                <a:rPr lang="en-US" sz="4400">
                  <a:solidFill>
                    <a:srgbClr val="0070C0"/>
                  </a:solidFill>
                  <a:latin typeface="UTM Avo" panose="02040603050506020204" pitchFamily="18" charset="0"/>
                </a:rPr>
                <a:t>cho tớ!</a:t>
              </a:r>
            </a:p>
          </p:txBody>
        </p:sp>
      </p:grpSp>
      <p:pic>
        <p:nvPicPr>
          <p:cNvPr id="12" name="dung 3">
            <a:hlinkClick r:id="" action="ppaction://media"/>
            <a:extLst>
              <a:ext uri="{FF2B5EF4-FFF2-40B4-BE49-F238E27FC236}">
                <a16:creationId xmlns:a16="http://schemas.microsoft.com/office/drawing/2014/main" id="{8281819C-BC21-3748-7013-80DDA3238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6365" y="-8152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0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047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47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047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47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3687D7-2D15-0518-BAE7-8F526A6A4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" y="105754"/>
            <a:ext cx="12192000" cy="6513830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09DE4EB-8F7C-7AB1-6126-69917D485651}"/>
              </a:ext>
            </a:extLst>
          </p:cNvPr>
          <p:cNvSpPr txBox="1"/>
          <p:nvPr/>
        </p:nvSpPr>
        <p:spPr>
          <a:xfrm>
            <a:off x="1037812" y="784833"/>
            <a:ext cx="3061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2.a</a:t>
            </a:r>
            <a:r>
              <a:rPr lang="en-US" altLang="en-US" sz="40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r>
              <a:rPr lang="vi-VN" altLang="en-US" sz="40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Tính </a:t>
            </a:r>
          </a:p>
        </p:txBody>
      </p:sp>
      <p:pic>
        <p:nvPicPr>
          <p:cNvPr id="4" name="PA_Graphic 4">
            <a:extLst>
              <a:ext uri="{FF2B5EF4-FFF2-40B4-BE49-F238E27FC236}">
                <a16:creationId xmlns:a16="http://schemas.microsoft.com/office/drawing/2014/main" id="{7930B7BE-50A6-1A16-FCFC-A8CDFDEC9B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2985" y="2314284"/>
            <a:ext cx="5306695" cy="2642235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E94C859F-095E-FF20-5BBB-567C57355A59}"/>
              </a:ext>
            </a:extLst>
          </p:cNvPr>
          <p:cNvSpPr txBox="1"/>
          <p:nvPr/>
        </p:nvSpPr>
        <p:spPr>
          <a:xfrm>
            <a:off x="2350135" y="3184234"/>
            <a:ext cx="27571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12 + 4 = 16</a:t>
            </a:r>
          </a:p>
          <a:p>
            <a:r>
              <a:rPr lang="vi-VN" altLang="en-US" sz="36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56 +10 = 66 </a:t>
            </a:r>
          </a:p>
        </p:txBody>
      </p:sp>
      <p:pic>
        <p:nvPicPr>
          <p:cNvPr id="6" name="PA_Graphic 4">
            <a:extLst>
              <a:ext uri="{FF2B5EF4-FFF2-40B4-BE49-F238E27FC236}">
                <a16:creationId xmlns:a16="http://schemas.microsoft.com/office/drawing/2014/main" id="{A0C977E6-EECA-5FBC-BF01-428072B0442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97905" y="1283679"/>
            <a:ext cx="5306695" cy="2879090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2BA98BAE-C342-41D7-5CC3-87E2749DC078}"/>
              </a:ext>
            </a:extLst>
          </p:cNvPr>
          <p:cNvSpPr txBox="1"/>
          <p:nvPr/>
        </p:nvSpPr>
        <p:spPr>
          <a:xfrm>
            <a:off x="7639050" y="2163789"/>
            <a:ext cx="2995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38 - 3 = 35</a:t>
            </a:r>
          </a:p>
          <a:p>
            <a:r>
              <a:rPr lang="vi-VN" alt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77 </a:t>
            </a:r>
            <a:r>
              <a:rPr lang="en-SG" alt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-</a:t>
            </a:r>
            <a:r>
              <a:rPr lang="vi-VN" alt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10</a:t>
            </a:r>
            <a:r>
              <a:rPr lang="en-SG" alt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= 67  </a:t>
            </a:r>
          </a:p>
        </p:txBody>
      </p:sp>
    </p:spTree>
    <p:extLst>
      <p:ext uri="{BB962C8B-B14F-4D97-AF65-F5344CB8AC3E}">
        <p14:creationId xmlns:p14="http://schemas.microsoft.com/office/powerpoint/2010/main" val="3106293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BAD5C9-CC6D-E567-A373-617263EC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32"/>
            <a:ext cx="12192000" cy="64820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D81C04D-2E65-FC75-9186-6DEA202C03F6}"/>
              </a:ext>
            </a:extLst>
          </p:cNvPr>
          <p:cNvSpPr txBox="1"/>
          <p:nvPr/>
        </p:nvSpPr>
        <p:spPr>
          <a:xfrm>
            <a:off x="806101" y="860505"/>
            <a:ext cx="5358581" cy="834857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83870DF-8246-6947-2482-A449839D7374}"/>
              </a:ext>
            </a:extLst>
          </p:cNvPr>
          <p:cNvSpPr/>
          <p:nvPr/>
        </p:nvSpPr>
        <p:spPr>
          <a:xfrm>
            <a:off x="2123153" y="2352731"/>
            <a:ext cx="2998839" cy="2123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25 + 31</a:t>
            </a:r>
          </a:p>
          <a:p>
            <a:pPr algn="ctr"/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64 + 15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D342E1C3-D343-0ADA-52D5-BA0495313D4A}"/>
              </a:ext>
            </a:extLst>
          </p:cNvPr>
          <p:cNvSpPr/>
          <p:nvPr/>
        </p:nvSpPr>
        <p:spPr>
          <a:xfrm>
            <a:off x="6446991" y="2180646"/>
            <a:ext cx="2998839" cy="2123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83 – 12 </a:t>
            </a:r>
          </a:p>
          <a:p>
            <a:pPr algn="ctr"/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36 – 12 </a:t>
            </a:r>
          </a:p>
        </p:txBody>
      </p:sp>
    </p:spTree>
    <p:extLst>
      <p:ext uri="{BB962C8B-B14F-4D97-AF65-F5344CB8AC3E}">
        <p14:creationId xmlns:p14="http://schemas.microsoft.com/office/powerpoint/2010/main" val="67956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81C35C-F2AF-4E41-3C0F-2782396E1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45"/>
            <a:ext cx="12192000" cy="65036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72BEC-E201-F9EE-67F0-0B4D9EEE06DB}"/>
              </a:ext>
            </a:extLst>
          </p:cNvPr>
          <p:cNvSpPr txBox="1"/>
          <p:nvPr/>
        </p:nvSpPr>
        <p:spPr>
          <a:xfrm>
            <a:off x="2596761" y="1217025"/>
            <a:ext cx="1474839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25</a:t>
            </a:r>
          </a:p>
          <a:p>
            <a:endParaRPr lang="en-US" sz="44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31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72C5CB-2E7D-B4A6-95AD-9D21A9DC63FA}"/>
              </a:ext>
            </a:extLst>
          </p:cNvPr>
          <p:cNvCxnSpPr/>
          <p:nvPr/>
        </p:nvCxnSpPr>
        <p:spPr>
          <a:xfrm flipV="1">
            <a:off x="2360787" y="3291732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5AC0A1A-03A7-5020-AC40-B8B73B47EB52}"/>
              </a:ext>
            </a:extLst>
          </p:cNvPr>
          <p:cNvSpPr txBox="1"/>
          <p:nvPr/>
        </p:nvSpPr>
        <p:spPr>
          <a:xfrm>
            <a:off x="2164141" y="1868427"/>
            <a:ext cx="432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DA4D2-ECBE-B932-B0FC-E4544200B83D}"/>
              </a:ext>
            </a:extLst>
          </p:cNvPr>
          <p:cNvSpPr txBox="1"/>
          <p:nvPr/>
        </p:nvSpPr>
        <p:spPr>
          <a:xfrm>
            <a:off x="2596761" y="3448828"/>
            <a:ext cx="122903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2EBFA-B9C9-BE35-A04E-98577748ED11}"/>
              </a:ext>
            </a:extLst>
          </p:cNvPr>
          <p:cNvSpPr txBox="1"/>
          <p:nvPr/>
        </p:nvSpPr>
        <p:spPr>
          <a:xfrm>
            <a:off x="4504220" y="1222096"/>
            <a:ext cx="1474839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64</a:t>
            </a:r>
          </a:p>
          <a:p>
            <a:endParaRPr lang="en-US" sz="44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01737-1AC7-E27C-3567-69567F5B0820}"/>
              </a:ext>
            </a:extLst>
          </p:cNvPr>
          <p:cNvSpPr txBox="1"/>
          <p:nvPr/>
        </p:nvSpPr>
        <p:spPr>
          <a:xfrm>
            <a:off x="6411679" y="1217126"/>
            <a:ext cx="1474839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83</a:t>
            </a:r>
          </a:p>
          <a:p>
            <a:endParaRPr lang="en-US" sz="44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4D4CB3-321D-E722-F9AE-AF8AE3D84D86}"/>
              </a:ext>
            </a:extLst>
          </p:cNvPr>
          <p:cNvSpPr txBox="1"/>
          <p:nvPr/>
        </p:nvSpPr>
        <p:spPr>
          <a:xfrm>
            <a:off x="8319138" y="1217126"/>
            <a:ext cx="1474839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36</a:t>
            </a:r>
          </a:p>
          <a:p>
            <a:endParaRPr lang="en-US" sz="44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A639BD-FBF6-E490-A5A0-EDAD20EA6F24}"/>
              </a:ext>
            </a:extLst>
          </p:cNvPr>
          <p:cNvCxnSpPr/>
          <p:nvPr/>
        </p:nvCxnSpPr>
        <p:spPr>
          <a:xfrm flipV="1">
            <a:off x="4307574" y="3281638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2B4169-EA43-842E-F3B7-701B6C1852AE}"/>
              </a:ext>
            </a:extLst>
          </p:cNvPr>
          <p:cNvCxnSpPr/>
          <p:nvPr/>
        </p:nvCxnSpPr>
        <p:spPr>
          <a:xfrm flipV="1">
            <a:off x="6308439" y="3271565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BA02ED-B011-632D-74B7-2D6CF89797C8}"/>
              </a:ext>
            </a:extLst>
          </p:cNvPr>
          <p:cNvCxnSpPr/>
          <p:nvPr/>
        </p:nvCxnSpPr>
        <p:spPr>
          <a:xfrm flipV="1">
            <a:off x="8186400" y="3251901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391653C-AA80-D927-9DA8-1B602304D78D}"/>
              </a:ext>
            </a:extLst>
          </p:cNvPr>
          <p:cNvSpPr txBox="1"/>
          <p:nvPr/>
        </p:nvSpPr>
        <p:spPr>
          <a:xfrm>
            <a:off x="4504220" y="3448828"/>
            <a:ext cx="122903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79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C145B1-CA86-D106-B181-6E80C6B71101}"/>
              </a:ext>
            </a:extLst>
          </p:cNvPr>
          <p:cNvSpPr txBox="1"/>
          <p:nvPr/>
        </p:nvSpPr>
        <p:spPr>
          <a:xfrm>
            <a:off x="4174840" y="1919587"/>
            <a:ext cx="432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D011AC-B8FE-2AFC-EFE1-D7B054ECF72B}"/>
              </a:ext>
            </a:extLst>
          </p:cNvPr>
          <p:cNvSpPr txBox="1"/>
          <p:nvPr/>
        </p:nvSpPr>
        <p:spPr>
          <a:xfrm>
            <a:off x="6067548" y="1863456"/>
            <a:ext cx="432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50D0E3-6F9A-4CBA-19B5-541468DB9409}"/>
              </a:ext>
            </a:extLst>
          </p:cNvPr>
          <p:cNvSpPr txBox="1"/>
          <p:nvPr/>
        </p:nvSpPr>
        <p:spPr>
          <a:xfrm>
            <a:off x="7886518" y="1819015"/>
            <a:ext cx="432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AD8A30-C7B7-518A-289A-4C708A08A408}"/>
              </a:ext>
            </a:extLst>
          </p:cNvPr>
          <p:cNvSpPr txBox="1"/>
          <p:nvPr/>
        </p:nvSpPr>
        <p:spPr>
          <a:xfrm>
            <a:off x="6534582" y="3448828"/>
            <a:ext cx="122903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D9D53F-D013-E491-F21C-9EA09C44C496}"/>
              </a:ext>
            </a:extLst>
          </p:cNvPr>
          <p:cNvSpPr txBox="1"/>
          <p:nvPr/>
        </p:nvSpPr>
        <p:spPr>
          <a:xfrm>
            <a:off x="8319138" y="3448828"/>
            <a:ext cx="122903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043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B130D5-D049-1F8A-D0E2-87EAB0EC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718"/>
            <a:ext cx="12192000" cy="6503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AD49B3-73BC-7A3B-C427-E236B7C698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55" t="28614" r="9055" b="23251"/>
          <a:stretch>
            <a:fillRect/>
          </a:stretch>
        </p:blipFill>
        <p:spPr>
          <a:xfrm>
            <a:off x="1008380" y="888953"/>
            <a:ext cx="10229215" cy="38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9C694A-4856-0B08-16FA-C49C21C25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887"/>
            <a:ext cx="12192000" cy="650367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9792EC-F861-16D2-1899-B53418429366}"/>
              </a:ext>
            </a:extLst>
          </p:cNvPr>
          <p:cNvSpPr txBox="1"/>
          <p:nvPr/>
        </p:nvSpPr>
        <p:spPr>
          <a:xfrm>
            <a:off x="755374" y="350082"/>
            <a:ext cx="11145078" cy="1631315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29196-2431-D8AE-4B0E-E97D033CBB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2" t="42668" r="72314" b="19271"/>
          <a:stretch>
            <a:fillRect/>
          </a:stretch>
        </p:blipFill>
        <p:spPr>
          <a:xfrm>
            <a:off x="6197634" y="1981478"/>
            <a:ext cx="4756612" cy="4205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8DA05A-B068-74C1-C1FD-DDD6D60BE002}"/>
              </a:ext>
            </a:extLst>
          </p:cNvPr>
          <p:cNvSpPr txBox="1"/>
          <p:nvPr/>
        </p:nvSpPr>
        <p:spPr>
          <a:xfrm>
            <a:off x="2076959" y="2364910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383FBF-35DA-5EFC-D60D-D6279FDE5734}"/>
              </a:ext>
            </a:extLst>
          </p:cNvPr>
          <p:cNvSpPr/>
          <p:nvPr/>
        </p:nvSpPr>
        <p:spPr>
          <a:xfrm>
            <a:off x="8392155" y="2457242"/>
            <a:ext cx="56912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280FD-5E21-D3E6-4796-65C1780B21E7}"/>
              </a:ext>
            </a:extLst>
          </p:cNvPr>
          <p:cNvSpPr txBox="1"/>
          <p:nvPr/>
        </p:nvSpPr>
        <p:spPr>
          <a:xfrm>
            <a:off x="2060938" y="3071507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giác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99E544-DC2D-B114-76AA-2D78BFD597F9}"/>
              </a:ext>
            </a:extLst>
          </p:cNvPr>
          <p:cNvSpPr/>
          <p:nvPr/>
        </p:nvSpPr>
        <p:spPr>
          <a:xfrm>
            <a:off x="9171844" y="2673885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654DBC-7E1E-549A-D4D7-6B4E97F93138}"/>
              </a:ext>
            </a:extLst>
          </p:cNvPr>
          <p:cNvSpPr/>
          <p:nvPr/>
        </p:nvSpPr>
        <p:spPr>
          <a:xfrm>
            <a:off x="7612466" y="2673885"/>
            <a:ext cx="56912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975BD-7BC3-DBB3-D78E-C67365733B7E}"/>
              </a:ext>
            </a:extLst>
          </p:cNvPr>
          <p:cNvSpPr txBox="1"/>
          <p:nvPr/>
        </p:nvSpPr>
        <p:spPr>
          <a:xfrm>
            <a:off x="2060710" y="3779424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D9BC2F-9F26-718C-55A3-DFC247CE372F}"/>
              </a:ext>
            </a:extLst>
          </p:cNvPr>
          <p:cNvSpPr txBox="1"/>
          <p:nvPr/>
        </p:nvSpPr>
        <p:spPr>
          <a:xfrm>
            <a:off x="7354529" y="3692292"/>
            <a:ext cx="40312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0D5D77-99D2-A731-B1BF-23F826C3EF2E}"/>
              </a:ext>
            </a:extLst>
          </p:cNvPr>
          <p:cNvSpPr txBox="1"/>
          <p:nvPr/>
        </p:nvSpPr>
        <p:spPr>
          <a:xfrm>
            <a:off x="9379593" y="3658680"/>
            <a:ext cx="40312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159BAF-B7C5-2361-1351-5A701DB3CEE4}"/>
              </a:ext>
            </a:extLst>
          </p:cNvPr>
          <p:cNvSpPr txBox="1"/>
          <p:nvPr/>
        </p:nvSpPr>
        <p:spPr>
          <a:xfrm>
            <a:off x="7152967" y="4592180"/>
            <a:ext cx="40312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D6EF32-04C0-0AFD-E848-83CE18B6B47F}"/>
              </a:ext>
            </a:extLst>
          </p:cNvPr>
          <p:cNvSpPr txBox="1"/>
          <p:nvPr/>
        </p:nvSpPr>
        <p:spPr>
          <a:xfrm>
            <a:off x="9491275" y="4568703"/>
            <a:ext cx="40312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36AB44-460C-D924-4F7D-2DCC654CA3CC}"/>
              </a:ext>
            </a:extLst>
          </p:cNvPr>
          <p:cNvSpPr txBox="1"/>
          <p:nvPr/>
        </p:nvSpPr>
        <p:spPr>
          <a:xfrm>
            <a:off x="2076959" y="4365435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2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6" grpId="0"/>
      <p:bldP spid="6" grpId="1"/>
      <p:bldP spid="7" grpId="0"/>
      <p:bldP spid="8" grpId="0"/>
      <p:bldP spid="8" grpId="1"/>
      <p:bldP spid="9" grpId="0"/>
      <p:bldP spid="9" grpId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E7383F-CF45-A173-B138-EA04B9CE5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394"/>
            <a:ext cx="12192000" cy="650367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F5BCD84-CEE0-16A4-4A89-B3FAB7C669F7}"/>
              </a:ext>
            </a:extLst>
          </p:cNvPr>
          <p:cNvSpPr txBox="1"/>
          <p:nvPr/>
        </p:nvSpPr>
        <p:spPr>
          <a:xfrm>
            <a:off x="795130" y="626487"/>
            <a:ext cx="10667999" cy="1631315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43781-17D7-0226-8BA7-1355DDD659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7" t="31812" r="49905" b="15148"/>
          <a:stretch>
            <a:fillRect/>
          </a:stretch>
        </p:blipFill>
        <p:spPr>
          <a:xfrm>
            <a:off x="6815305" y="2315875"/>
            <a:ext cx="3312449" cy="3671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53E4F1-5CE0-1CC2-D306-C4DAB798164B}"/>
              </a:ext>
            </a:extLst>
          </p:cNvPr>
          <p:cNvSpPr txBox="1"/>
          <p:nvPr/>
        </p:nvSpPr>
        <p:spPr>
          <a:xfrm>
            <a:off x="2064246" y="2342743"/>
            <a:ext cx="431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8F99F-2066-4677-74E4-21C84799D228}"/>
              </a:ext>
            </a:extLst>
          </p:cNvPr>
          <p:cNvSpPr txBox="1"/>
          <p:nvPr/>
        </p:nvSpPr>
        <p:spPr>
          <a:xfrm>
            <a:off x="1719150" y="3018010"/>
            <a:ext cx="483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10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giác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2B425-ACD5-5AE2-BB75-77CCF76179F5}"/>
              </a:ext>
            </a:extLst>
          </p:cNvPr>
          <p:cNvSpPr txBox="1"/>
          <p:nvPr/>
        </p:nvSpPr>
        <p:spPr>
          <a:xfrm>
            <a:off x="1978049" y="3708282"/>
            <a:ext cx="431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0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nhật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BA0849-F480-11A6-7290-1381C6EFBE02}"/>
              </a:ext>
            </a:extLst>
          </p:cNvPr>
          <p:cNvSpPr txBox="1"/>
          <p:nvPr/>
        </p:nvSpPr>
        <p:spPr>
          <a:xfrm>
            <a:off x="1978049" y="4380088"/>
            <a:ext cx="431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0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8DB1CC-B139-1E49-C608-3DCE02442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53"/>
            <a:ext cx="12192000" cy="650367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F11061-8B7A-6D90-C0D1-39C709017360}"/>
              </a:ext>
            </a:extLst>
          </p:cNvPr>
          <p:cNvSpPr txBox="1"/>
          <p:nvPr/>
        </p:nvSpPr>
        <p:spPr>
          <a:xfrm>
            <a:off x="702365" y="487274"/>
            <a:ext cx="10774018" cy="1373477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467F9-D2AD-84E7-BB0B-BB733A1C3E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3" t="22360" r="13029" b="15589"/>
          <a:stretch>
            <a:fillRect/>
          </a:stretch>
        </p:blipFill>
        <p:spPr>
          <a:xfrm>
            <a:off x="6424316" y="2477696"/>
            <a:ext cx="4286864" cy="36828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6D275-29E5-310F-7F0E-168374500E3B}"/>
              </a:ext>
            </a:extLst>
          </p:cNvPr>
          <p:cNvSpPr txBox="1"/>
          <p:nvPr/>
        </p:nvSpPr>
        <p:spPr>
          <a:xfrm>
            <a:off x="2024554" y="1909979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96B6C-3B57-8749-60CF-113E8FABD7BE}"/>
              </a:ext>
            </a:extLst>
          </p:cNvPr>
          <p:cNvSpPr txBox="1"/>
          <p:nvPr/>
        </p:nvSpPr>
        <p:spPr>
          <a:xfrm>
            <a:off x="2024554" y="2556310"/>
            <a:ext cx="483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giác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A22F3E-A504-56AF-8E8E-CF57E6D2A9F7}"/>
              </a:ext>
            </a:extLst>
          </p:cNvPr>
          <p:cNvSpPr txBox="1"/>
          <p:nvPr/>
        </p:nvSpPr>
        <p:spPr>
          <a:xfrm>
            <a:off x="2024554" y="3164564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568B7-1D6C-F907-6114-488F25E948CB}"/>
              </a:ext>
            </a:extLst>
          </p:cNvPr>
          <p:cNvSpPr txBox="1"/>
          <p:nvPr/>
        </p:nvSpPr>
        <p:spPr>
          <a:xfrm>
            <a:off x="2024554" y="3772818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7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BE4964-82C0-9335-56BC-C883592FC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22"/>
            <a:ext cx="12192000" cy="6503670"/>
          </a:xfrm>
          <a:prstGeom prst="rect">
            <a:avLst/>
          </a:prstGeom>
        </p:spPr>
      </p:pic>
      <p:pic>
        <p:nvPicPr>
          <p:cNvPr id="3" name="Picture 2" descr="Screenshot (407)">
            <a:extLst>
              <a:ext uri="{FF2B5EF4-FFF2-40B4-BE49-F238E27FC236}">
                <a16:creationId xmlns:a16="http://schemas.microsoft.com/office/drawing/2014/main" id="{6CFD7E74-1F80-974C-E708-FE6A41FD8C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35" t="27926" r="12421" b="37559"/>
          <a:stretch>
            <a:fillRect/>
          </a:stretch>
        </p:blipFill>
        <p:spPr>
          <a:xfrm>
            <a:off x="813435" y="951996"/>
            <a:ext cx="10565130" cy="3531927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E4635F7F-6D5E-8AFA-5751-24E59314AFAA}"/>
              </a:ext>
            </a:extLst>
          </p:cNvPr>
          <p:cNvSpPr txBox="1"/>
          <p:nvPr/>
        </p:nvSpPr>
        <p:spPr>
          <a:xfrm>
            <a:off x="4678680" y="1750344"/>
            <a:ext cx="949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11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8A1118C-050C-7E5D-5E81-7AD1E8A21B67}"/>
              </a:ext>
            </a:extLst>
          </p:cNvPr>
          <p:cNvSpPr txBox="1"/>
          <p:nvPr/>
        </p:nvSpPr>
        <p:spPr>
          <a:xfrm>
            <a:off x="4374165" y="2365439"/>
            <a:ext cx="124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387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A83AE-18F2-C4EF-3BEA-C48E1E9E3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725"/>
            <a:ext cx="12192000" cy="643255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6C276C39-D13B-BB96-C607-0508D7802DA0}"/>
              </a:ext>
            </a:extLst>
          </p:cNvPr>
          <p:cNvSpPr txBox="1"/>
          <p:nvPr/>
        </p:nvSpPr>
        <p:spPr>
          <a:xfrm>
            <a:off x="2725546" y="2424684"/>
            <a:ext cx="74242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8800" b="1" dirty="0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33443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05872A-A0DB-FBFF-4140-FD9C3C43C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11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A06CE7-5E44-FDDE-9855-A329069CE480}"/>
              </a:ext>
            </a:extLst>
          </p:cNvPr>
          <p:cNvSpPr/>
          <p:nvPr/>
        </p:nvSpPr>
        <p:spPr>
          <a:xfrm>
            <a:off x="3021857" y="2505670"/>
            <a:ext cx="6148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em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học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tốt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78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3D3E2-F525-05AB-6ED4-91D97ED79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04"/>
            <a:ext cx="12192000" cy="643255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0FE8DE58-FA3D-D192-A9DA-AD8A6C766117}"/>
              </a:ext>
            </a:extLst>
          </p:cNvPr>
          <p:cNvSpPr txBox="1"/>
          <p:nvPr/>
        </p:nvSpPr>
        <p:spPr>
          <a:xfrm>
            <a:off x="1442720" y="2290624"/>
            <a:ext cx="99675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THỰC HÀNH - LUYỆN TẬP</a:t>
            </a:r>
          </a:p>
        </p:txBody>
      </p:sp>
    </p:spTree>
    <p:extLst>
      <p:ext uri="{BB962C8B-B14F-4D97-AF65-F5344CB8AC3E}">
        <p14:creationId xmlns:p14="http://schemas.microsoft.com/office/powerpoint/2010/main" val="79343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9B0435-A580-5F79-2962-CCB021559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660"/>
            <a:ext cx="12192000" cy="6482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78CF49-E434-FEE9-8944-07D15E8E1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21798" r="6062" b="21303"/>
          <a:stretch>
            <a:fillRect/>
          </a:stretch>
        </p:blipFill>
        <p:spPr>
          <a:xfrm>
            <a:off x="1091565" y="1181227"/>
            <a:ext cx="8558784" cy="16824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B4B5038-8B94-B43C-AA05-8C5809CEEAE8}"/>
              </a:ext>
            </a:extLst>
          </p:cNvPr>
          <p:cNvSpPr txBox="1"/>
          <p:nvPr/>
        </p:nvSpPr>
        <p:spPr>
          <a:xfrm>
            <a:off x="735139" y="534906"/>
            <a:ext cx="9271635" cy="768096"/>
          </a:xfrm>
          <a:prstGeom prst="rect">
            <a:avLst/>
          </a:prstGeom>
          <a:solidFill>
            <a:srgbClr val="00B05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51547-7884-6428-3A23-B185205A6DEC}"/>
              </a:ext>
            </a:extLst>
          </p:cNvPr>
          <p:cNvSpPr txBox="1"/>
          <p:nvPr/>
        </p:nvSpPr>
        <p:spPr>
          <a:xfrm rot="20649792">
            <a:off x="1329309" y="1931035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80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99489-B8F0-D442-BB3E-3E9943057E58}"/>
              </a:ext>
            </a:extLst>
          </p:cNvPr>
          <p:cNvSpPr txBox="1"/>
          <p:nvPr/>
        </p:nvSpPr>
        <p:spPr>
          <a:xfrm rot="21127369">
            <a:off x="2132964" y="155884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854001-1389-CAC4-AA9B-7C2F2E8550C3}"/>
              </a:ext>
            </a:extLst>
          </p:cNvPr>
          <p:cNvSpPr txBox="1"/>
          <p:nvPr/>
        </p:nvSpPr>
        <p:spPr>
          <a:xfrm>
            <a:off x="2521209" y="146740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83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8F369-92EE-F50B-DE5E-06DC409A4A2D}"/>
              </a:ext>
            </a:extLst>
          </p:cNvPr>
          <p:cNvSpPr txBox="1"/>
          <p:nvPr/>
        </p:nvSpPr>
        <p:spPr>
          <a:xfrm>
            <a:off x="2891916" y="146740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84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07C6FE-BD6A-EBD8-4787-026938659E87}"/>
              </a:ext>
            </a:extLst>
          </p:cNvPr>
          <p:cNvSpPr txBox="1"/>
          <p:nvPr/>
        </p:nvSpPr>
        <p:spPr>
          <a:xfrm rot="275384">
            <a:off x="3270376" y="1602153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85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751D31-E529-8A5E-FE25-99F83E2EC041}"/>
              </a:ext>
            </a:extLst>
          </p:cNvPr>
          <p:cNvSpPr txBox="1"/>
          <p:nvPr/>
        </p:nvSpPr>
        <p:spPr>
          <a:xfrm>
            <a:off x="3565789" y="173098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86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3E111-977A-055C-C39B-3722F5512F11}"/>
              </a:ext>
            </a:extLst>
          </p:cNvPr>
          <p:cNvSpPr txBox="1"/>
          <p:nvPr/>
        </p:nvSpPr>
        <p:spPr>
          <a:xfrm rot="283221">
            <a:off x="3909440" y="1888277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87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BA5C56-49E9-90B4-CA64-AA8DB8285C1C}"/>
              </a:ext>
            </a:extLst>
          </p:cNvPr>
          <p:cNvSpPr txBox="1"/>
          <p:nvPr/>
        </p:nvSpPr>
        <p:spPr>
          <a:xfrm>
            <a:off x="4956118" y="1992779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90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8C0AFF-D702-A0FF-75E4-CDB59851A393}"/>
              </a:ext>
            </a:extLst>
          </p:cNvPr>
          <p:cNvSpPr txBox="1"/>
          <p:nvPr/>
        </p:nvSpPr>
        <p:spPr>
          <a:xfrm>
            <a:off x="4545849" y="2001483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89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DFE5AB-99C4-7795-6462-0C630C32AC42}"/>
              </a:ext>
            </a:extLst>
          </p:cNvPr>
          <p:cNvSpPr txBox="1"/>
          <p:nvPr/>
        </p:nvSpPr>
        <p:spPr>
          <a:xfrm rot="21303487">
            <a:off x="5717394" y="1823915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92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F2DFAD-2D04-2AD5-B3B8-F30D8CF428B5}"/>
              </a:ext>
            </a:extLst>
          </p:cNvPr>
          <p:cNvSpPr txBox="1"/>
          <p:nvPr/>
        </p:nvSpPr>
        <p:spPr>
          <a:xfrm rot="21159853">
            <a:off x="6083770" y="1730979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93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64213E-3A19-2E30-4414-D42D5C224DF9}"/>
              </a:ext>
            </a:extLst>
          </p:cNvPr>
          <p:cNvSpPr txBox="1"/>
          <p:nvPr/>
        </p:nvSpPr>
        <p:spPr>
          <a:xfrm rot="21127369">
            <a:off x="6439225" y="1615769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94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23C9D7-A947-5C07-228E-6895597F13A7}"/>
              </a:ext>
            </a:extLst>
          </p:cNvPr>
          <p:cNvSpPr txBox="1"/>
          <p:nvPr/>
        </p:nvSpPr>
        <p:spPr>
          <a:xfrm rot="21127369">
            <a:off x="6773144" y="155884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95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8168AC-5623-5F96-81CC-430DDD9935C8}"/>
              </a:ext>
            </a:extLst>
          </p:cNvPr>
          <p:cNvSpPr txBox="1"/>
          <p:nvPr/>
        </p:nvSpPr>
        <p:spPr>
          <a:xfrm rot="21127369">
            <a:off x="7159783" y="143357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96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A22ADB-CAA0-AFB1-88DF-28ED59DD215E}"/>
              </a:ext>
            </a:extLst>
          </p:cNvPr>
          <p:cNvSpPr txBox="1"/>
          <p:nvPr/>
        </p:nvSpPr>
        <p:spPr>
          <a:xfrm rot="21127369">
            <a:off x="7520685" y="1433568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97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D55BF1-75E5-AD76-0C41-0474870C41AB}"/>
              </a:ext>
            </a:extLst>
          </p:cNvPr>
          <p:cNvSpPr txBox="1"/>
          <p:nvPr/>
        </p:nvSpPr>
        <p:spPr>
          <a:xfrm rot="21362494">
            <a:off x="7829868" y="1449886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98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3B84D60-C2D0-5FC6-D834-64E5AE26154B}"/>
              </a:ext>
            </a:extLst>
          </p:cNvPr>
          <p:cNvSpPr txBox="1"/>
          <p:nvPr/>
        </p:nvSpPr>
        <p:spPr>
          <a:xfrm>
            <a:off x="733934" y="3530350"/>
            <a:ext cx="7203460" cy="768096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00CE059-B66D-1363-440A-F9E9FAE66A52}"/>
              </a:ext>
            </a:extLst>
          </p:cNvPr>
          <p:cNvSpPr txBox="1"/>
          <p:nvPr/>
        </p:nvSpPr>
        <p:spPr>
          <a:xfrm>
            <a:off x="728319" y="5295236"/>
            <a:ext cx="7337389" cy="768096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298B00-1CD6-FA20-2E83-B3A9C6200C7A}"/>
              </a:ext>
            </a:extLst>
          </p:cNvPr>
          <p:cNvGrpSpPr/>
          <p:nvPr/>
        </p:nvGrpSpPr>
        <p:grpSpPr>
          <a:xfrm>
            <a:off x="8067040" y="2682875"/>
            <a:ext cx="2727325" cy="2075965"/>
            <a:chOff x="12662" y="4460"/>
            <a:chExt cx="4702" cy="3506"/>
          </a:xfrm>
        </p:grpSpPr>
        <p:pic>
          <p:nvPicPr>
            <p:cNvPr id="24" name="图片 22">
              <a:extLst>
                <a:ext uri="{FF2B5EF4-FFF2-40B4-BE49-F238E27FC236}">
                  <a16:creationId xmlns:a16="http://schemas.microsoft.com/office/drawing/2014/main" id="{93B7203F-15AC-F993-4543-EBCD27EAD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0" t="2101"/>
            <a:stretch>
              <a:fillRect/>
            </a:stretch>
          </p:blipFill>
          <p:spPr>
            <a:xfrm>
              <a:off x="12662" y="4460"/>
              <a:ext cx="4702" cy="350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88BC3D-67ED-E2CB-B9DF-826F85E4F481}"/>
                </a:ext>
              </a:extLst>
            </p:cNvPr>
            <p:cNvSpPr txBox="1"/>
            <p:nvPr/>
          </p:nvSpPr>
          <p:spPr>
            <a:xfrm>
              <a:off x="13616" y="5898"/>
              <a:ext cx="2390" cy="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80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B287F2-F8D9-E0B1-6213-A9C6A8FCE7AE}"/>
              </a:ext>
            </a:extLst>
          </p:cNvPr>
          <p:cNvGrpSpPr/>
          <p:nvPr/>
        </p:nvGrpSpPr>
        <p:grpSpPr>
          <a:xfrm>
            <a:off x="8281035" y="4772660"/>
            <a:ext cx="2985770" cy="1718945"/>
            <a:chOff x="13766" y="6871"/>
            <a:chExt cx="4702" cy="2707"/>
          </a:xfrm>
        </p:grpSpPr>
        <p:pic>
          <p:nvPicPr>
            <p:cNvPr id="27" name="图片 22">
              <a:extLst>
                <a:ext uri="{FF2B5EF4-FFF2-40B4-BE49-F238E27FC236}">
                  <a16:creationId xmlns:a16="http://schemas.microsoft.com/office/drawing/2014/main" id="{AD67678D-2DB3-60B7-E074-667304B1D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0" t="2101"/>
            <a:stretch>
              <a:fillRect/>
            </a:stretch>
          </p:blipFill>
          <p:spPr>
            <a:xfrm>
              <a:off x="13766" y="6871"/>
              <a:ext cx="4702" cy="270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223725-E60C-BDEE-4FD1-6773A5E5D9A7}"/>
                </a:ext>
              </a:extLst>
            </p:cNvPr>
            <p:cNvSpPr txBox="1"/>
            <p:nvPr/>
          </p:nvSpPr>
          <p:spPr>
            <a:xfrm>
              <a:off x="14300" y="7968"/>
              <a:ext cx="236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84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3440C7-6BE0-AF1B-F7EF-01F372E24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146229"/>
            <a:ext cx="12192000" cy="6513830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D80DE41F-D6E0-D571-11F9-6CC87E1A1006}"/>
              </a:ext>
            </a:extLst>
          </p:cNvPr>
          <p:cNvSpPr txBox="1"/>
          <p:nvPr/>
        </p:nvSpPr>
        <p:spPr>
          <a:xfrm>
            <a:off x="837455" y="857955"/>
            <a:ext cx="3061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2.a</a:t>
            </a:r>
            <a:r>
              <a:rPr lang="en-US" altLang="en-US" sz="40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r>
              <a:rPr lang="vi-VN" altLang="en-US" sz="40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Tính </a:t>
            </a:r>
          </a:p>
        </p:txBody>
      </p:sp>
      <p:pic>
        <p:nvPicPr>
          <p:cNvPr id="4" name="PA_Graphic 4">
            <a:extLst>
              <a:ext uri="{FF2B5EF4-FFF2-40B4-BE49-F238E27FC236}">
                <a16:creationId xmlns:a16="http://schemas.microsoft.com/office/drawing/2014/main" id="{DE09B512-BC40-E1D3-27CD-C1E8907FFD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741" y="2354759"/>
            <a:ext cx="4735195" cy="2642235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4000C66A-FA3A-0738-F120-C5F261785382}"/>
              </a:ext>
            </a:extLst>
          </p:cNvPr>
          <p:cNvSpPr txBox="1"/>
          <p:nvPr/>
        </p:nvSpPr>
        <p:spPr>
          <a:xfrm>
            <a:off x="2618740" y="3224709"/>
            <a:ext cx="21126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12 + 4</a:t>
            </a:r>
          </a:p>
          <a:p>
            <a:r>
              <a:rPr lang="vi-VN" altLang="en-US" sz="36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56 +10 </a:t>
            </a:r>
          </a:p>
        </p:txBody>
      </p:sp>
      <p:pic>
        <p:nvPicPr>
          <p:cNvPr id="6" name="PA_Graphic 4">
            <a:extLst>
              <a:ext uri="{FF2B5EF4-FFF2-40B4-BE49-F238E27FC236}">
                <a16:creationId xmlns:a16="http://schemas.microsoft.com/office/drawing/2014/main" id="{33701DD0-8075-F254-008C-6AE95DAB361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08700" y="1334949"/>
            <a:ext cx="4735195" cy="2642235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9FE18999-9DD4-1559-19D5-50601395B01A}"/>
              </a:ext>
            </a:extLst>
          </p:cNvPr>
          <p:cNvSpPr txBox="1"/>
          <p:nvPr/>
        </p:nvSpPr>
        <p:spPr>
          <a:xfrm>
            <a:off x="7801610" y="2204264"/>
            <a:ext cx="17792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38 - 3</a:t>
            </a:r>
          </a:p>
          <a:p>
            <a:r>
              <a:rPr lang="vi-VN" altLang="en-US" sz="36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77 - 10  </a:t>
            </a:r>
          </a:p>
        </p:txBody>
      </p:sp>
    </p:spTree>
    <p:extLst>
      <p:ext uri="{BB962C8B-B14F-4D97-AF65-F5344CB8AC3E}">
        <p14:creationId xmlns:p14="http://schemas.microsoft.com/office/powerpoint/2010/main" val="122172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B1F5B8-4DB3-D6E2-58D0-E94668AB9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130" y="94051"/>
            <a:ext cx="12216130" cy="6470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068647-412A-E8E9-3F87-0B1830144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23" y="1416362"/>
            <a:ext cx="6529382" cy="2432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692AE-E3DE-2275-EEC4-8B5ECA36C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44" y="962921"/>
            <a:ext cx="2085013" cy="999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BFEC2-F610-27BE-29FC-054D7F617D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217" y="993401"/>
            <a:ext cx="2093932" cy="973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01BE2B-21FE-B304-F6BF-34D6E4B266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439" y="1660222"/>
            <a:ext cx="6059949" cy="1944793"/>
          </a:xfrm>
          <a:prstGeom prst="rect">
            <a:avLst/>
          </a:prstGeom>
        </p:spPr>
      </p:pic>
      <p:sp>
        <p:nvSpPr>
          <p:cNvPr id="7" name="Rectangle: Rounded Corners 95">
            <a:extLst>
              <a:ext uri="{FF2B5EF4-FFF2-40B4-BE49-F238E27FC236}">
                <a16:creationId xmlns:a16="http://schemas.microsoft.com/office/drawing/2014/main" id="{BB5D994F-40B4-9905-F515-71A8F5A6C6E5}"/>
              </a:ext>
            </a:extLst>
          </p:cNvPr>
          <p:cNvSpPr/>
          <p:nvPr/>
        </p:nvSpPr>
        <p:spPr>
          <a:xfrm>
            <a:off x="2133600" y="4276918"/>
            <a:ext cx="2456961" cy="838200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97A14-E8DF-5C30-2254-BE1398880691}"/>
              </a:ext>
            </a:extLst>
          </p:cNvPr>
          <p:cNvSpPr txBox="1"/>
          <p:nvPr/>
        </p:nvSpPr>
        <p:spPr>
          <a:xfrm>
            <a:off x="2580395" y="4434690"/>
            <a:ext cx="156337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Bắt</a:t>
            </a:r>
            <a:r>
              <a:rPr lang="en-US" sz="32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đầu</a:t>
            </a:r>
            <a:endParaRPr lang="en-US" sz="3200" dirty="0">
              <a:solidFill>
                <a:schemeClr val="bg1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9" name="ChuongCam - 9Slide.vn">
            <a:extLst>
              <a:ext uri="{FF2B5EF4-FFF2-40B4-BE49-F238E27FC236}">
                <a16:creationId xmlns:a16="http://schemas.microsoft.com/office/drawing/2014/main" id="{46364BDF-165D-AB77-01F0-DB4047F4FE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7162" y="4246389"/>
            <a:ext cx="942571" cy="868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B3A91A-508A-30C0-DD08-30207404B8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8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2" presetClass="path" presetSubtype="0" accel="2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 p14:bounceEnd="48000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9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0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2" presetClass="path" presetSubtype="0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DB90C5B-3DB1-A9F1-4736-7DA3BC142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0" y="168228"/>
            <a:ext cx="12192000" cy="660463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73DFF20-4E71-BDF7-991E-5283EA8D294A}"/>
              </a:ext>
            </a:extLst>
          </p:cNvPr>
          <p:cNvGrpSpPr/>
          <p:nvPr/>
        </p:nvGrpSpPr>
        <p:grpSpPr>
          <a:xfrm>
            <a:off x="6770639" y="2805939"/>
            <a:ext cx="5105398" cy="1790698"/>
            <a:chOff x="6770639" y="3009107"/>
            <a:chExt cx="5105398" cy="179069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AE9EFE7-7056-5A74-A8C9-F700CFF79A0B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25" name="Rectangle: Rounded Corners 47">
                <a:extLst>
                  <a:ext uri="{FF2B5EF4-FFF2-40B4-BE49-F238E27FC236}">
                    <a16:creationId xmlns:a16="http://schemas.microsoft.com/office/drawing/2014/main" id="{A981303E-7024-F633-916D-EB0726DCCFBA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26" name="Rectangle: Rounded Corners 48">
                <a:extLst>
                  <a:ext uri="{FF2B5EF4-FFF2-40B4-BE49-F238E27FC236}">
                    <a16:creationId xmlns:a16="http://schemas.microsoft.com/office/drawing/2014/main" id="{4349FF2F-2E28-7B7A-32EB-4FF2BAED90D0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24" name="Rectangle: Rounded Corners 124">
              <a:extLst>
                <a:ext uri="{FF2B5EF4-FFF2-40B4-BE49-F238E27FC236}">
                  <a16:creationId xmlns:a16="http://schemas.microsoft.com/office/drawing/2014/main" id="{AB305003-8616-90AD-1B3D-102E85899037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17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980ADB-666F-02C8-B383-C02FED02D968}"/>
              </a:ext>
            </a:extLst>
          </p:cNvPr>
          <p:cNvGrpSpPr/>
          <p:nvPr/>
        </p:nvGrpSpPr>
        <p:grpSpPr>
          <a:xfrm>
            <a:off x="3901673" y="4727202"/>
            <a:ext cx="5105398" cy="1790698"/>
            <a:chOff x="838201" y="4933892"/>
            <a:chExt cx="5105398" cy="179069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8566B18-7C69-2E50-972E-27CCD6299EEF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30" name="Rectangle: Rounded Corners 41">
                <a:extLst>
                  <a:ext uri="{FF2B5EF4-FFF2-40B4-BE49-F238E27FC236}">
                    <a16:creationId xmlns:a16="http://schemas.microsoft.com/office/drawing/2014/main" id="{C1F9BBC2-74F0-C9E0-C857-FD885DB98AB7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31" name="Rectangle: Rounded Corners 42">
                <a:extLst>
                  <a:ext uri="{FF2B5EF4-FFF2-40B4-BE49-F238E27FC236}">
                    <a16:creationId xmlns:a16="http://schemas.microsoft.com/office/drawing/2014/main" id="{E7CA6A27-CB75-7D33-96AB-76CA7F0B2C17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29" name="Rectangle: Rounded Corners 123">
              <a:extLst>
                <a:ext uri="{FF2B5EF4-FFF2-40B4-BE49-F238E27FC236}">
                  <a16:creationId xmlns:a16="http://schemas.microsoft.com/office/drawing/2014/main" id="{97B4DC8B-D53D-7E32-9393-B72883BCE7BF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18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A5FAD6-1CDE-3677-1612-36F00C279B42}"/>
              </a:ext>
            </a:extLst>
          </p:cNvPr>
          <p:cNvGrpSpPr/>
          <p:nvPr/>
        </p:nvGrpSpPr>
        <p:grpSpPr>
          <a:xfrm>
            <a:off x="838201" y="2805939"/>
            <a:ext cx="5105398" cy="1790698"/>
            <a:chOff x="838201" y="3009107"/>
            <a:chExt cx="5105398" cy="179069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6641E8A-05F7-CAE1-B888-E54546C64DD8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35" name="Rectangle: Rounded Corners 16">
                <a:extLst>
                  <a:ext uri="{FF2B5EF4-FFF2-40B4-BE49-F238E27FC236}">
                    <a16:creationId xmlns:a16="http://schemas.microsoft.com/office/drawing/2014/main" id="{044F450C-FE03-A956-D6ED-B6ED7213941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36" name="Rectangle: Rounded Corners 3">
                <a:extLst>
                  <a:ext uri="{FF2B5EF4-FFF2-40B4-BE49-F238E27FC236}">
                    <a16:creationId xmlns:a16="http://schemas.microsoft.com/office/drawing/2014/main" id="{A613DD0F-D7EE-F624-A27A-EE57E926313F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34" name="Rectangle: Rounded Corners 11">
              <a:extLst>
                <a:ext uri="{FF2B5EF4-FFF2-40B4-BE49-F238E27FC236}">
                  <a16:creationId xmlns:a16="http://schemas.microsoft.com/office/drawing/2014/main" id="{CADE9C15-0D03-2FFB-F584-0A5EBBA2BC56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16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93A8DC0-DF44-0AF4-D1B4-997674982A8D}"/>
              </a:ext>
            </a:extLst>
          </p:cNvPr>
          <p:cNvGrpSpPr/>
          <p:nvPr/>
        </p:nvGrpSpPr>
        <p:grpSpPr>
          <a:xfrm>
            <a:off x="2086273" y="202224"/>
            <a:ext cx="9961727" cy="2554445"/>
            <a:chOff x="1982578" y="246435"/>
            <a:chExt cx="9961727" cy="255444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8AD88A6-0058-20C2-949E-03965AC2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39" name="Rectangle: Rounded Corners 116">
              <a:extLst>
                <a:ext uri="{FF2B5EF4-FFF2-40B4-BE49-F238E27FC236}">
                  <a16:creationId xmlns:a16="http://schemas.microsoft.com/office/drawing/2014/main" id="{5A13843E-6D60-377B-0A72-ADFF08BC37B5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12 + 4 </a:t>
              </a:r>
            </a:p>
          </p:txBody>
        </p:sp>
      </p:grpSp>
      <p:pic>
        <p:nvPicPr>
          <p:cNvPr id="40" name="ChuongCam - 9Slide.vn">
            <a:extLst>
              <a:ext uri="{FF2B5EF4-FFF2-40B4-BE49-F238E27FC236}">
                <a16:creationId xmlns:a16="http://schemas.microsoft.com/office/drawing/2014/main" id="{4EF4FEDE-8245-1236-FAD6-16BA27CA32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191135"/>
            <a:ext cx="1322947" cy="1219306"/>
          </a:xfrm>
          <a:prstGeom prst="rect">
            <a:avLst/>
          </a:prstGeom>
        </p:spPr>
      </p:pic>
      <p:pic>
        <p:nvPicPr>
          <p:cNvPr id="41" name="ChuongLa - 9Slide.vn">
            <a:extLst>
              <a:ext uri="{FF2B5EF4-FFF2-40B4-BE49-F238E27FC236}">
                <a16:creationId xmlns:a16="http://schemas.microsoft.com/office/drawing/2014/main" id="{F6797385-FF24-0D9A-5111-A292026405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0200" y="5149744"/>
            <a:ext cx="1322947" cy="1219306"/>
          </a:xfrm>
          <a:prstGeom prst="rect">
            <a:avLst/>
          </a:prstGeom>
        </p:spPr>
      </p:pic>
      <p:pic>
        <p:nvPicPr>
          <p:cNvPr id="42" name="ChuongXanh - 9Slide.vn">
            <a:extLst>
              <a:ext uri="{FF2B5EF4-FFF2-40B4-BE49-F238E27FC236}">
                <a16:creationId xmlns:a16="http://schemas.microsoft.com/office/drawing/2014/main" id="{9E3F16E4-A5F3-5585-1562-8DDCA480FF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191135"/>
            <a:ext cx="1322947" cy="121930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2272DC5B-F380-4DCE-4135-92BB970A3B55}"/>
              </a:ext>
            </a:extLst>
          </p:cNvPr>
          <p:cNvGrpSpPr/>
          <p:nvPr/>
        </p:nvGrpSpPr>
        <p:grpSpPr>
          <a:xfrm>
            <a:off x="-4114800" y="74312"/>
            <a:ext cx="4047896" cy="2332308"/>
            <a:chOff x="-4114800" y="152464"/>
            <a:chExt cx="4047896" cy="2332308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0ED0034-2E07-C807-1849-306DA52AE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-4114800" y="152464"/>
              <a:ext cx="1961824" cy="233230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69B28AB-05FF-28E9-676E-EAA300D3C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50D62E4-390F-5B99-CAD0-EB07654C857E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Yeahhh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Đúng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Mình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thích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màu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này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C6FA54A8-111A-C85E-FD48-3B9B35D63D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242" y="236000"/>
            <a:ext cx="1548518" cy="2383743"/>
          </a:xfrm>
          <a:prstGeom prst="rect">
            <a:avLst/>
          </a:prstGeom>
        </p:spPr>
      </p:pic>
      <p:pic>
        <p:nvPicPr>
          <p:cNvPr id="48" name="nhacthang">
            <a:hlinkClick r:id="" action="ppaction://media"/>
            <a:extLst>
              <a:ext uri="{FF2B5EF4-FFF2-40B4-BE49-F238E27FC236}">
                <a16:creationId xmlns:a16="http://schemas.microsoft.com/office/drawing/2014/main" id="{A7D9B2C7-CABC-EAEF-7034-773549A81D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31859" y="2798244"/>
            <a:ext cx="487363" cy="487363"/>
          </a:xfrm>
          <a:prstGeom prst="rect">
            <a:avLst/>
          </a:prstGeom>
        </p:spPr>
      </p:pic>
      <p:pic>
        <p:nvPicPr>
          <p:cNvPr id="49" name="sai-1">
            <a:hlinkClick r:id="" action="ppaction://media"/>
            <a:extLst>
              <a:ext uri="{FF2B5EF4-FFF2-40B4-BE49-F238E27FC236}">
                <a16:creationId xmlns:a16="http://schemas.microsoft.com/office/drawing/2014/main" id="{40E72615-F4A1-D1BF-8F8F-B7C2921A826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50896" y="3597588"/>
            <a:ext cx="406400" cy="406400"/>
          </a:xfrm>
          <a:prstGeom prst="rect">
            <a:avLst/>
          </a:prstGeom>
        </p:spPr>
      </p:pic>
      <p:pic>
        <p:nvPicPr>
          <p:cNvPr id="50" name="sai-1">
            <a:hlinkClick r:id="" action="ppaction://media"/>
            <a:extLst>
              <a:ext uri="{FF2B5EF4-FFF2-40B4-BE49-F238E27FC236}">
                <a16:creationId xmlns:a16="http://schemas.microsoft.com/office/drawing/2014/main" id="{49E095D1-96F3-D6CA-C787-877E56C2E3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54096" y="4551906"/>
            <a:ext cx="406400" cy="4064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B836FCA2-9850-295A-AB45-D83EA7EAF4F0}"/>
              </a:ext>
            </a:extLst>
          </p:cNvPr>
          <p:cNvGrpSpPr/>
          <p:nvPr/>
        </p:nvGrpSpPr>
        <p:grpSpPr>
          <a:xfrm>
            <a:off x="-5471825" y="280194"/>
            <a:ext cx="1803502" cy="1303059"/>
            <a:chOff x="-6876147" y="4553235"/>
            <a:chExt cx="6547671" cy="4730906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13BA6A8-131A-C315-DA2D-B21B138E0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6876147" y="4553235"/>
              <a:ext cx="6547671" cy="47309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C9DB32D-B147-43A4-B0EC-FB3DB19C3800}"/>
                </a:ext>
              </a:extLst>
            </p:cNvPr>
            <p:cNvSpPr txBox="1"/>
            <p:nvPr/>
          </p:nvSpPr>
          <p:spPr>
            <a:xfrm>
              <a:off x="-6013130" y="5075960"/>
              <a:ext cx="5220316" cy="29052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Huhu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chưa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chính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xác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Bạn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chọn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lại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nha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862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432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 p14:bounceEnd="65000">
                                          <p:cBhvr>
                                            <p:cTn id="48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386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386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  <p:audio>
                  <p:cMediaNode vol="402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8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9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0"/>
                    </p:tgtEl>
                  </p:cMediaNode>
                </p:audio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432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>
                                          <p:cBhvr>
                                            <p:cTn id="48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386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386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  <p:audio>
                  <p:cMediaNode vol="402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8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9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0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ADC1CC-E371-AAE1-EA3F-0DB3E31BD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3077"/>
            <a:ext cx="12192000" cy="64217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CC7B91E-5D51-1EA8-9367-F42CE35449A2}"/>
              </a:ext>
            </a:extLst>
          </p:cNvPr>
          <p:cNvGrpSpPr/>
          <p:nvPr/>
        </p:nvGrpSpPr>
        <p:grpSpPr>
          <a:xfrm>
            <a:off x="6770639" y="2762924"/>
            <a:ext cx="5105398" cy="1790698"/>
            <a:chOff x="6770639" y="3009107"/>
            <a:chExt cx="5105398" cy="17906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732DE9B-BF6F-BBBD-DAA7-7ADD2B0807A0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6" name="Rectangle: Rounded Corners 47">
                <a:extLst>
                  <a:ext uri="{FF2B5EF4-FFF2-40B4-BE49-F238E27FC236}">
                    <a16:creationId xmlns:a16="http://schemas.microsoft.com/office/drawing/2014/main" id="{FE6FD3DC-8DA7-4809-2A75-DA38255CC5A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7" name="Rectangle: Rounded Corners 48">
                <a:extLst>
                  <a:ext uri="{FF2B5EF4-FFF2-40B4-BE49-F238E27FC236}">
                    <a16:creationId xmlns:a16="http://schemas.microsoft.com/office/drawing/2014/main" id="{A77728C0-823D-AC54-6407-4910F6EC66C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5" name="Rectangle: Rounded Corners 124">
              <a:extLst>
                <a:ext uri="{FF2B5EF4-FFF2-40B4-BE49-F238E27FC236}">
                  <a16:creationId xmlns:a16="http://schemas.microsoft.com/office/drawing/2014/main" id="{A5026F78-0B81-FD2C-4CE2-67D65350450E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 dirty="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6</a:t>
              </a:r>
              <a:r>
                <a:rPr lang="en-US" altLang="en-US" sz="4800" dirty="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6</a:t>
              </a:r>
              <a:endParaRPr lang="vi-VN" altLang="en-US" sz="48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BA4084-602A-8801-B64A-3400FEA0618C}"/>
              </a:ext>
            </a:extLst>
          </p:cNvPr>
          <p:cNvGrpSpPr/>
          <p:nvPr/>
        </p:nvGrpSpPr>
        <p:grpSpPr>
          <a:xfrm>
            <a:off x="3619501" y="4644529"/>
            <a:ext cx="5105398" cy="1790698"/>
            <a:chOff x="838201" y="4933892"/>
            <a:chExt cx="5105398" cy="17906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A1A92C4-463A-4037-91A5-1E301CDC1B4D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11" name="Rectangle: Rounded Corners 41">
                <a:extLst>
                  <a:ext uri="{FF2B5EF4-FFF2-40B4-BE49-F238E27FC236}">
                    <a16:creationId xmlns:a16="http://schemas.microsoft.com/office/drawing/2014/main" id="{EFD03DAA-871F-15EF-0CAB-5F097B74D3BE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12" name="Rectangle: Rounded Corners 42">
                <a:extLst>
                  <a:ext uri="{FF2B5EF4-FFF2-40B4-BE49-F238E27FC236}">
                    <a16:creationId xmlns:a16="http://schemas.microsoft.com/office/drawing/2014/main" id="{759F0323-2EE3-0463-53BC-EB3CDF8979B5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0" name="Rectangle: Rounded Corners 123">
              <a:extLst>
                <a:ext uri="{FF2B5EF4-FFF2-40B4-BE49-F238E27FC236}">
                  <a16:creationId xmlns:a16="http://schemas.microsoft.com/office/drawing/2014/main" id="{B7368587-CDB8-D814-E805-E716D71F2828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76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F9326B-429D-779E-17E7-1005BA3EB632}"/>
              </a:ext>
            </a:extLst>
          </p:cNvPr>
          <p:cNvGrpSpPr/>
          <p:nvPr/>
        </p:nvGrpSpPr>
        <p:grpSpPr>
          <a:xfrm>
            <a:off x="838201" y="2762924"/>
            <a:ext cx="5105398" cy="1790698"/>
            <a:chOff x="838201" y="3009107"/>
            <a:chExt cx="5105398" cy="179069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C0303A2-D695-7C12-EA78-F558DF6CDF3D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6" name="Rectangle: Rounded Corners 16">
                <a:extLst>
                  <a:ext uri="{FF2B5EF4-FFF2-40B4-BE49-F238E27FC236}">
                    <a16:creationId xmlns:a16="http://schemas.microsoft.com/office/drawing/2014/main" id="{AC92D9C0-D1C7-FFBE-D515-66D1F85A5B55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17" name="Rectangle: Rounded Corners 3">
                <a:extLst>
                  <a:ext uri="{FF2B5EF4-FFF2-40B4-BE49-F238E27FC236}">
                    <a16:creationId xmlns:a16="http://schemas.microsoft.com/office/drawing/2014/main" id="{F42A1D94-9868-F669-6094-E1454CB37A1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5" name="Rectangle: Rounded Corners 11">
              <a:extLst>
                <a:ext uri="{FF2B5EF4-FFF2-40B4-BE49-F238E27FC236}">
                  <a16:creationId xmlns:a16="http://schemas.microsoft.com/office/drawing/2014/main" id="{2094B3BD-4402-CA84-5D2A-75EF1384A11C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56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741FF3-8C02-760C-E906-8A238D3DA465}"/>
              </a:ext>
            </a:extLst>
          </p:cNvPr>
          <p:cNvGrpSpPr/>
          <p:nvPr/>
        </p:nvGrpSpPr>
        <p:grpSpPr>
          <a:xfrm>
            <a:off x="1982578" y="183132"/>
            <a:ext cx="9961727" cy="2554445"/>
            <a:chOff x="1982578" y="246435"/>
            <a:chExt cx="9961727" cy="255444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FD14F03-178B-87B4-7AA6-24D3C7919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20" name="Rectangle: Rounded Corners 116">
              <a:extLst>
                <a:ext uri="{FF2B5EF4-FFF2-40B4-BE49-F238E27FC236}">
                  <a16:creationId xmlns:a16="http://schemas.microsoft.com/office/drawing/2014/main" id="{69637654-BFAF-FA4F-4159-0AB274987BA8}"/>
                </a:ext>
              </a:extLst>
            </p:cNvPr>
            <p:cNvSpPr/>
            <p:nvPr/>
          </p:nvSpPr>
          <p:spPr>
            <a:xfrm>
              <a:off x="2148985" y="732171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56 + 10 </a:t>
              </a:r>
            </a:p>
            <a:p>
              <a:pPr algn="ctr"/>
              <a:endPara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pic>
        <p:nvPicPr>
          <p:cNvPr id="21" name="ChuongCam - 9Slide.vn">
            <a:extLst>
              <a:ext uri="{FF2B5EF4-FFF2-40B4-BE49-F238E27FC236}">
                <a16:creationId xmlns:a16="http://schemas.microsoft.com/office/drawing/2014/main" id="{508396C9-C874-F26A-ABAC-7A0163E564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023104"/>
            <a:ext cx="1322947" cy="1219306"/>
          </a:xfrm>
          <a:prstGeom prst="rect">
            <a:avLst/>
          </a:prstGeom>
        </p:spPr>
      </p:pic>
      <p:pic>
        <p:nvPicPr>
          <p:cNvPr id="22" name="ChuongLa - 9Slide.vn">
            <a:extLst>
              <a:ext uri="{FF2B5EF4-FFF2-40B4-BE49-F238E27FC236}">
                <a16:creationId xmlns:a16="http://schemas.microsoft.com/office/drawing/2014/main" id="{057FC5E0-BE74-4AF3-4B51-821DC2E683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1915" y="4930278"/>
            <a:ext cx="1322947" cy="1219306"/>
          </a:xfrm>
          <a:prstGeom prst="rect">
            <a:avLst/>
          </a:prstGeom>
        </p:spPr>
      </p:pic>
      <p:pic>
        <p:nvPicPr>
          <p:cNvPr id="23" name="ChuongXanh - 9Slide.vn">
            <a:extLst>
              <a:ext uri="{FF2B5EF4-FFF2-40B4-BE49-F238E27FC236}">
                <a16:creationId xmlns:a16="http://schemas.microsoft.com/office/drawing/2014/main" id="{7CE0DE4F-4201-5C6C-27FF-E84D6F5642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023104"/>
            <a:ext cx="1322947" cy="121930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B44BC8A-780C-7E15-E985-D357C5C89D22}"/>
              </a:ext>
            </a:extLst>
          </p:cNvPr>
          <p:cNvGrpSpPr/>
          <p:nvPr/>
        </p:nvGrpSpPr>
        <p:grpSpPr>
          <a:xfrm>
            <a:off x="-4113608" y="-93719"/>
            <a:ext cx="4046704" cy="2332308"/>
            <a:chOff x="-4113608" y="152464"/>
            <a:chExt cx="4046704" cy="233230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C867BBD-61C9-3B8E-A250-92FE01603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113608" y="152464"/>
              <a:ext cx="1959439" cy="233230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D2DBB1A-2A29-12F2-BC59-EA8BDA4D7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3939A2-761E-C8AC-5267-D2E8AADE881C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Yeahhh,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Đúng rồi!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6BA6990-E2DE-6EBA-8783-D6446543B7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242" y="67969"/>
            <a:ext cx="1548518" cy="2383743"/>
          </a:xfrm>
          <a:prstGeom prst="rect">
            <a:avLst/>
          </a:prstGeom>
        </p:spPr>
      </p:pic>
      <p:pic>
        <p:nvPicPr>
          <p:cNvPr id="29" name="nhacthang">
            <a:hlinkClick r:id="" action="ppaction://media"/>
            <a:extLst>
              <a:ext uri="{FF2B5EF4-FFF2-40B4-BE49-F238E27FC236}">
                <a16:creationId xmlns:a16="http://schemas.microsoft.com/office/drawing/2014/main" id="{C86D876D-6700-8E37-37EC-43B124234B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31859" y="2630213"/>
            <a:ext cx="487363" cy="487363"/>
          </a:xfrm>
          <a:prstGeom prst="rect">
            <a:avLst/>
          </a:prstGeom>
        </p:spPr>
      </p:pic>
      <p:pic>
        <p:nvPicPr>
          <p:cNvPr id="30" name="ChuongCam - 9Slide.vn">
            <a:extLst>
              <a:ext uri="{FF2B5EF4-FFF2-40B4-BE49-F238E27FC236}">
                <a16:creationId xmlns:a16="http://schemas.microsoft.com/office/drawing/2014/main" id="{AF74C14E-19EE-1CD7-BCE1-A394420763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135" y="7348417"/>
            <a:ext cx="330835" cy="304800"/>
          </a:xfrm>
          <a:prstGeom prst="rect">
            <a:avLst/>
          </a:prstGeom>
        </p:spPr>
      </p:pic>
      <p:pic>
        <p:nvPicPr>
          <p:cNvPr id="31" name="sai-1">
            <a:hlinkClick r:id="" action="ppaction://media"/>
            <a:extLst>
              <a:ext uri="{FF2B5EF4-FFF2-40B4-BE49-F238E27FC236}">
                <a16:creationId xmlns:a16="http://schemas.microsoft.com/office/drawing/2014/main" id="{B3966D86-0D38-4789-1EFE-E3483BC2B6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50896" y="3632757"/>
            <a:ext cx="406400" cy="406400"/>
          </a:xfrm>
          <a:prstGeom prst="rect">
            <a:avLst/>
          </a:prstGeom>
        </p:spPr>
      </p:pic>
      <p:pic>
        <p:nvPicPr>
          <p:cNvPr id="32" name="sai-1">
            <a:hlinkClick r:id="" action="ppaction://media"/>
            <a:extLst>
              <a:ext uri="{FF2B5EF4-FFF2-40B4-BE49-F238E27FC236}">
                <a16:creationId xmlns:a16="http://schemas.microsoft.com/office/drawing/2014/main" id="{B37A09DB-7C01-E8CC-C564-A8550E1FD5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54096" y="4587075"/>
            <a:ext cx="406400" cy="4064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7F3E59C-523F-B2B7-D74A-05221550A10C}"/>
              </a:ext>
            </a:extLst>
          </p:cNvPr>
          <p:cNvGrpSpPr/>
          <p:nvPr/>
        </p:nvGrpSpPr>
        <p:grpSpPr>
          <a:xfrm>
            <a:off x="-5471825" y="315363"/>
            <a:ext cx="1803502" cy="1303059"/>
            <a:chOff x="-6876147" y="4553235"/>
            <a:chExt cx="6547671" cy="473090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11F8687-966A-C9EB-CC3E-4ABDCB3AA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6876147" y="4553235"/>
              <a:ext cx="6547671" cy="47309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3DEBA6F-A131-697C-0A0F-AEE409472FFA}"/>
                </a:ext>
              </a:extLst>
            </p:cNvPr>
            <p:cNvSpPr txBox="1"/>
            <p:nvPr/>
          </p:nvSpPr>
          <p:spPr>
            <a:xfrm>
              <a:off x="-6013130" y="5075960"/>
              <a:ext cx="5220316" cy="29052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Huhu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chưa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chính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xác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Bạn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chọn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lại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nha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518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86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432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5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386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402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86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432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5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386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402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97F40B-EEA0-A344-A2DA-C072CEC8F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4405"/>
            <a:ext cx="12192000" cy="64104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3978FF8-3688-B758-8B97-7E16EBA99C77}"/>
              </a:ext>
            </a:extLst>
          </p:cNvPr>
          <p:cNvGrpSpPr/>
          <p:nvPr/>
        </p:nvGrpSpPr>
        <p:grpSpPr>
          <a:xfrm>
            <a:off x="6770639" y="2762923"/>
            <a:ext cx="5105398" cy="1790698"/>
            <a:chOff x="6770639" y="3009107"/>
            <a:chExt cx="5105398" cy="17906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F63BA2C-F45B-3E25-6343-D107F0E3C80C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6" name="Rectangle: Rounded Corners 47">
                <a:extLst>
                  <a:ext uri="{FF2B5EF4-FFF2-40B4-BE49-F238E27FC236}">
                    <a16:creationId xmlns:a16="http://schemas.microsoft.com/office/drawing/2014/main" id="{B6399F0E-33E2-32F4-3606-5EA3075F9817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7" name="Rectangle: Rounded Corners 48">
                <a:extLst>
                  <a:ext uri="{FF2B5EF4-FFF2-40B4-BE49-F238E27FC236}">
                    <a16:creationId xmlns:a16="http://schemas.microsoft.com/office/drawing/2014/main" id="{AF25D6F5-BACB-A17D-D591-7BCEF2E0E4B1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5" name="Rectangle: Rounded Corners 124">
              <a:extLst>
                <a:ext uri="{FF2B5EF4-FFF2-40B4-BE49-F238E27FC236}">
                  <a16:creationId xmlns:a16="http://schemas.microsoft.com/office/drawing/2014/main" id="{B9976252-8026-27C7-FB9F-4FFB627AA0B5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34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A8E5A3-04D4-6EFB-BBE3-F086CD145495}"/>
              </a:ext>
            </a:extLst>
          </p:cNvPr>
          <p:cNvGrpSpPr/>
          <p:nvPr/>
        </p:nvGrpSpPr>
        <p:grpSpPr>
          <a:xfrm>
            <a:off x="4000769" y="4793118"/>
            <a:ext cx="5105398" cy="1790698"/>
            <a:chOff x="6770639" y="4933892"/>
            <a:chExt cx="5105398" cy="17906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1B8BCCA-974C-8020-A77F-CA1F05A8C3C6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11" name="Rectangle: Rounded Corners 53">
                <a:extLst>
                  <a:ext uri="{FF2B5EF4-FFF2-40B4-BE49-F238E27FC236}">
                    <a16:creationId xmlns:a16="http://schemas.microsoft.com/office/drawing/2014/main" id="{B93B464F-40F2-49D5-566F-CACF91502DC0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12" name="Rectangle: Rounded Corners 54">
                <a:extLst>
                  <a:ext uri="{FF2B5EF4-FFF2-40B4-BE49-F238E27FC236}">
                    <a16:creationId xmlns:a16="http://schemas.microsoft.com/office/drawing/2014/main" id="{B980AC8A-5714-99B0-2C08-51251764D33E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0" name="Rectangle: Rounded Corners 125">
              <a:extLst>
                <a:ext uri="{FF2B5EF4-FFF2-40B4-BE49-F238E27FC236}">
                  <a16:creationId xmlns:a16="http://schemas.microsoft.com/office/drawing/2014/main" id="{47903302-5873-665F-E871-5ADD084F846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35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78BBBE-5416-EEE9-69F9-011584FED11D}"/>
              </a:ext>
            </a:extLst>
          </p:cNvPr>
          <p:cNvGrpSpPr/>
          <p:nvPr/>
        </p:nvGrpSpPr>
        <p:grpSpPr>
          <a:xfrm>
            <a:off x="838201" y="2762923"/>
            <a:ext cx="5105398" cy="1790698"/>
            <a:chOff x="838201" y="3009107"/>
            <a:chExt cx="5105398" cy="179069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E46927A-B08B-F36D-94AD-982AD4AE4F29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6" name="Rectangle: Rounded Corners 16">
                <a:extLst>
                  <a:ext uri="{FF2B5EF4-FFF2-40B4-BE49-F238E27FC236}">
                    <a16:creationId xmlns:a16="http://schemas.microsoft.com/office/drawing/2014/main" id="{60BB62EF-F81E-5571-FD43-861A10CC4673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17" name="Rectangle: Rounded Corners 3">
                <a:extLst>
                  <a:ext uri="{FF2B5EF4-FFF2-40B4-BE49-F238E27FC236}">
                    <a16:creationId xmlns:a16="http://schemas.microsoft.com/office/drawing/2014/main" id="{25B1F74E-1D4B-ACB9-DED9-358ADE6264B7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5" name="Rectangle: Rounded Corners 11">
              <a:extLst>
                <a:ext uri="{FF2B5EF4-FFF2-40B4-BE49-F238E27FC236}">
                  <a16:creationId xmlns:a16="http://schemas.microsoft.com/office/drawing/2014/main" id="{99360418-A77F-FBC9-578F-FEEEADB93457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33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4F5F0C-ADE1-0476-C969-9F8167ADE1FD}"/>
              </a:ext>
            </a:extLst>
          </p:cNvPr>
          <p:cNvGrpSpPr/>
          <p:nvPr/>
        </p:nvGrpSpPr>
        <p:grpSpPr>
          <a:xfrm>
            <a:off x="1982578" y="244091"/>
            <a:ext cx="9961727" cy="2554445"/>
            <a:chOff x="1982578" y="246435"/>
            <a:chExt cx="9961727" cy="255444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45E9C8-AA7C-A1D7-C84E-826BF78D2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20" name="Rectangle: Rounded Corners 116">
              <a:extLst>
                <a:ext uri="{FF2B5EF4-FFF2-40B4-BE49-F238E27FC236}">
                  <a16:creationId xmlns:a16="http://schemas.microsoft.com/office/drawing/2014/main" id="{4A4E583F-B3CC-CAB2-982B-DD268FAA67CA}"/>
                </a:ext>
              </a:extLst>
            </p:cNvPr>
            <p:cNvSpPr/>
            <p:nvPr/>
          </p:nvSpPr>
          <p:spPr>
            <a:xfrm>
              <a:off x="2161760" y="720617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38 - 3</a:t>
              </a:r>
            </a:p>
            <a:p>
              <a:pPr algn="ctr"/>
              <a:endPara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pic>
        <p:nvPicPr>
          <p:cNvPr id="21" name="ChuongCam - 9Slide.vn">
            <a:extLst>
              <a:ext uri="{FF2B5EF4-FFF2-40B4-BE49-F238E27FC236}">
                <a16:creationId xmlns:a16="http://schemas.microsoft.com/office/drawing/2014/main" id="{EEFA3465-CE1E-D641-A5A8-2AB5991A1E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023103"/>
            <a:ext cx="1322947" cy="1219306"/>
          </a:xfrm>
          <a:prstGeom prst="rect">
            <a:avLst/>
          </a:prstGeom>
        </p:spPr>
      </p:pic>
      <p:pic>
        <p:nvPicPr>
          <p:cNvPr id="22" name="ChuongXanh - 9Slide.vn">
            <a:extLst>
              <a:ext uri="{FF2B5EF4-FFF2-40B4-BE49-F238E27FC236}">
                <a16:creationId xmlns:a16="http://schemas.microsoft.com/office/drawing/2014/main" id="{7D51A0C3-3B3D-30E9-40F9-8F01AB481D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023103"/>
            <a:ext cx="1322947" cy="1219306"/>
          </a:xfrm>
          <a:prstGeom prst="rect">
            <a:avLst/>
          </a:prstGeom>
        </p:spPr>
      </p:pic>
      <p:pic>
        <p:nvPicPr>
          <p:cNvPr id="23" name="ChuongDo - 9Slide.vn">
            <a:extLst>
              <a:ext uri="{FF2B5EF4-FFF2-40B4-BE49-F238E27FC236}">
                <a16:creationId xmlns:a16="http://schemas.microsoft.com/office/drawing/2014/main" id="{A9C414CC-A8FA-1B63-4B5F-E85D96472A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3594" y="5078867"/>
            <a:ext cx="1322947" cy="121930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A5144C1-B3E1-5D62-E164-7139A6035E93}"/>
              </a:ext>
            </a:extLst>
          </p:cNvPr>
          <p:cNvGrpSpPr/>
          <p:nvPr/>
        </p:nvGrpSpPr>
        <p:grpSpPr>
          <a:xfrm>
            <a:off x="-4239276" y="-197776"/>
            <a:ext cx="4046704" cy="2329333"/>
            <a:chOff x="-4113608" y="153951"/>
            <a:chExt cx="4046704" cy="23293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8E577F1-3B33-4C22-4D4C-97F3BFAC5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-4113608" y="153951"/>
              <a:ext cx="1959439" cy="232933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726A8B9-1AE4-748F-88B8-74C8FBDB3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36B65C-3BBB-EC1E-0CAF-08E2E74D659B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Yeahhh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Đúng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Mình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thích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màu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này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537F543-93A1-71BE-FD8A-DBAF45534417}"/>
              </a:ext>
            </a:extLst>
          </p:cNvPr>
          <p:cNvGrpSpPr/>
          <p:nvPr/>
        </p:nvGrpSpPr>
        <p:grpSpPr>
          <a:xfrm>
            <a:off x="-5471825" y="315362"/>
            <a:ext cx="1803502" cy="1303059"/>
            <a:chOff x="-6876147" y="4553235"/>
            <a:chExt cx="6547671" cy="473090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7081467-3AE4-0B33-7796-79B516F56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6876147" y="4553235"/>
              <a:ext cx="6547671" cy="47309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6DD7FD-4D75-7D00-BBDD-A9359A48242A}"/>
                </a:ext>
              </a:extLst>
            </p:cNvPr>
            <p:cNvSpPr txBox="1"/>
            <p:nvPr/>
          </p:nvSpPr>
          <p:spPr>
            <a:xfrm>
              <a:off x="-6013130" y="5075960"/>
              <a:ext cx="5220316" cy="29052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Huhu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chưa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chính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xác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Bạn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chọn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lại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nha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.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23F0F2CE-1FA4-F7EA-9EEA-55E28D7D53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242" y="67968"/>
            <a:ext cx="1548518" cy="2383743"/>
          </a:xfrm>
          <a:prstGeom prst="rect">
            <a:avLst/>
          </a:prstGeom>
        </p:spPr>
      </p:pic>
      <p:pic>
        <p:nvPicPr>
          <p:cNvPr id="32" name="nhacthang">
            <a:hlinkClick r:id="" action="ppaction://media"/>
            <a:extLst>
              <a:ext uri="{FF2B5EF4-FFF2-40B4-BE49-F238E27FC236}">
                <a16:creationId xmlns:a16="http://schemas.microsoft.com/office/drawing/2014/main" id="{F161D7BB-8F25-2FD0-A6EA-02F7C6BBFE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31859" y="2630212"/>
            <a:ext cx="487363" cy="487363"/>
          </a:xfrm>
          <a:prstGeom prst="rect">
            <a:avLst/>
          </a:prstGeom>
        </p:spPr>
      </p:pic>
      <p:pic>
        <p:nvPicPr>
          <p:cNvPr id="33" name="ChuongCam - 9Slide.vn">
            <a:extLst>
              <a:ext uri="{FF2B5EF4-FFF2-40B4-BE49-F238E27FC236}">
                <a16:creationId xmlns:a16="http://schemas.microsoft.com/office/drawing/2014/main" id="{7BEA6DB3-05F5-B9D0-B4CF-31FB438473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135" y="7348416"/>
            <a:ext cx="330835" cy="304800"/>
          </a:xfrm>
          <a:prstGeom prst="rect">
            <a:avLst/>
          </a:prstGeom>
        </p:spPr>
      </p:pic>
      <p:pic>
        <p:nvPicPr>
          <p:cNvPr id="34" name="sai-1">
            <a:hlinkClick r:id="" action="ppaction://media"/>
            <a:extLst>
              <a:ext uri="{FF2B5EF4-FFF2-40B4-BE49-F238E27FC236}">
                <a16:creationId xmlns:a16="http://schemas.microsoft.com/office/drawing/2014/main" id="{8B63F754-C0B6-07C7-0938-EF230090387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50896" y="3632756"/>
            <a:ext cx="406400" cy="406400"/>
          </a:xfrm>
          <a:prstGeom prst="rect">
            <a:avLst/>
          </a:prstGeom>
        </p:spPr>
      </p:pic>
      <p:pic>
        <p:nvPicPr>
          <p:cNvPr id="35" name="sai-1">
            <a:hlinkClick r:id="" action="ppaction://media"/>
            <a:extLst>
              <a:ext uri="{FF2B5EF4-FFF2-40B4-BE49-F238E27FC236}">
                <a16:creationId xmlns:a16="http://schemas.microsoft.com/office/drawing/2014/main" id="{4A9D8941-840B-809E-9B55-79DC85AFB7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54096" y="458707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9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432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85185E-6 L 0.34883 0.04121 " pathEditMode="relative" rAng="0" ptsTypes="AA" p14:bounceEnd="65000">
                                          <p:cBhvr>
                                            <p:cTn id="4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48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8" dur="386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386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40200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  <p:audio>
                  <p:cMediaNode vol="80000">
                    <p:cTn id="7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8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432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85185E-6 L 0.34883 0.04121 " pathEditMode="relative" rAng="0" ptsTypes="AA">
                                          <p:cBhvr>
                                            <p:cTn id="4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48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8" dur="386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386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40200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  <p:audio>
                  <p:cMediaNode vol="80000">
                    <p:cTn id="7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8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408</Words>
  <Application>Microsoft Macintosh PowerPoint</Application>
  <PresentationFormat>Widescreen</PresentationFormat>
  <Paragraphs>134</Paragraphs>
  <Slides>20</Slides>
  <Notes>1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2025-06-02T06:54:11Z</dcterms:created>
  <dcterms:modified xsi:type="dcterms:W3CDTF">2025-06-02T07:41:08Z</dcterms:modified>
</cp:coreProperties>
</file>