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03" r:id="rId2"/>
    <p:sldId id="301" r:id="rId3"/>
    <p:sldId id="285" r:id="rId4"/>
    <p:sldId id="288" r:id="rId5"/>
    <p:sldId id="289" r:id="rId6"/>
    <p:sldId id="296" r:id="rId7"/>
    <p:sldId id="291" r:id="rId8"/>
    <p:sldId id="269" r:id="rId9"/>
    <p:sldId id="270" r:id="rId10"/>
    <p:sldId id="271" r:id="rId11"/>
    <p:sldId id="298" r:id="rId12"/>
    <p:sldId id="302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9" autoAdjust="0"/>
    <p:restoredTop sz="94076"/>
  </p:normalViewPr>
  <p:slideViewPr>
    <p:cSldViewPr snapToGrid="0">
      <p:cViewPr varScale="1">
        <p:scale>
          <a:sx n="71" d="100"/>
          <a:sy n="71" d="100"/>
        </p:scale>
        <p:origin x="209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2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0" y="247453"/>
            <a:ext cx="12084820" cy="56175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284643" y="3711506"/>
            <a:ext cx="412866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/>
          <p:nvPr/>
        </p:nvSpPr>
        <p:spPr>
          <a:xfrm>
            <a:off x="5151750" y="3703755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8" name="Oval 7"/>
          <p:cNvSpPr/>
          <p:nvPr/>
        </p:nvSpPr>
        <p:spPr>
          <a:xfrm>
            <a:off x="7505887" y="3703755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"/>
          <p:cNvSpPr txBox="1"/>
          <p:nvPr/>
        </p:nvSpPr>
        <p:spPr>
          <a:xfrm>
            <a:off x="7672137" y="3727321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13" name="Oval 12"/>
          <p:cNvSpPr/>
          <p:nvPr/>
        </p:nvSpPr>
        <p:spPr>
          <a:xfrm>
            <a:off x="5167460" y="3753439"/>
            <a:ext cx="669303" cy="5184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3"/>
          <p:cNvSpPr txBox="1"/>
          <p:nvPr/>
        </p:nvSpPr>
        <p:spPr>
          <a:xfrm>
            <a:off x="10192524" y="3686962"/>
            <a:ext cx="504985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2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28+ 14 = 42  (con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42 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4024" y="4178243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62"/>
            <a:ext cx="12192000" cy="43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+ 20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 - 20 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2" y="770422"/>
            <a:ext cx="12106379" cy="598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0"/>
            <a:ext cx="11916076" cy="6102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486" y="6150114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37 + 25 = 62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" y="0"/>
            <a:ext cx="11694695" cy="3898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3"/>
          <p:cNvSpPr txBox="1"/>
          <p:nvPr/>
        </p:nvSpPr>
        <p:spPr>
          <a:xfrm>
            <a:off x="2088682" y="2990323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981073" y="2996590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684" y="3073592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714295" y="2996590"/>
            <a:ext cx="785388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6020" y="2515235"/>
            <a:ext cx="2302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03"/>
            <a:ext cx="9413507" cy="2412014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130166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810768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384524" y="428495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317230" y="4355368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138</Words>
  <Application>Microsoft Macintosh PowerPoint</Application>
  <PresentationFormat>Widescreen</PresentationFormat>
  <Paragraphs>52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.VnAvant</vt:lpstr>
      <vt:lpstr>Arial</vt:lpstr>
      <vt:lpstr>Arial-Rounded</vt:lpstr>
      <vt:lpstr>Calibri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Microsoft Office User</cp:lastModifiedBy>
  <cp:revision>12</cp:revision>
  <dcterms:created xsi:type="dcterms:W3CDTF">2021-05-14T04:27:00Z</dcterms:created>
  <dcterms:modified xsi:type="dcterms:W3CDTF">2024-11-11T02:53:14Z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