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2"/>
    <p:sldMasterId id="2147483711" r:id="rId3"/>
  </p:sldMasterIdLst>
  <p:notesMasterIdLst>
    <p:notesMasterId r:id="rId16"/>
  </p:notesMasterIdLst>
  <p:sldIdLst>
    <p:sldId id="287" r:id="rId4"/>
    <p:sldId id="281" r:id="rId5"/>
    <p:sldId id="288" r:id="rId6"/>
    <p:sldId id="271" r:id="rId7"/>
    <p:sldId id="282" r:id="rId8"/>
    <p:sldId id="283" r:id="rId9"/>
    <p:sldId id="268" r:id="rId10"/>
    <p:sldId id="267" r:id="rId11"/>
    <p:sldId id="266" r:id="rId12"/>
    <p:sldId id="269" r:id="rId13"/>
    <p:sldId id="286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12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99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703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83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4" r:id="rId12"/>
    <p:sldLayoutId id="2147483738" r:id="rId13"/>
    <p:sldLayoutId id="214748373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46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6834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68"/>
            <a:ext cx="12192000" cy="67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80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857080" y="2960017"/>
            <a:ext cx="7494309" cy="237555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65" y="44899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024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9173" y="384118"/>
            <a:ext cx="8231187" cy="617378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29: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879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5378" y="4661586"/>
            <a:ext cx="518473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2945" y="4711061"/>
            <a:ext cx="518473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95095" y="4711061"/>
            <a:ext cx="518473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975"/>
            <a:ext cx="12192000" cy="67260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" y="0"/>
            <a:ext cx="12188857" cy="15459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35</Words>
  <Application>Microsoft Office PowerPoint</Application>
  <PresentationFormat>Widescreen</PresentationFormat>
  <Paragraphs>13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微软雅黑</vt:lpstr>
      <vt:lpstr>微软雅黑</vt:lpstr>
      <vt:lpstr>黑体</vt:lpstr>
      <vt:lpstr>SimSun</vt:lpstr>
      <vt:lpstr>SimSun</vt:lpstr>
      <vt:lpstr>.VnAvant</vt:lpstr>
      <vt:lpstr>Arial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方正卡通简体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12</cp:revision>
  <dcterms:created xsi:type="dcterms:W3CDTF">2021-05-22T03:38:00Z</dcterms:created>
  <dcterms:modified xsi:type="dcterms:W3CDTF">2021-06-26T04:32:52Z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