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1" r:id="rId1"/>
  </p:sldMasterIdLst>
  <p:notesMasterIdLst>
    <p:notesMasterId r:id="rId21"/>
  </p:notesMasterIdLst>
  <p:sldIdLst>
    <p:sldId id="1145" r:id="rId2"/>
    <p:sldId id="582" r:id="rId3"/>
    <p:sldId id="1158" r:id="rId4"/>
    <p:sldId id="259" r:id="rId5"/>
    <p:sldId id="349" r:id="rId6"/>
    <p:sldId id="1159" r:id="rId7"/>
    <p:sldId id="262" r:id="rId8"/>
    <p:sldId id="1146" r:id="rId9"/>
    <p:sldId id="267" r:id="rId10"/>
    <p:sldId id="1148" r:id="rId11"/>
    <p:sldId id="1149" r:id="rId12"/>
    <p:sldId id="1152" r:id="rId13"/>
    <p:sldId id="381" r:id="rId14"/>
    <p:sldId id="382" r:id="rId15"/>
    <p:sldId id="383" r:id="rId16"/>
    <p:sldId id="385" r:id="rId17"/>
    <p:sldId id="384" r:id="rId18"/>
    <p:sldId id="264" r:id="rId19"/>
    <p:sldId id="1157" r:id="rId2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5"/>
  </p:normalViewPr>
  <p:slideViewPr>
    <p:cSldViewPr snapToGrid="0">
      <p:cViewPr varScale="1">
        <p:scale>
          <a:sx n="42" d="100"/>
          <a:sy n="42" d="100"/>
        </p:scale>
        <p:origin x="184" y="1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EE50C-2470-0340-9DEB-978CF53A991B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CA15D-C049-E14A-A135-37A8E4FBF5D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6203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665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F248F-2D11-B9D7-3483-5D28E2FC2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577AAB-BD2D-FB04-C021-8F07FB337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8B248-1ADC-D01B-5453-72770D576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C6759-19CE-01DF-16A2-DDE99D96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4FE03-9094-BDCA-2515-C047BE7DB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23256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F51B7-9A33-1EFE-BE05-6F0334E08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C65ECB-9D03-408E-2C38-771C6CD5D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7EF6-C1C8-BB51-AEE4-6C7FFCA28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C3D2F-0D44-5351-5DE4-7E0CFFCB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ED084-3069-3C05-4616-7BCAF3A99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92247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8BAB4F-1E40-BBC9-7FA2-48198E4A3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6A4A1-614F-C9AF-5D1C-637927868D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DE70A-CFF8-EE11-235D-3ECA0AA78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4C23D-6BDC-39D6-7104-37A00C593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B42CF-0323-6062-59A7-2645DF03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95299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-2056600" y="4668800"/>
            <a:ext cx="4214800" cy="4214800"/>
          </a:xfrm>
          <a:prstGeom prst="ellipse">
            <a:avLst/>
          </a:prstGeom>
          <a:gradFill>
            <a:gsLst>
              <a:gs pos="0">
                <a:srgbClr val="FF296D">
                  <a:alpha val="67058"/>
                </a:srgbClr>
              </a:gs>
              <a:gs pos="30000">
                <a:srgbClr val="FF296D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6207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6/2/25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9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79C91-E7C8-BB28-AA40-0F8018A0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AD8C0-D0B3-4498-9863-10C68A7E9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F0694-1A03-AB47-7229-C703943E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18253-C099-FEA7-86D0-14FE02308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D8541-1344-8872-E6C0-2EDCD0F9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28269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31E77-2D9F-8DAF-B072-E6E8221F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A9E99-63EF-63F0-1BCE-A9647F3AE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457B3-7CB9-7255-781E-634998A1E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063F6-C728-7C6D-DCAC-5CF9F2DC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5B022-5B21-652B-AA15-9AA2DF3D1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847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2308F-967F-3848-8D68-5D5AD7AF7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DCC01-B611-DF88-65E2-12949A0DB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CA0D6-4DD0-C5D8-D300-6D2343743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2EE15-AD17-C409-1079-8F4D120A6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40B6C-3081-934E-6CFB-EB24DF7D8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D17BE-B086-7EB1-CC10-E6DAAACEF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941038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E583-8095-554B-EA13-6AAB30F29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83AF6-B36F-82A2-004A-A4FA51039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0ABEE-0F76-3970-E0BB-FC90F20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EAE645-494B-843E-F5BC-B4236A315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827B2B-A48B-7A2C-E83B-85476F2D7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B0A1C-EB96-8AFF-81D8-DEB174A40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FD3E6-576E-B28F-7EAA-6AE102071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3D1E3F-3ABB-31CA-1B2F-D056A683B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667160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1C036-6577-CB5B-7E14-CD8AE83CE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C82912-B1FB-FA48-0CC1-29DB1692D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EB9C2-DE30-975D-ED88-A7296CC83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572280-E381-A0BE-0770-84FCF4FF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0330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9AE8A8-5030-DF26-0941-E2407769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10F1EC-EDB5-AD24-5899-9751DA069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D6C2-027C-01F2-3E14-4F61F79FF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3759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5F9F4-AD1A-08A5-A588-32DA669F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1F5F0-6952-3FD6-F2E6-6C33A15D7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ECB5D-7553-AF8F-FB51-001CB5CA9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FAFA8-0DBF-C825-A55D-4BBB8491E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3CADE-DF3C-79E1-4F1A-0892534FF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C510D-69D7-9F6B-B83A-4E6D04D6B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331922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1D88-9D19-C64A-C038-4806A8157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667D25-F18D-0B9C-D35F-8E4FE18C4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2012D-FC97-EB8A-8B25-9B2666EE9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BC50C4-45B0-79CA-A383-DD765D71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E0DB9-60A5-2311-4448-6E86F05CF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83DDB-FA71-A99C-5658-FFB8B7F0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20721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C1DE2C-2086-9554-A892-354D26274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36E73-88C9-9906-F9A6-3482AD3D1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9F303-F10A-3204-B67E-D6E6EB281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BCCEF-1105-7942-A06B-E0ABD5E0A047}" type="datetimeFigureOut">
              <a:rPr lang="en-VN" smtClean="0"/>
              <a:t>02/06/2025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EB915-F330-066A-29BD-C674E3199E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DDF80-CE15-ADEF-53A5-9DA2C216D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6D3CC-6D4B-644F-84C2-60DBAF555B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4837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gif"/><Relationship Id="rId18" Type="http://schemas.openxmlformats.org/officeDocument/2006/relationships/image" Target="../media/image32.png"/><Relationship Id="rId26" Type="http://schemas.openxmlformats.org/officeDocument/2006/relationships/image" Target="../media/image60.png"/><Relationship Id="rId3" Type="http://schemas.microsoft.com/office/2007/relationships/media" Target="../media/media1.mp3"/><Relationship Id="rId21" Type="http://schemas.openxmlformats.org/officeDocument/2006/relationships/image" Target="../media/image55.png"/><Relationship Id="rId34" Type="http://schemas.openxmlformats.org/officeDocument/2006/relationships/image" Target="../media/image17.png"/><Relationship Id="rId7" Type="http://schemas.openxmlformats.org/officeDocument/2006/relationships/image" Target="../media/image46.png"/><Relationship Id="rId12" Type="http://schemas.openxmlformats.org/officeDocument/2006/relationships/image" Target="../media/image50.gif"/><Relationship Id="rId17" Type="http://schemas.openxmlformats.org/officeDocument/2006/relationships/image" Target="../media/image53.png"/><Relationship Id="rId25" Type="http://schemas.openxmlformats.org/officeDocument/2006/relationships/image" Target="../media/image59.png"/><Relationship Id="rId33" Type="http://schemas.openxmlformats.org/officeDocument/2006/relationships/image" Target="../media/image16.gif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20" Type="http://schemas.microsoft.com/office/2007/relationships/hdphoto" Target="../media/hdphoto5.wdp"/><Relationship Id="rId29" Type="http://schemas.openxmlformats.org/officeDocument/2006/relationships/image" Target="../media/image62.gif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49.png"/><Relationship Id="rId24" Type="http://schemas.openxmlformats.org/officeDocument/2006/relationships/image" Target="../media/image58.png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23" Type="http://schemas.openxmlformats.org/officeDocument/2006/relationships/image" Target="../media/image57.png"/><Relationship Id="rId28" Type="http://schemas.openxmlformats.org/officeDocument/2006/relationships/image" Target="../media/image8.gif"/><Relationship Id="rId10" Type="http://schemas.openxmlformats.org/officeDocument/2006/relationships/image" Target="../media/image5.png"/><Relationship Id="rId19" Type="http://schemas.openxmlformats.org/officeDocument/2006/relationships/image" Target="../media/image54.png"/><Relationship Id="rId31" Type="http://schemas.openxmlformats.org/officeDocument/2006/relationships/image" Target="../media/image64.gif"/><Relationship Id="rId4" Type="http://schemas.openxmlformats.org/officeDocument/2006/relationships/audio" Target="../media/media1.mp3"/><Relationship Id="rId9" Type="http://schemas.openxmlformats.org/officeDocument/2006/relationships/image" Target="../media/image48.png"/><Relationship Id="rId14" Type="http://schemas.openxmlformats.org/officeDocument/2006/relationships/image" Target="../media/image52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3.gif"/><Relationship Id="rId8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.wdp"/><Relationship Id="rId4" Type="http://schemas.microsoft.com/office/2007/relationships/media" Target="../media/media2.mp3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microsoft.com/office/2007/relationships/media" Target="../media/media2.mp3"/><Relationship Id="rId9" Type="http://schemas.openxmlformats.org/officeDocument/2006/relationships/image" Target="../media/image14.png"/><Relationship Id="rId1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12" Type="http://schemas.openxmlformats.org/officeDocument/2006/relationships/image" Target="../media/image1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8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microsoft.com/office/2007/relationships/media" Target="../media/media2.mp3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8.gif"/><Relationship Id="rId3" Type="http://schemas.openxmlformats.org/officeDocument/2006/relationships/audio" Target="NULL" TargetMode="Externa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19" Type="http://schemas.openxmlformats.org/officeDocument/2006/relationships/image" Target="../media/image16.gif"/><Relationship Id="rId4" Type="http://schemas.microsoft.com/office/2007/relationships/media" Target="../media/media2.mp3"/><Relationship Id="rId9" Type="http://schemas.openxmlformats.org/officeDocument/2006/relationships/image" Target="../media/image30.png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87A36-5050-1778-32E5-836745794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6CEA1D-9DE1-1A92-2BE1-B9C4EC787954}"/>
              </a:ext>
            </a:extLst>
          </p:cNvPr>
          <p:cNvSpPr/>
          <p:nvPr/>
        </p:nvSpPr>
        <p:spPr>
          <a:xfrm>
            <a:off x="2284412" y="854004"/>
            <a:ext cx="9174043" cy="3230137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1904610"/>
              </a:avLst>
            </a:prstTxWarp>
            <a:spAutoFit/>
          </a:bodyPr>
          <a:lstStyle/>
          <a:p>
            <a:endParaRPr lang="en-US" altLang="en-US" sz="31868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zh-CN" altLang="en-US" sz="4267" b="1" dirty="0">
              <a:solidFill>
                <a:srgbClr val="FF0000"/>
              </a:solidFill>
              <a:latin typeface="Times New Roman" pitchFamily="18" charset="0"/>
              <a:ea typeface="华康俪金黑W8(P)" panose="020B0800000000000000" pitchFamily="34" charset="-122"/>
              <a:cs typeface="Times New Roman" pitchFamily="18" charset="0"/>
            </a:endParaRPr>
          </a:p>
        </p:txBody>
      </p:sp>
      <p:sp>
        <p:nvSpPr>
          <p:cNvPr id="7" name="Google Shape;828;p27"/>
          <p:cNvSpPr txBox="1">
            <a:spLocks/>
          </p:cNvSpPr>
          <p:nvPr/>
        </p:nvSpPr>
        <p:spPr>
          <a:xfrm>
            <a:off x="382371" y="2583109"/>
            <a:ext cx="11914459" cy="1852887"/>
          </a:xfrm>
          <a:prstGeom prst="rect">
            <a:avLst/>
          </a:prstGeom>
        </p:spPr>
        <p:txBody>
          <a:bodyPr spcFirstLastPara="1" wrap="square" lIns="60950" tIns="60950" rIns="60950" bIns="609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s 5">
            <a:extLst>
              <a:ext uri="{FF2B5EF4-FFF2-40B4-BE49-F238E27FC236}">
                <a16:creationId xmlns:a16="http://schemas.microsoft.com/office/drawing/2014/main" id="{FE0FC20F-0822-45A1-D514-3B5DF0A9F7D0}"/>
              </a:ext>
            </a:extLst>
          </p:cNvPr>
          <p:cNvSpPr/>
          <p:nvPr/>
        </p:nvSpPr>
        <p:spPr>
          <a:xfrm>
            <a:off x="2074751" y="613006"/>
            <a:ext cx="8114507" cy="94006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THÀNH PHỐ CẨM PHẢ</a:t>
            </a:r>
          </a:p>
          <a:p>
            <a:pPr algn="ctr">
              <a:lnSpc>
                <a:spcPct val="120000"/>
              </a:lnSpc>
            </a:pPr>
            <a:r>
              <a:rPr lang="en-US" altLang="en-US" sz="2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THÁI BÌNH</a:t>
            </a:r>
            <a:endParaRPr lang="vi-VN" altLang="en-US" sz="2400" b="1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69776F-9B4F-4F08-C355-9076C108126F}"/>
              </a:ext>
            </a:extLst>
          </p:cNvPr>
          <p:cNvSpPr/>
          <p:nvPr/>
        </p:nvSpPr>
        <p:spPr>
          <a:xfrm>
            <a:off x="515420" y="1712686"/>
            <a:ext cx="11233168" cy="2060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VN" sz="3200" kern="1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000" b="1" dirty="0" err="1">
                <a:solidFill>
                  <a:srgbClr val="FF0000"/>
                </a:solidFill>
                <a:latin typeface="Times" pitchFamily="2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" pitchFamily="2" charset="0"/>
              </a:rPr>
              <a:t> 12: </a:t>
            </a:r>
            <a:r>
              <a:rPr lang="en-US" sz="4000" b="1" dirty="0" err="1">
                <a:solidFill>
                  <a:srgbClr val="FF0000"/>
                </a:solidFill>
                <a:latin typeface="Times" pitchFamily="2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" pitchFamily="2" charset="0"/>
              </a:rPr>
              <a:t>ôn</a:t>
            </a:r>
            <a:r>
              <a:rPr lang="en-US" sz="4000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" pitchFamily="2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" pitchFamily="2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" pitchFamily="2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" pitchFamily="2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" pitchFamily="2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" pitchFamily="2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Times" pitchFamily="2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" pitchFamily="2" charset="0"/>
              </a:rPr>
              <a:t> 1</a:t>
            </a:r>
          </a:p>
        </p:txBody>
      </p:sp>
      <p:sp>
        <p:nvSpPr>
          <p:cNvPr id="2" name="Google Shape;828;p27">
            <a:extLst>
              <a:ext uri="{FF2B5EF4-FFF2-40B4-BE49-F238E27FC236}">
                <a16:creationId xmlns:a16="http://schemas.microsoft.com/office/drawing/2014/main" id="{9BE9BD6C-EFAC-5CED-0B46-05B3610AB687}"/>
              </a:ext>
            </a:extLst>
          </p:cNvPr>
          <p:cNvSpPr txBox="1">
            <a:spLocks/>
          </p:cNvSpPr>
          <p:nvPr/>
        </p:nvSpPr>
        <p:spPr>
          <a:xfrm>
            <a:off x="3600677" y="4361192"/>
            <a:ext cx="6938536" cy="945227"/>
          </a:xfrm>
          <a:prstGeom prst="rect">
            <a:avLst/>
          </a:prstGeom>
        </p:spPr>
        <p:txBody>
          <a:bodyPr spcFirstLastPara="1" wrap="square" lIns="60950" tIns="60950" rIns="60950" bIns="609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	    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Đặng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Hiền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Bình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298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94FD983-B8C9-D453-898F-F92B8E7A7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985"/>
            <a:ext cx="12483465" cy="644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595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16311C7-C53A-0C2C-A968-C5A55C665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5" t="-1161" r="-1652" b="1161"/>
          <a:stretch/>
        </p:blipFill>
        <p:spPr bwMode="auto">
          <a:xfrm>
            <a:off x="876300" y="1121092"/>
            <a:ext cx="5523230" cy="29813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8455CB67-A88C-4D68-D9C9-0D7820AC0A33}"/>
              </a:ext>
            </a:extLst>
          </p:cNvPr>
          <p:cNvSpPr txBox="1"/>
          <p:nvPr/>
        </p:nvSpPr>
        <p:spPr>
          <a:xfrm>
            <a:off x="3117215" y="4446905"/>
            <a:ext cx="721360" cy="9220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592D9BE9-9A25-5B0F-B66B-F2B4CFDCD3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5" name="图片 28">
            <a:extLst>
              <a:ext uri="{FF2B5EF4-FFF2-40B4-BE49-F238E27FC236}">
                <a16:creationId xmlns:a16="http://schemas.microsoft.com/office/drawing/2014/main" id="{4B3F17E0-254B-F3AC-94CA-5517F2A9DE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663" y="354013"/>
            <a:ext cx="1430337" cy="14303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206361B-54D6-B1D4-AD0B-DD795C8B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b="5388"/>
          <a:stretch/>
        </p:blipFill>
        <p:spPr bwMode="auto">
          <a:xfrm>
            <a:off x="7548880" y="1895475"/>
            <a:ext cx="1139825" cy="108775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D00B5ED1-B2B0-5FE3-F4F9-0B31512CFFA7}"/>
              </a:ext>
            </a:extLst>
          </p:cNvPr>
          <p:cNvSpPr txBox="1"/>
          <p:nvPr/>
        </p:nvSpPr>
        <p:spPr>
          <a:xfrm>
            <a:off x="9521190" y="1939290"/>
            <a:ext cx="721360" cy="922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5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2F9D79F-0909-6A4F-263F-F45B94879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7" b="3567"/>
          <a:stretch/>
        </p:blipFill>
        <p:spPr bwMode="auto">
          <a:xfrm>
            <a:off x="7561079" y="3618865"/>
            <a:ext cx="1235198" cy="108775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3">
            <a:extLst>
              <a:ext uri="{FF2B5EF4-FFF2-40B4-BE49-F238E27FC236}">
                <a16:creationId xmlns:a16="http://schemas.microsoft.com/office/drawing/2014/main" id="{C098A869-C4C7-35B0-4332-85B22CB176F6}"/>
              </a:ext>
            </a:extLst>
          </p:cNvPr>
          <p:cNvSpPr txBox="1"/>
          <p:nvPr/>
        </p:nvSpPr>
        <p:spPr>
          <a:xfrm>
            <a:off x="9610090" y="3784600"/>
            <a:ext cx="721360" cy="922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5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37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7" grpId="0" bldLvl="0" animBg="1"/>
      <p:bldP spid="7" grpId="1" animBg="1"/>
      <p:bldP spid="9" grpId="0" bldLvl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937B2EC-56B2-4CBD-C8CC-D1D2A3236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" r="-1154"/>
          <a:stretch/>
        </p:blipFill>
        <p:spPr bwMode="auto">
          <a:xfrm>
            <a:off x="1265556" y="1279525"/>
            <a:ext cx="5757543" cy="318833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3331EE0C-2A4F-D82C-042C-05BC2491F679}"/>
              </a:ext>
            </a:extLst>
          </p:cNvPr>
          <p:cNvSpPr txBox="1"/>
          <p:nvPr/>
        </p:nvSpPr>
        <p:spPr>
          <a:xfrm>
            <a:off x="3801745" y="4857750"/>
            <a:ext cx="799465" cy="76835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00235383-44F4-A570-3630-E522679045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5" name="图片 28">
            <a:extLst>
              <a:ext uri="{FF2B5EF4-FFF2-40B4-BE49-F238E27FC236}">
                <a16:creationId xmlns:a16="http://schemas.microsoft.com/office/drawing/2014/main" id="{582502F7-F996-77B9-5E76-4EBE71D29B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663" y="354013"/>
            <a:ext cx="1430337" cy="143033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514811B-CEC9-706A-76B3-F2BB3C0A672E}"/>
              </a:ext>
            </a:extLst>
          </p:cNvPr>
          <p:cNvGrpSpPr/>
          <p:nvPr/>
        </p:nvGrpSpPr>
        <p:grpSpPr>
          <a:xfrm>
            <a:off x="8143240" y="1538605"/>
            <a:ext cx="963930" cy="1534160"/>
            <a:chOff x="12824" y="2423"/>
            <a:chExt cx="1518" cy="2658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7CE1738-8D27-FC30-A35D-B594D25DE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64" t="27133" r="53060" b="65346"/>
            <a:stretch>
              <a:fillRect/>
            </a:stretch>
          </p:blipFill>
          <p:spPr bwMode="auto">
            <a:xfrm>
              <a:off x="12824" y="2423"/>
              <a:ext cx="1518" cy="137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s 2">
              <a:extLst>
                <a:ext uri="{FF2B5EF4-FFF2-40B4-BE49-F238E27FC236}">
                  <a16:creationId xmlns:a16="http://schemas.microsoft.com/office/drawing/2014/main" id="{436546FD-EC35-DE4B-4616-0572945C80C4}"/>
                </a:ext>
              </a:extLst>
            </p:cNvPr>
            <p:cNvSpPr/>
            <p:nvPr/>
          </p:nvSpPr>
          <p:spPr>
            <a:xfrm>
              <a:off x="13539" y="3733"/>
              <a:ext cx="119" cy="1348"/>
            </a:xfrm>
            <a:prstGeom prst="rect">
              <a:avLst/>
            </a:prstGeom>
            <a:gradFill rotWithShape="0">
              <a:gsLst>
                <a:gs pos="100000">
                  <a:srgbClr val="FFC000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9" name="Text Box 13">
            <a:extLst>
              <a:ext uri="{FF2B5EF4-FFF2-40B4-BE49-F238E27FC236}">
                <a16:creationId xmlns:a16="http://schemas.microsoft.com/office/drawing/2014/main" id="{73836FBF-6E77-C587-16DD-E8579AF8EB8A}"/>
              </a:ext>
            </a:extLst>
          </p:cNvPr>
          <p:cNvSpPr txBox="1"/>
          <p:nvPr/>
        </p:nvSpPr>
        <p:spPr>
          <a:xfrm>
            <a:off x="9432290" y="1939290"/>
            <a:ext cx="799465" cy="76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1C2EDD-BFA6-CD38-CDC4-30DF2F3D7638}"/>
              </a:ext>
            </a:extLst>
          </p:cNvPr>
          <p:cNvGrpSpPr/>
          <p:nvPr/>
        </p:nvGrpSpPr>
        <p:grpSpPr>
          <a:xfrm>
            <a:off x="8258810" y="3763645"/>
            <a:ext cx="848360" cy="1546860"/>
            <a:chOff x="13006" y="6487"/>
            <a:chExt cx="1336" cy="2436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A51EC967-60C5-06A4-1957-DCB47D5157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96" t="30084" r="46590" b="62147"/>
            <a:stretch>
              <a:fillRect/>
            </a:stretch>
          </p:blipFill>
          <p:spPr bwMode="auto">
            <a:xfrm>
              <a:off x="13006" y="6487"/>
              <a:ext cx="1336" cy="12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s 15">
              <a:extLst>
                <a:ext uri="{FF2B5EF4-FFF2-40B4-BE49-F238E27FC236}">
                  <a16:creationId xmlns:a16="http://schemas.microsoft.com/office/drawing/2014/main" id="{18B96866-B159-130D-CA55-B9958FEFA825}"/>
                </a:ext>
              </a:extLst>
            </p:cNvPr>
            <p:cNvSpPr/>
            <p:nvPr/>
          </p:nvSpPr>
          <p:spPr>
            <a:xfrm>
              <a:off x="13643" y="7699"/>
              <a:ext cx="119" cy="1225"/>
            </a:xfrm>
            <a:prstGeom prst="rect">
              <a:avLst/>
            </a:prstGeom>
            <a:gradFill rotWithShape="0">
              <a:gsLst>
                <a:gs pos="100000">
                  <a:srgbClr val="FFC000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13" name="Text Box 17">
            <a:extLst>
              <a:ext uri="{FF2B5EF4-FFF2-40B4-BE49-F238E27FC236}">
                <a16:creationId xmlns:a16="http://schemas.microsoft.com/office/drawing/2014/main" id="{D876DAF2-E0A7-8ADD-389E-6EFF3EFFE593}"/>
              </a:ext>
            </a:extLst>
          </p:cNvPr>
          <p:cNvSpPr txBox="1"/>
          <p:nvPr/>
        </p:nvSpPr>
        <p:spPr>
          <a:xfrm>
            <a:off x="9443085" y="4533265"/>
            <a:ext cx="799465" cy="76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6133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6" t="18270" r="6365" b="50619"/>
          <a:stretch>
            <a:fillRect/>
          </a:stretch>
        </p:blipFill>
        <p:spPr bwMode="auto">
          <a:xfrm>
            <a:off x="1704340" y="1236980"/>
            <a:ext cx="4470400" cy="271272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3260725" y="4337050"/>
            <a:ext cx="963295" cy="1106805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608570" y="1696085"/>
            <a:ext cx="826770" cy="798195"/>
          </a:xfrm>
          <a:prstGeom prst="ellipse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608570" y="3752850"/>
            <a:ext cx="826770" cy="788670"/>
          </a:xfrm>
          <a:prstGeom prst="ellipse">
            <a:avLst/>
          </a:prstGeom>
          <a:noFill/>
          <a:ln w="60325" cap="flat" cmpd="sng" algn="ctr">
            <a:solidFill>
              <a:srgbClr val="EE36A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8985250" y="1541780"/>
            <a:ext cx="963295" cy="1106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996680" y="3634740"/>
            <a:ext cx="963295" cy="1106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3" grpId="0" animBg="1"/>
      <p:bldP spid="3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65673" r="73787" b="16608"/>
          <a:stretch>
            <a:fillRect/>
          </a:stretch>
        </p:blipFill>
        <p:spPr bwMode="auto">
          <a:xfrm>
            <a:off x="3403600" y="1939290"/>
            <a:ext cx="6247130" cy="346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/>
          <p:nvPr/>
        </p:nvSpPr>
        <p:spPr>
          <a:xfrm>
            <a:off x="6457315" y="5602605"/>
            <a:ext cx="1154430" cy="101473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073650" y="924560"/>
            <a:ext cx="549275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094345" y="924560"/>
            <a:ext cx="549275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D29E4A-EE7E-BAF4-411A-208BB15721ED}"/>
              </a:ext>
            </a:extLst>
          </p:cNvPr>
          <p:cNvSpPr txBox="1"/>
          <p:nvPr/>
        </p:nvSpPr>
        <p:spPr>
          <a:xfrm>
            <a:off x="2651760" y="3200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" grpId="0" animBg="1"/>
      <p:bldP spid="2" grpId="1" animBg="1"/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7" t="65763" r="43725" b="16533"/>
          <a:stretch>
            <a:fillRect/>
          </a:stretch>
        </p:blipFill>
        <p:spPr bwMode="auto">
          <a:xfrm>
            <a:off x="3143885" y="1841500"/>
            <a:ext cx="6787515" cy="3334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/>
          <p:nvPr/>
        </p:nvSpPr>
        <p:spPr>
          <a:xfrm>
            <a:off x="6633210" y="5544820"/>
            <a:ext cx="819150" cy="101473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7981950" y="826770"/>
            <a:ext cx="819150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732020" y="768985"/>
            <a:ext cx="819150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2" grpId="0" bldLvl="0" animBg="1"/>
      <p:bldP spid="2" grpId="1" animBg="1"/>
      <p:bldP spid="3" grpId="0" bldLvl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0" t="65716" r="14402" b="16336"/>
          <a:stretch>
            <a:fillRect/>
          </a:stretch>
        </p:blipFill>
        <p:spPr bwMode="auto">
          <a:xfrm>
            <a:off x="3257550" y="1513840"/>
            <a:ext cx="6950710" cy="374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8"/>
          <p:cNvSpPr txBox="1"/>
          <p:nvPr/>
        </p:nvSpPr>
        <p:spPr>
          <a:xfrm>
            <a:off x="6597650" y="5636260"/>
            <a:ext cx="808990" cy="10147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8549640" y="561340"/>
            <a:ext cx="819150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020310" y="561340"/>
            <a:ext cx="819150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3" grpId="0" bldLvl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876300"/>
            <a:ext cx="10781665" cy="553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/>
          <p:nvPr/>
        </p:nvSpPr>
        <p:spPr>
          <a:xfrm>
            <a:off x="2512695" y="3735070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786755" y="3683635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060815" y="3692525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512695" y="5605780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786755" y="5605780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060815" y="5593080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9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304800" y="-33083"/>
            <a:ext cx="12859047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5" y="4887646"/>
            <a:ext cx="1979255" cy="1425063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3721658" y="1755661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CHÀO MỪNG TÍ XÌ TRUM VỀ NHÀ  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2982D87-C122-4271-941D-51949AF8C226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F58CBFA-EE91-4D0B-B0D0-0A89C4CB3D6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F3B2E56-7FFC-4889-87C9-3B6400F2DFF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1.00429 0.0025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82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82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13073 -0.0761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05872A-A0DB-FBFF-4140-FD9C3C43C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11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A06CE7-5E44-FDDE-9855-A329069CE480}"/>
              </a:ext>
            </a:extLst>
          </p:cNvPr>
          <p:cNvSpPr/>
          <p:nvPr/>
        </p:nvSpPr>
        <p:spPr>
          <a:xfrm>
            <a:off x="3021857" y="2505670"/>
            <a:ext cx="6148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Chúc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em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học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tốt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785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2D980A2-E85F-45F0-AAF4-395D83599F38}"/>
              </a:ext>
            </a:extLst>
          </p:cNvPr>
          <p:cNvGrpSpPr/>
          <p:nvPr/>
        </p:nvGrpSpPr>
        <p:grpSpPr>
          <a:xfrm>
            <a:off x="0" y="0"/>
            <a:ext cx="12192000" cy="6952596"/>
            <a:chOff x="0" y="0"/>
            <a:chExt cx="12192000" cy="695259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83D0AF-577B-4B88-B996-7D6F32C3C6BC}"/>
                </a:ext>
              </a:extLst>
            </p:cNvPr>
            <p:cNvGrpSpPr/>
            <p:nvPr/>
          </p:nvGrpSpPr>
          <p:grpSpPr>
            <a:xfrm>
              <a:off x="0" y="0"/>
              <a:ext cx="12192000" cy="6952596"/>
              <a:chOff x="0" y="20810"/>
              <a:chExt cx="12192000" cy="6911466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13F067C-90B2-48B5-954F-CF4A10A27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06" b="-1395"/>
              <a:stretch/>
            </p:blipFill>
            <p:spPr>
              <a:xfrm>
                <a:off x="0" y="20810"/>
                <a:ext cx="12192000" cy="691146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2E54730-BF3C-4BF9-AA33-D1EE0416A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356750"/>
                <a:ext cx="3131844" cy="3305835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92000" y="0"/>
            <a:ext cx="1238250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0331AC-0DD8-4F7A-9029-8166630D62EE}"/>
              </a:ext>
            </a:extLst>
          </p:cNvPr>
          <p:cNvSpPr/>
          <p:nvPr/>
        </p:nvSpPr>
        <p:spPr>
          <a:xfrm>
            <a:off x="1731233" y="10333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VƯỢT CHƯỚNG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NGẠI VẬT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13A5EE-E85B-40C6-B5D9-27F2D47D28A3}"/>
              </a:ext>
            </a:extLst>
          </p:cNvPr>
          <p:cNvSpPr/>
          <p:nvPr/>
        </p:nvSpPr>
        <p:spPr>
          <a:xfrm>
            <a:off x="816833" y="1848587"/>
            <a:ext cx="9931598" cy="27694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hỗ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nhấn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xì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bay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96296E-6 L 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1 0.000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98542 -0.000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-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82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18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12" grpId="0" uiExpand="1" build="allAtOnce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1FFA154-ABA1-E4A7-82E2-1C04CC1F1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/>
          <a:stretch/>
        </p:blipFill>
        <p:spPr bwMode="auto">
          <a:xfrm>
            <a:off x="530860" y="520700"/>
            <a:ext cx="1113028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17552351-FC91-5C01-3311-BD746DDB6E6B}"/>
              </a:ext>
            </a:extLst>
          </p:cNvPr>
          <p:cNvSpPr txBox="1"/>
          <p:nvPr/>
        </p:nvSpPr>
        <p:spPr>
          <a:xfrm>
            <a:off x="1043940" y="6093460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5D2C2C3-1395-B14C-8ADB-8310C3D4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63978" r="40885" b="20377"/>
          <a:stretch>
            <a:fillRect/>
          </a:stretch>
        </p:blipFill>
        <p:spPr bwMode="auto">
          <a:xfrm>
            <a:off x="3014399" y="5047615"/>
            <a:ext cx="1028515" cy="109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AB5D8FB1-4F62-D6F3-EB8F-24BDF52BF425}"/>
              </a:ext>
            </a:extLst>
          </p:cNvPr>
          <p:cNvSpPr txBox="1"/>
          <p:nvPr/>
        </p:nvSpPr>
        <p:spPr>
          <a:xfrm>
            <a:off x="3193629" y="6116638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AAB9986-3E9B-956E-9980-049CEC421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8" t="10169" r="11944" b="73827"/>
          <a:stretch>
            <a:fillRect/>
          </a:stretch>
        </p:blipFill>
        <p:spPr bwMode="auto">
          <a:xfrm>
            <a:off x="4952897" y="4844733"/>
            <a:ext cx="1049020" cy="113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8FB21C10-0077-B5B9-C1AE-F15B065B4F2E}"/>
              </a:ext>
            </a:extLst>
          </p:cNvPr>
          <p:cNvSpPr txBox="1"/>
          <p:nvPr/>
        </p:nvSpPr>
        <p:spPr>
          <a:xfrm>
            <a:off x="5197662" y="6140133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8" name="Picture 2" descr="E:\Giáo án điện tử CÁNH DIỀU- HUYỀN 2020\OneDrive_2020-08-12 (1)\MÔN TOÁN\HÌNH ẢNH\trang 1 -50\trang 22\ebf3c1d3-64da-4b1b-8bab-359e4f1747a8.jpg">
            <a:extLst>
              <a:ext uri="{FF2B5EF4-FFF2-40B4-BE49-F238E27FC236}">
                <a16:creationId xmlns:a16="http://schemas.microsoft.com/office/drawing/2014/main" id="{D1793CE1-7A17-F004-D997-075A2CFC2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31" t="72492" r="58198" b="18951"/>
          <a:stretch>
            <a:fillRect/>
          </a:stretch>
        </p:blipFill>
        <p:spPr bwMode="auto">
          <a:xfrm>
            <a:off x="11022013" y="5157788"/>
            <a:ext cx="1169987" cy="881062"/>
          </a:xfrm>
          <a:prstGeom prst="ellipse">
            <a:avLst/>
          </a:prstGeom>
          <a:noFill/>
        </p:spPr>
      </p:pic>
      <p:sp>
        <p:nvSpPr>
          <p:cNvPr id="9" name="Text Box 13">
            <a:extLst>
              <a:ext uri="{FF2B5EF4-FFF2-40B4-BE49-F238E27FC236}">
                <a16:creationId xmlns:a16="http://schemas.microsoft.com/office/drawing/2014/main" id="{D0E24BE9-D8A7-A1F1-FDC4-0AF134BAE3BA}"/>
              </a:ext>
            </a:extLst>
          </p:cNvPr>
          <p:cNvSpPr txBox="1"/>
          <p:nvPr/>
        </p:nvSpPr>
        <p:spPr>
          <a:xfrm>
            <a:off x="7063450" y="6145689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9B1017-BEAE-7AC4-6EB6-3BDDB5DAC9D6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7401" y="5009515"/>
            <a:ext cx="1426210" cy="1080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A72FDEC5-05BA-2C02-3DE8-239CCA37B724}"/>
              </a:ext>
            </a:extLst>
          </p:cNvPr>
          <p:cNvSpPr txBox="1"/>
          <p:nvPr/>
        </p:nvSpPr>
        <p:spPr>
          <a:xfrm>
            <a:off x="8665396" y="6219825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B89F80-0869-2BC3-B533-52E480CA85E2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10" t="25119" b="20832"/>
          <a:stretch>
            <a:fillRect/>
          </a:stretch>
        </p:blipFill>
        <p:spPr>
          <a:xfrm>
            <a:off x="10223500" y="4946174"/>
            <a:ext cx="1147445" cy="1080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5">
            <a:extLst>
              <a:ext uri="{FF2B5EF4-FFF2-40B4-BE49-F238E27FC236}">
                <a16:creationId xmlns:a16="http://schemas.microsoft.com/office/drawing/2014/main" id="{4F1C430A-3721-017A-6291-E776CE84B12F}"/>
              </a:ext>
            </a:extLst>
          </p:cNvPr>
          <p:cNvSpPr txBox="1"/>
          <p:nvPr/>
        </p:nvSpPr>
        <p:spPr>
          <a:xfrm>
            <a:off x="10189209" y="6089650"/>
            <a:ext cx="12160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DB1F89F-1B08-D82C-5B2A-906819222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8" t="68425" r="65033" b="20585"/>
          <a:stretch>
            <a:fillRect/>
          </a:stretch>
        </p:blipFill>
        <p:spPr bwMode="auto">
          <a:xfrm>
            <a:off x="821055" y="5051425"/>
            <a:ext cx="1059180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71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3363" y="-1028"/>
            <a:ext cx="12225363" cy="7011426"/>
            <a:chOff x="-53425" y="1387764"/>
            <a:chExt cx="12282670" cy="701624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3425" y="1387764"/>
              <a:ext cx="12282670" cy="70162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5254117" y="6546056"/>
              <a:ext cx="2515574" cy="1537722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FACE407-EE3C-445C-A0B9-3E2AD3CFC6F5}"/>
              </a:ext>
            </a:extLst>
          </p:cNvPr>
          <p:cNvGrpSpPr/>
          <p:nvPr/>
        </p:nvGrpSpPr>
        <p:grpSpPr>
          <a:xfrm>
            <a:off x="12192000" y="-36261"/>
            <a:ext cx="12192000" cy="7081891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7AEAB3-3F8A-40A2-A897-FB66AEF222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FFE290-C2B0-453A-9533-703909F329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440798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1 -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-0.98399 -0.002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6" y="-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82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318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7690"/>
          <a:stretch>
            <a:fillRect/>
          </a:stretch>
        </p:blipFill>
        <p:spPr>
          <a:xfrm>
            <a:off x="338138" y="1368425"/>
            <a:ext cx="11853862" cy="5554663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 rot="21360000">
            <a:off x="176530" y="1240155"/>
            <a:ext cx="9839960" cy="5419725"/>
          </a:xfrm>
          <a:prstGeom prst="cloud">
            <a:avLst/>
          </a:prstGeom>
          <a:noFill/>
          <a:ln w="444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80645" y="474345"/>
            <a:ext cx="6390005" cy="685165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1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2. Đếm và gọi tên 9 đồ vật</a:t>
            </a:r>
            <a:endParaRPr kumimoji="0" lang="vi-VN" altLang="zh-CN" sz="4000" b="1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AE218732-6692-323B-5137-8D1D05B09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90"/>
          <a:stretch>
            <a:fillRect/>
          </a:stretch>
        </p:blipFill>
        <p:spPr>
          <a:xfrm>
            <a:off x="338138" y="1368425"/>
            <a:ext cx="11853862" cy="555466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1B8A262D-9E53-1067-79D6-D8F0EECD4B32}"/>
              </a:ext>
            </a:extLst>
          </p:cNvPr>
          <p:cNvSpPr/>
          <p:nvPr/>
        </p:nvSpPr>
        <p:spPr>
          <a:xfrm rot="21360000">
            <a:off x="176530" y="1240155"/>
            <a:ext cx="9839960" cy="5419725"/>
          </a:xfrm>
          <a:prstGeom prst="cloud">
            <a:avLst/>
          </a:prstGeom>
          <a:noFill/>
          <a:ln w="444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s 1">
            <a:extLst>
              <a:ext uri="{FF2B5EF4-FFF2-40B4-BE49-F238E27FC236}">
                <a16:creationId xmlns:a16="http://schemas.microsoft.com/office/drawing/2014/main" id="{B651FE8F-AF27-ED92-0A81-8D2814868AB8}"/>
              </a:ext>
            </a:extLst>
          </p:cNvPr>
          <p:cNvSpPr/>
          <p:nvPr/>
        </p:nvSpPr>
        <p:spPr>
          <a:xfrm>
            <a:off x="80645" y="474345"/>
            <a:ext cx="6390005" cy="685165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1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2. Đếm và gọi tên 9 đồ vật</a:t>
            </a:r>
            <a:endParaRPr kumimoji="0" lang="vi-VN" altLang="zh-CN" sz="4000" b="1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295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0"/>
            <a:ext cx="128309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AB2E4-A75A-4D12-8AC5-77838F4FA7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FB1A68-54D5-4F69-B62E-37F58867F1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1 0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82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318"/>
                            </p:stCondLst>
                            <p:childTnLst>
                              <p:par>
                                <p:cTn id="3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A6BAE6-CA2B-9106-4CC8-E601587C47A8}"/>
              </a:ext>
            </a:extLst>
          </p:cNvPr>
          <p:cNvSpPr txBox="1"/>
          <p:nvPr/>
        </p:nvSpPr>
        <p:spPr>
          <a:xfrm>
            <a:off x="468630" y="632639"/>
            <a:ext cx="11254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b)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</a:p>
        </p:txBody>
      </p:sp>
      <p:pic>
        <p:nvPicPr>
          <p:cNvPr id="3" name="Content Placeholder 104">
            <a:extLst>
              <a:ext uri="{FF2B5EF4-FFF2-40B4-BE49-F238E27FC236}">
                <a16:creationId xmlns:a16="http://schemas.microsoft.com/office/drawing/2014/main" id="{5BE261A9-74C7-DD29-6AFD-04CCF7691734}"/>
              </a:ext>
            </a:extLst>
          </p:cNvPr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85" t="6725" r="10727" b="8529"/>
          <a:stretch>
            <a:fillRect/>
          </a:stretch>
        </p:blipFill>
        <p:spPr>
          <a:xfrm>
            <a:off x="8922385" y="3293427"/>
            <a:ext cx="2590800" cy="295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A082A5-CAE1-F364-E4E3-3ABAFA5EC859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24" t="5366" r="11285" b="11882"/>
          <a:stretch>
            <a:fillRect/>
          </a:stretch>
        </p:blipFill>
        <p:spPr>
          <a:xfrm>
            <a:off x="5790565" y="1797685"/>
            <a:ext cx="2323465" cy="1567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15C97D-088F-FD81-AAAE-E44ADFD88207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05" t="7107" r="17316" b="5118"/>
          <a:stretch>
            <a:fillRect/>
          </a:stretch>
        </p:blipFill>
        <p:spPr>
          <a:xfrm>
            <a:off x="4881880" y="3761105"/>
            <a:ext cx="2428240" cy="2298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2CA1B-AA63-31D1-C59D-71FAEDAAE5AB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222" b="14311"/>
          <a:stretch>
            <a:fillRect/>
          </a:stretch>
        </p:blipFill>
        <p:spPr>
          <a:xfrm>
            <a:off x="9265920" y="1627505"/>
            <a:ext cx="1477010" cy="1468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841F6-1F44-F741-4EB1-7586039B7CB0}"/>
              </a:ext>
            </a:extLst>
          </p:cNvPr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498" r="9784" b="12410"/>
          <a:stretch>
            <a:fillRect/>
          </a:stretch>
        </p:blipFill>
        <p:spPr>
          <a:xfrm>
            <a:off x="741680" y="1627505"/>
            <a:ext cx="2286000" cy="1757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79EC3F-DF4C-B586-5617-E9BBA268495B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035" r="16250"/>
          <a:stretch>
            <a:fillRect/>
          </a:stretch>
        </p:blipFill>
        <p:spPr>
          <a:xfrm>
            <a:off x="3769360" y="1703070"/>
            <a:ext cx="1279525" cy="1757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CE0B7-6E05-73E9-9607-4CD918F19877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999" t="12384" r="30594" b="8311"/>
          <a:stretch>
            <a:fillRect/>
          </a:stretch>
        </p:blipFill>
        <p:spPr>
          <a:xfrm>
            <a:off x="1294130" y="3547745"/>
            <a:ext cx="1975485" cy="238696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0367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632686" y="-13509"/>
            <a:ext cx="13304962" cy="6885018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96" y="4922712"/>
            <a:ext cx="2006346" cy="1702633"/>
          </a:xfrm>
          <a:prstGeom prst="rect">
            <a:avLst/>
          </a:prstGeom>
        </p:spPr>
      </p:pic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83D94-6809-44CD-9737-3F96602661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89771" y="-32032"/>
            <a:ext cx="12394447" cy="68900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FCEEAF1-9654-488B-B64B-46D7D35B988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7 -0.00023 L -0.99818 0.0011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6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99583 4.81481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9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82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18"/>
                            </p:stCondLst>
                            <p:childTnLst>
                              <p:par>
                                <p:cTn id="27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818"/>
                            </p:stCondLst>
                            <p:childTnLst>
                              <p:par>
                                <p:cTn id="3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87" grpId="0" animBg="1"/>
      <p:bldP spid="87" grpId="1" animBg="1"/>
      <p:bldP spid="87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225</Words>
  <Application>Microsoft Macintosh PowerPoint</Application>
  <PresentationFormat>Widescreen</PresentationFormat>
  <Paragraphs>55</Paragraphs>
  <Slides>19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Times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2025-06-02T06:54:11Z</dcterms:created>
  <dcterms:modified xsi:type="dcterms:W3CDTF">2025-06-02T07:09:38Z</dcterms:modified>
</cp:coreProperties>
</file>