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2" r:id="rId4"/>
    <p:sldMasterId id="2147483736" r:id="rId5"/>
    <p:sldMasterId id="2147483748" r:id="rId6"/>
    <p:sldMasterId id="2147483760" r:id="rId7"/>
  </p:sldMasterIdLst>
  <p:notesMasterIdLst>
    <p:notesMasterId r:id="rId50"/>
  </p:notes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67" r:id="rId16"/>
    <p:sldId id="275" r:id="rId17"/>
    <p:sldId id="268" r:id="rId18"/>
    <p:sldId id="269" r:id="rId19"/>
    <p:sldId id="323" r:id="rId20"/>
    <p:sldId id="290" r:id="rId21"/>
    <p:sldId id="291" r:id="rId22"/>
    <p:sldId id="292" r:id="rId23"/>
    <p:sldId id="293" r:id="rId24"/>
    <p:sldId id="306" r:id="rId25"/>
    <p:sldId id="307" r:id="rId26"/>
    <p:sldId id="308" r:id="rId27"/>
    <p:sldId id="309" r:id="rId28"/>
    <p:sldId id="278" r:id="rId29"/>
    <p:sldId id="310" r:id="rId30"/>
    <p:sldId id="274" r:id="rId31"/>
    <p:sldId id="276" r:id="rId32"/>
    <p:sldId id="280" r:id="rId33"/>
    <p:sldId id="311" r:id="rId34"/>
    <p:sldId id="286" r:id="rId35"/>
    <p:sldId id="287" r:id="rId36"/>
    <p:sldId id="313" r:id="rId37"/>
    <p:sldId id="312" r:id="rId38"/>
    <p:sldId id="288" r:id="rId39"/>
    <p:sldId id="314" r:id="rId40"/>
    <p:sldId id="315" r:id="rId41"/>
    <p:sldId id="320" r:id="rId42"/>
    <p:sldId id="316" r:id="rId43"/>
    <p:sldId id="317" r:id="rId44"/>
    <p:sldId id="318" r:id="rId45"/>
    <p:sldId id="319" r:id="rId46"/>
    <p:sldId id="321" r:id="rId47"/>
    <p:sldId id="322" r:id="rId48"/>
    <p:sldId id="32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1" d="100"/>
          <a:sy n="51" d="100"/>
        </p:scale>
        <p:origin x="79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71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36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7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66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98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64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9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7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80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16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77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8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53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7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90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61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8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53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7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326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2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81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24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972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43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0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187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22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27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74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58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75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527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27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51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445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289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1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364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18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766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5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21" Type="http://schemas.openxmlformats.org/officeDocument/2006/relationships/slide" Target="slide4.xml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20" Type="http://schemas.openxmlformats.org/officeDocument/2006/relationships/slide" Target="slide3.xml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19" Type="http://schemas.openxmlformats.org/officeDocument/2006/relationships/image" Target="../media/image6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jpe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jpe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jpe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6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20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microsoft.com/office/2007/relationships/hdphoto" Target="../media/hdphoto12.wdp"/><Relationship Id="rId24" Type="http://schemas.openxmlformats.org/officeDocument/2006/relationships/slide" Target="slide6.xml"/><Relationship Id="rId5" Type="http://schemas.openxmlformats.org/officeDocument/2006/relationships/image" Target="../media/image20.png"/><Relationship Id="rId15" Type="http://schemas.microsoft.com/office/2007/relationships/hdphoto" Target="../media/hdphoto13.wdp"/><Relationship Id="rId23" Type="http://schemas.openxmlformats.org/officeDocument/2006/relationships/slide" Target="slide5.xml"/><Relationship Id="rId10" Type="http://schemas.openxmlformats.org/officeDocument/2006/relationships/image" Target="../media/image22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3.png"/><Relationship Id="rId2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6.wdp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27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24" Type="http://schemas.openxmlformats.org/officeDocument/2006/relationships/slide" Target="slide7.xml"/><Relationship Id="rId5" Type="http://schemas.openxmlformats.org/officeDocument/2006/relationships/image" Target="../media/image26.jpeg"/><Relationship Id="rId15" Type="http://schemas.microsoft.com/office/2007/relationships/hdphoto" Target="../media/hdphoto6.wdp"/><Relationship Id="rId23" Type="http://schemas.openxmlformats.org/officeDocument/2006/relationships/slide" Target="slide8.xml"/><Relationship Id="rId10" Type="http://schemas.openxmlformats.org/officeDocument/2006/relationships/image" Target="../media/image10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3.png"/><Relationship Id="rId2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microsoft.com/office/2007/relationships/hdphoto" Target="../media/hdphoto20.wdp"/><Relationship Id="rId5" Type="http://schemas.openxmlformats.org/officeDocument/2006/relationships/image" Target="../media/image31.jpe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BD8AA7-BA79-4909-BE50-EECEF547B5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AB22900-75E5-4D51-BC20-3A6364111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1AB82-2114-497B-9CDF-8EF666B99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971" y="0"/>
            <a:ext cx="946296" cy="94178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66330-A171-4F31-8EAB-3D71E2715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87F3796-6D6F-42B9-9E8C-88A41C0A3D18}"/>
              </a:ext>
            </a:extLst>
          </p:cNvPr>
          <p:cNvGrpSpPr/>
          <p:nvPr/>
        </p:nvGrpSpPr>
        <p:grpSpPr>
          <a:xfrm>
            <a:off x="910523" y="2515392"/>
            <a:ext cx="2109019" cy="2109019"/>
            <a:chOff x="156834" y="1993081"/>
            <a:chExt cx="2109019" cy="210901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B3D5971-08C7-4B6C-A91B-A0C05B25DBE3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FD7376-7E3A-470D-B42D-EC4501B4106B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5" name="2">
            <a:extLst>
              <a:ext uri="{FF2B5EF4-FFF2-40B4-BE49-F238E27FC236}">
                <a16:creationId xmlns:a16="http://schemas.microsoft.com/office/drawing/2014/main" id="{6CFABE7A-6FB4-46D7-B29B-F94A96D780E2}"/>
              </a:ext>
            </a:extLst>
          </p:cNvPr>
          <p:cNvSpPr/>
          <p:nvPr/>
        </p:nvSpPr>
        <p:spPr>
          <a:xfrm>
            <a:off x="3330647" y="928146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F42AFC-EC71-448F-AAC4-0688D63596E2}"/>
              </a:ext>
            </a:extLst>
          </p:cNvPr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7B4E6BD2-D271-4248-95A5-68D90EF33262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BEE376-6FBB-4FEC-8411-AEB5C82EEBDF}"/>
                </a:ext>
              </a:extLst>
            </p:cNvPr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816437-5F86-4F50-B4AE-BDDEED874C16}"/>
              </a:ext>
            </a:extLst>
          </p:cNvPr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1CFC5AD0-430F-4B54-9BE6-A39483E13ED7}"/>
                </a:ext>
              </a:extLst>
            </p:cNvPr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43">
              <a:extLst>
                <a:ext uri="{FF2B5EF4-FFF2-40B4-BE49-F238E27FC236}">
                  <a16:creationId xmlns:a16="http://schemas.microsoft.com/office/drawing/2014/main" id="{CDCB0DFC-E07D-4FA3-B989-7DEE38DCF092}"/>
                </a:ext>
              </a:extLst>
            </p:cNvPr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E52EF6-D435-4D40-8B1F-F0FB15A4A2EE}"/>
              </a:ext>
            </a:extLst>
          </p:cNvPr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EA6D53B-DFA3-4701-B7BC-9A7F9D2C3FFA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91A540F7-DE88-493D-AC2D-298DFC4B7C3A}"/>
                </a:ext>
              </a:extLst>
            </p:cNvPr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7A3BFF-7B6D-4F4D-9483-2AA5C7875E1D}"/>
              </a:ext>
            </a:extLst>
          </p:cNvPr>
          <p:cNvCxnSpPr/>
          <p:nvPr/>
        </p:nvCxnSpPr>
        <p:spPr>
          <a:xfrm>
            <a:off x="733646" y="2679405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612FD0-A8E5-4988-B98A-E8BDEBCB05D0}"/>
              </a:ext>
            </a:extLst>
          </p:cNvPr>
          <p:cNvCxnSpPr>
            <a:cxnSpLocks/>
          </p:cNvCxnSpPr>
          <p:nvPr/>
        </p:nvCxnSpPr>
        <p:spPr>
          <a:xfrm>
            <a:off x="2402908" y="2679405"/>
            <a:ext cx="136101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5E779-D4C9-4B1D-AFD8-6DE559315FD6}"/>
              </a:ext>
            </a:extLst>
          </p:cNvPr>
          <p:cNvCxnSpPr/>
          <p:nvPr/>
        </p:nvCxnSpPr>
        <p:spPr>
          <a:xfrm>
            <a:off x="5507664" y="2115880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893EF7-DA38-45D5-942A-22889D86EEEB}"/>
              </a:ext>
            </a:extLst>
          </p:cNvPr>
          <p:cNvCxnSpPr/>
          <p:nvPr/>
        </p:nvCxnSpPr>
        <p:spPr>
          <a:xfrm>
            <a:off x="4051003" y="2477387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70158A-9C8E-4C9B-AB3C-789541EFE120}"/>
              </a:ext>
            </a:extLst>
          </p:cNvPr>
          <p:cNvSpPr txBox="1"/>
          <p:nvPr/>
        </p:nvSpPr>
        <p:spPr>
          <a:xfrm>
            <a:off x="1851896" y="5862895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</p:spTree>
    <p:extLst>
      <p:ext uri="{BB962C8B-B14F-4D97-AF65-F5344CB8AC3E}">
        <p14:creationId xmlns:p14="http://schemas.microsoft.com/office/powerpoint/2010/main" val="1826758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051005" y="5398625"/>
            <a:ext cx="4518837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9B04A8-074A-476B-8195-781E99292B8B}"/>
              </a:ext>
            </a:extLst>
          </p:cNvPr>
          <p:cNvCxnSpPr>
            <a:cxnSpLocks/>
          </p:cNvCxnSpPr>
          <p:nvPr/>
        </p:nvCxnSpPr>
        <p:spPr>
          <a:xfrm flipH="1">
            <a:off x="2817628" y="121181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1A68AA-1FCD-4088-A3B1-1FE1AF0704C6}"/>
              </a:ext>
            </a:extLst>
          </p:cNvPr>
          <p:cNvCxnSpPr>
            <a:cxnSpLocks/>
          </p:cNvCxnSpPr>
          <p:nvPr/>
        </p:nvCxnSpPr>
        <p:spPr>
          <a:xfrm flipH="1">
            <a:off x="2636875" y="166956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4A383D-E79F-4432-AC86-D75A8FEF60E5}"/>
              </a:ext>
            </a:extLst>
          </p:cNvPr>
          <p:cNvCxnSpPr>
            <a:cxnSpLocks/>
          </p:cNvCxnSpPr>
          <p:nvPr/>
        </p:nvCxnSpPr>
        <p:spPr>
          <a:xfrm flipH="1">
            <a:off x="2960401" y="197749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C7E856-7E10-4A96-AD22-C72974462C77}"/>
              </a:ext>
            </a:extLst>
          </p:cNvPr>
          <p:cNvCxnSpPr>
            <a:cxnSpLocks/>
          </p:cNvCxnSpPr>
          <p:nvPr/>
        </p:nvCxnSpPr>
        <p:spPr>
          <a:xfrm flipH="1">
            <a:off x="3630252" y="230984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903D2-598F-4D4E-8A81-852D98EA98FF}"/>
              </a:ext>
            </a:extLst>
          </p:cNvPr>
          <p:cNvCxnSpPr>
            <a:cxnSpLocks/>
          </p:cNvCxnSpPr>
          <p:nvPr/>
        </p:nvCxnSpPr>
        <p:spPr>
          <a:xfrm flipH="1">
            <a:off x="3092540" y="2693984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8FAA0-3989-4AFF-A283-5445C5B5CE63}"/>
              </a:ext>
            </a:extLst>
          </p:cNvPr>
          <p:cNvCxnSpPr>
            <a:cxnSpLocks/>
          </p:cNvCxnSpPr>
          <p:nvPr/>
        </p:nvCxnSpPr>
        <p:spPr>
          <a:xfrm flipH="1">
            <a:off x="3133534" y="302633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1B6ECE-01C7-4935-AC07-EB31D12F1BCD}"/>
              </a:ext>
            </a:extLst>
          </p:cNvPr>
          <p:cNvCxnSpPr>
            <a:cxnSpLocks/>
          </p:cNvCxnSpPr>
          <p:nvPr/>
        </p:nvCxnSpPr>
        <p:spPr>
          <a:xfrm flipH="1">
            <a:off x="3186696" y="342899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18BB89-6C59-449F-873D-069C5501A985}"/>
              </a:ext>
            </a:extLst>
          </p:cNvPr>
          <p:cNvCxnSpPr>
            <a:cxnSpLocks/>
          </p:cNvCxnSpPr>
          <p:nvPr/>
        </p:nvCxnSpPr>
        <p:spPr>
          <a:xfrm flipH="1">
            <a:off x="3092540" y="386142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EC3C1D-0862-443F-B110-5682A20B57BA}"/>
              </a:ext>
            </a:extLst>
          </p:cNvPr>
          <p:cNvCxnSpPr>
            <a:cxnSpLocks/>
          </p:cNvCxnSpPr>
          <p:nvPr/>
        </p:nvCxnSpPr>
        <p:spPr>
          <a:xfrm flipH="1">
            <a:off x="2602700" y="416903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E7B2BA-5B0B-4FF4-BDCE-CC343BE655E6}"/>
              </a:ext>
            </a:extLst>
          </p:cNvPr>
          <p:cNvCxnSpPr>
            <a:cxnSpLocks/>
          </p:cNvCxnSpPr>
          <p:nvPr/>
        </p:nvCxnSpPr>
        <p:spPr>
          <a:xfrm flipH="1">
            <a:off x="3499591" y="443585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9398E3-0207-499D-866C-C7418D425931}"/>
              </a:ext>
            </a:extLst>
          </p:cNvPr>
          <p:cNvCxnSpPr>
            <a:cxnSpLocks/>
          </p:cNvCxnSpPr>
          <p:nvPr/>
        </p:nvCxnSpPr>
        <p:spPr>
          <a:xfrm flipH="1">
            <a:off x="3027209" y="480120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3E7B62-36FC-4BFB-B6DE-64990805BA9F}"/>
              </a:ext>
            </a:extLst>
          </p:cNvPr>
          <p:cNvCxnSpPr>
            <a:cxnSpLocks/>
          </p:cNvCxnSpPr>
          <p:nvPr/>
        </p:nvCxnSpPr>
        <p:spPr>
          <a:xfrm flipH="1">
            <a:off x="2817627" y="531383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66F8F4-B289-4119-A839-D491767C8A59}"/>
              </a:ext>
            </a:extLst>
          </p:cNvPr>
          <p:cNvCxnSpPr>
            <a:cxnSpLocks/>
          </p:cNvCxnSpPr>
          <p:nvPr/>
        </p:nvCxnSpPr>
        <p:spPr>
          <a:xfrm flipH="1">
            <a:off x="6450955" y="134282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9EFD32-E476-45EF-863E-E27A0776088F}"/>
              </a:ext>
            </a:extLst>
          </p:cNvPr>
          <p:cNvCxnSpPr>
            <a:cxnSpLocks/>
          </p:cNvCxnSpPr>
          <p:nvPr/>
        </p:nvCxnSpPr>
        <p:spPr>
          <a:xfrm flipH="1">
            <a:off x="6973432" y="172346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727EC6B-BECE-4FD0-9D70-6DF917AD219D}"/>
              </a:ext>
            </a:extLst>
          </p:cNvPr>
          <p:cNvCxnSpPr>
            <a:cxnSpLocks/>
          </p:cNvCxnSpPr>
          <p:nvPr/>
        </p:nvCxnSpPr>
        <p:spPr>
          <a:xfrm flipH="1">
            <a:off x="6839785" y="214923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3A8324-BFF6-42E4-B3CC-F91A255D8296}"/>
              </a:ext>
            </a:extLst>
          </p:cNvPr>
          <p:cNvCxnSpPr>
            <a:cxnSpLocks/>
          </p:cNvCxnSpPr>
          <p:nvPr/>
        </p:nvCxnSpPr>
        <p:spPr>
          <a:xfrm flipH="1">
            <a:off x="6222567" y="248158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52D15F-F188-4FE5-90CB-FC5ADC8D3305}"/>
              </a:ext>
            </a:extLst>
          </p:cNvPr>
          <p:cNvCxnSpPr>
            <a:cxnSpLocks/>
          </p:cNvCxnSpPr>
          <p:nvPr/>
        </p:nvCxnSpPr>
        <p:spPr>
          <a:xfrm flipH="1">
            <a:off x="6461986" y="281392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76F85C-8CCB-4C66-9361-5EF87865A7AA}"/>
              </a:ext>
            </a:extLst>
          </p:cNvPr>
          <p:cNvCxnSpPr>
            <a:cxnSpLocks/>
          </p:cNvCxnSpPr>
          <p:nvPr/>
        </p:nvCxnSpPr>
        <p:spPr>
          <a:xfrm flipH="1">
            <a:off x="6646705" y="320822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5C4387-CA38-47C6-BC15-62CB4C0148A2}"/>
              </a:ext>
            </a:extLst>
          </p:cNvPr>
          <p:cNvCxnSpPr>
            <a:cxnSpLocks/>
          </p:cNvCxnSpPr>
          <p:nvPr/>
        </p:nvCxnSpPr>
        <p:spPr>
          <a:xfrm flipH="1">
            <a:off x="6023113" y="35951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C82543B-B0A8-4A5F-B35C-3C5E308111B5}"/>
              </a:ext>
            </a:extLst>
          </p:cNvPr>
          <p:cNvCxnSpPr>
            <a:cxnSpLocks/>
          </p:cNvCxnSpPr>
          <p:nvPr/>
        </p:nvCxnSpPr>
        <p:spPr>
          <a:xfrm flipH="1">
            <a:off x="6339841" y="392752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5560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104448" y="4805917"/>
            <a:ext cx="4018826" cy="11325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D089E06-9903-4071-8374-FF263445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768132C-D7DB-4660-AB02-304C4F03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766577-134B-4823-B159-12322291E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965893" y="5044062"/>
            <a:ext cx="3996341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A15BA8-649B-41E6-8F58-0415E2192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208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4" y="5747058"/>
            <a:ext cx="542671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0ED24-66E7-4306-9BF9-B6FDDE3F1148}"/>
              </a:ext>
            </a:extLst>
          </p:cNvPr>
          <p:cNvCxnSpPr/>
          <p:nvPr/>
        </p:nvCxnSpPr>
        <p:spPr>
          <a:xfrm>
            <a:off x="1648047" y="1584251"/>
            <a:ext cx="11802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5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Flowchart: Connector 12">
            <a:hlinkClick r:id="rId20" action="ppaction://hlinksldjump"/>
            <a:extLst>
              <a:ext uri="{FF2B5EF4-FFF2-40B4-BE49-F238E27FC236}">
                <a16:creationId xmlns:a16="http://schemas.microsoft.com/office/drawing/2014/main" id="{09DEF26E-3AEE-40B5-B9F2-44F12E67B91D}"/>
              </a:ext>
            </a:extLst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21" action="ppaction://hlinksldjump"/>
            <a:extLst>
              <a:ext uri="{FF2B5EF4-FFF2-40B4-BE49-F238E27FC236}">
                <a16:creationId xmlns:a16="http://schemas.microsoft.com/office/drawing/2014/main" id="{C3CA3D65-815E-41AF-BA9B-332F7BDD3E56}"/>
              </a:ext>
            </a:extLst>
          </p:cNvPr>
          <p:cNvSpPr/>
          <p:nvPr/>
        </p:nvSpPr>
        <p:spPr>
          <a:xfrm>
            <a:off x="11353800" y="6319940"/>
            <a:ext cx="838200" cy="457200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1616149" y="5220586"/>
            <a:ext cx="14034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4125433" y="4274288"/>
            <a:ext cx="21584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00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aseline="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lang="en-US" sz="3000" baseline="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23D233-9AE8-4A4C-9E84-09B30D2A6F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053" y="5794008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89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E72CFD-EBB4-4A1B-96F8-9AA2777A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3953" y="2679405"/>
            <a:ext cx="6602819" cy="1721939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3A9359A-1FCB-43A0-BE1E-C6B75A846A58}"/>
              </a:ext>
            </a:extLst>
          </p:cNvPr>
          <p:cNvSpPr/>
          <p:nvPr/>
        </p:nvSpPr>
        <p:spPr>
          <a:xfrm>
            <a:off x="2987749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FA58FD1-8666-44B4-AD10-A32DA2F70AF9}"/>
              </a:ext>
            </a:extLst>
          </p:cNvPr>
          <p:cNvSpPr/>
          <p:nvPr/>
        </p:nvSpPr>
        <p:spPr>
          <a:xfrm>
            <a:off x="7506586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45BE3F-3DD5-436F-B13D-ED0353DD15BC}"/>
              </a:ext>
            </a:extLst>
          </p:cNvPr>
          <p:cNvSpPr/>
          <p:nvPr/>
        </p:nvSpPr>
        <p:spPr>
          <a:xfrm>
            <a:off x="3168502" y="3646967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9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FAE80-8E8C-4C8A-BE5D-735F26DF5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BE7A5C-E343-4B4A-B398-A1AD44AA2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02890" y="772856"/>
            <a:ext cx="55507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Ông bị đau chân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 sưng nó tấy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Đi phải chống gậy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Khập khiễng, khập khà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Bước lên thềm nhà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Nhấc chân quá khó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Thấy ông nhăn nhó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Việt chơi ngoài sân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Lon ton lại gần,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Âu yếm, nhanh nhảu:</a:t>
            </a:r>
            <a:endParaRPr lang="vi-VN" sz="28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270919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172E4-2F86-4B7B-BBF8-11AF73F0E3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6BA2AE-815B-4849-A21E-B94E59340051}"/>
              </a:ext>
            </a:extLst>
          </p:cNvPr>
          <p:cNvSpPr txBox="1">
            <a:spLocks/>
          </p:cNvSpPr>
          <p:nvPr/>
        </p:nvSpPr>
        <p:spPr>
          <a:xfrm>
            <a:off x="838200" y="27931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“O….o”</a:t>
            </a:r>
          </a:p>
        </p:txBody>
      </p:sp>
      <p:pic>
        <p:nvPicPr>
          <p:cNvPr id="6" name="Content Placeholder 8" descr="0083">
            <a:extLst>
              <a:ext uri="{FF2B5EF4-FFF2-40B4-BE49-F238E27FC236}">
                <a16:creationId xmlns:a16="http://schemas.microsoft.com/office/drawing/2014/main" id="{6D482A59-4E5C-470E-B620-C20BBBAC6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988" y="2793188"/>
            <a:ext cx="319361" cy="477807"/>
          </a:xfrm>
          <a:prstGeom prst="rect">
            <a:avLst/>
          </a:prstGeom>
        </p:spPr>
      </p:pic>
      <p:pic>
        <p:nvPicPr>
          <p:cNvPr id="7" name="Content Placeholder 8" descr="0083">
            <a:extLst>
              <a:ext uri="{FF2B5EF4-FFF2-40B4-BE49-F238E27FC236}">
                <a16:creationId xmlns:a16="http://schemas.microsoft.com/office/drawing/2014/main" id="{DB83DF43-1152-4F6E-82EA-BC1DF2DFB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254" y="3762390"/>
            <a:ext cx="329569" cy="477807"/>
          </a:xfrm>
          <a:prstGeom prst="rect">
            <a:avLst/>
          </a:prstGeom>
        </p:spPr>
      </p:pic>
      <p:pic>
        <p:nvPicPr>
          <p:cNvPr id="8" name="Content Placeholder 8" descr="0083">
            <a:extLst>
              <a:ext uri="{FF2B5EF4-FFF2-40B4-BE49-F238E27FC236}">
                <a16:creationId xmlns:a16="http://schemas.microsoft.com/office/drawing/2014/main" id="{3FA826FB-CB39-4091-A698-DFE25E2C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988" y="3762389"/>
            <a:ext cx="223245" cy="477807"/>
          </a:xfrm>
          <a:prstGeom prst="rect">
            <a:avLst/>
          </a:prstGeom>
        </p:spPr>
      </p:pic>
      <p:pic>
        <p:nvPicPr>
          <p:cNvPr id="9" name="Content Placeholder 8" descr="0083">
            <a:extLst>
              <a:ext uri="{FF2B5EF4-FFF2-40B4-BE49-F238E27FC236}">
                <a16:creationId xmlns:a16="http://schemas.microsoft.com/office/drawing/2014/main" id="{9F997203-0648-4863-9DEA-09C3509C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09" y="4246171"/>
            <a:ext cx="223245" cy="477807"/>
          </a:xfrm>
          <a:prstGeom prst="rect">
            <a:avLst/>
          </a:prstGeom>
        </p:spPr>
      </p:pic>
      <p:pic>
        <p:nvPicPr>
          <p:cNvPr id="10" name="Content Placeholder 8" descr="0083">
            <a:extLst>
              <a:ext uri="{FF2B5EF4-FFF2-40B4-BE49-F238E27FC236}">
                <a16:creationId xmlns:a16="http://schemas.microsoft.com/office/drawing/2014/main" id="{D83360C2-B26A-4B38-AD65-46B8AE42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877" y="4246171"/>
            <a:ext cx="289717" cy="477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F1776A-AC2A-4019-BD34-7253A5796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ac hay at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F603ED-D1C3-4DAC-BA35-48FC22AD8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8829" y="2353469"/>
            <a:ext cx="9133114" cy="295876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FF3496-515F-4356-BA46-2F2CBA09A07D}"/>
              </a:ext>
            </a:extLst>
          </p:cNvPr>
          <p:cNvSpPr/>
          <p:nvPr/>
        </p:nvSpPr>
        <p:spPr>
          <a:xfrm>
            <a:off x="5334000" y="2906486"/>
            <a:ext cx="4136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B0EFD1-A6B0-4C33-8D3E-CD4E3B653C2A}"/>
              </a:ext>
            </a:extLst>
          </p:cNvPr>
          <p:cNvSpPr/>
          <p:nvPr/>
        </p:nvSpPr>
        <p:spPr>
          <a:xfrm>
            <a:off x="7097486" y="283028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E76BD7-5FAA-424B-ABF1-C08C4DBAC929}"/>
              </a:ext>
            </a:extLst>
          </p:cNvPr>
          <p:cNvSpPr/>
          <p:nvPr/>
        </p:nvSpPr>
        <p:spPr>
          <a:xfrm>
            <a:off x="9133115" y="2852058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986BFE-E8D9-47E3-A7BD-27C660E149B7}"/>
              </a:ext>
            </a:extLst>
          </p:cNvPr>
          <p:cNvSpPr/>
          <p:nvPr/>
        </p:nvSpPr>
        <p:spPr>
          <a:xfrm>
            <a:off x="5421086" y="3946071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542AF6-E26E-45EB-A279-B11313C2F563}"/>
              </a:ext>
            </a:extLst>
          </p:cNvPr>
          <p:cNvSpPr/>
          <p:nvPr/>
        </p:nvSpPr>
        <p:spPr>
          <a:xfrm>
            <a:off x="7516585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75D254-230B-496F-B512-4FB3F85E66E1}"/>
              </a:ext>
            </a:extLst>
          </p:cNvPr>
          <p:cNvSpPr/>
          <p:nvPr/>
        </p:nvSpPr>
        <p:spPr>
          <a:xfrm>
            <a:off x="8844643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539F7D-A644-459B-B3AE-775DB0BD3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EC5D322D-A23E-40A4-839D-27143A950726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5DF6185-D002-4EC8-B9C4-D8C1B832F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E755E-E852-4705-8AF2-D2584A3A3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D2367-6F25-44BC-B7B3-DA197D49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05" y="772887"/>
            <a:ext cx="8829675" cy="35589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83C806-B512-4421-82B1-DB92D9F13DCE}"/>
              </a:ext>
            </a:extLst>
          </p:cNvPr>
          <p:cNvSpPr/>
          <p:nvPr/>
        </p:nvSpPr>
        <p:spPr>
          <a:xfrm>
            <a:off x="1682171" y="4677276"/>
            <a:ext cx="7957457" cy="1230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Chỉ sự vật: bếp, chảo, quạt, đồ chơi, chổi, cây, rau</a:t>
            </a:r>
          </a:p>
          <a:p>
            <a:pPr algn="l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Chỉ hoạt động: nấu, nhặt, chơi, sửa, quét, tưới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F26CF-E952-4170-98B0-FFFD1691F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9083-D6D4-470C-9EF0-8FD01141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Tìm 3 từ ngữ chỉ hoạt động trong đoạn thơ dưới đây: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A9BC0-F1B3-48BC-81CA-789CB299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55952-1255-4E7F-AA61-73FB1935F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7" y="1825625"/>
            <a:ext cx="7173685" cy="2717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42269D-0986-4367-A9B7-5ED0EFDCD08C}"/>
              </a:ext>
            </a:extLst>
          </p:cNvPr>
          <p:cNvCxnSpPr>
            <a:cxnSpLocks/>
          </p:cNvCxnSpPr>
          <p:nvPr/>
        </p:nvCxnSpPr>
        <p:spPr>
          <a:xfrm>
            <a:off x="3016332" y="2315689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272297-5C68-45CF-852F-CD49CCAE4C80}"/>
              </a:ext>
            </a:extLst>
          </p:cNvPr>
          <p:cNvCxnSpPr>
            <a:cxnSpLocks/>
          </p:cNvCxnSpPr>
          <p:nvPr/>
        </p:nvCxnSpPr>
        <p:spPr>
          <a:xfrm>
            <a:off x="3051958" y="2802577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51A7DF-706F-4C04-840E-6F5DDAA9C065}"/>
              </a:ext>
            </a:extLst>
          </p:cNvPr>
          <p:cNvCxnSpPr>
            <a:cxnSpLocks/>
          </p:cNvCxnSpPr>
          <p:nvPr/>
        </p:nvCxnSpPr>
        <p:spPr>
          <a:xfrm>
            <a:off x="7683335" y="2861954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95AF018-DF04-4F23-AC9B-CFAEFA85A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2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DC55-0F4C-4A04-980A-C834C436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732"/>
            <a:ext cx="10515600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Quan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91DEA9-4EFC-4E87-86FF-B2AC048E7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2563" y="1200831"/>
            <a:ext cx="7275007" cy="5210855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74484C3-E024-4BB3-9475-3CBC4DB9B2F6}"/>
              </a:ext>
            </a:extLst>
          </p:cNvPr>
          <p:cNvSpPr/>
          <p:nvPr/>
        </p:nvSpPr>
        <p:spPr>
          <a:xfrm>
            <a:off x="7968343" y="1306286"/>
            <a:ext cx="3842657" cy="383177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dang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tivi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E0473-FAA3-456B-8B57-C378ED65E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5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066990" y="141287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884FC92-8905-47E9-B012-0FDEFE36CD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906270"/>
            <a:ext cx="7881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đoạn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21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75D7AC-2095-4868-82A8-71D3F446A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" y="544436"/>
            <a:ext cx="8346164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906376-9F8E-4500-BFB8-01FE18DAE9BA}"/>
              </a:ext>
            </a:extLst>
          </p:cNvPr>
          <p:cNvSpPr/>
          <p:nvPr/>
        </p:nvSpPr>
        <p:spPr>
          <a:xfrm>
            <a:off x="7976344" y="1403730"/>
            <a:ext cx="4112169" cy="2908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 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4256F9-D14A-42AF-AEAB-FB47EB393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5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327564" y="190005"/>
            <a:ext cx="7101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3-5 câu kể về một công việc em đã làm cùng người thân.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2660073" y="1888177"/>
            <a:ext cx="7101444" cy="330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em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gái rửa bát. Chị rửa bát còn em sẽ xếp bát lên giá để cho ráo nước. Hai chị em vừa làm vừa hát rất vui.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37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906270"/>
            <a:ext cx="7881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mở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rộng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89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  <p:sp>
        <p:nvSpPr>
          <p:cNvPr id="15" name="Flowchart: Connector 14">
            <a:hlinkClick r:id="rId23" action="ppaction://hlinksldjump"/>
            <a:extLst>
              <a:ext uri="{FF2B5EF4-FFF2-40B4-BE49-F238E27FC236}">
                <a16:creationId xmlns:a16="http://schemas.microsoft.com/office/drawing/2014/main" id="{BEF4C473-0C62-41F8-AD06-DF8B2C3E540A}"/>
              </a:ext>
            </a:extLst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6" name="Right Arrow 2">
            <a:hlinkClick r:id="rId24" action="ppaction://hlinksldjump"/>
            <a:extLst>
              <a:ext uri="{FF2B5EF4-FFF2-40B4-BE49-F238E27FC236}">
                <a16:creationId xmlns:a16="http://schemas.microsoft.com/office/drawing/2014/main" id="{3B9A9D1C-3449-4A95-A0F4-CD861BA32582}"/>
              </a:ext>
            </a:extLst>
          </p:cNvPr>
          <p:cNvSpPr/>
          <p:nvPr/>
        </p:nvSpPr>
        <p:spPr>
          <a:xfrm>
            <a:off x="11049000" y="6082121"/>
            <a:ext cx="992860" cy="62348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1E4C5C0-B056-49A7-B281-3AA597D2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25194"/>
            <a:ext cx="10905066" cy="4007610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CDAE3-B6E9-48A3-8F14-A305B99DD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7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B037F8D-4232-4335-86A8-3968DD3D9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75" y="643467"/>
            <a:ext cx="612204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0FF822-EDE6-4EA6-90EC-041355620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Arrow: Right 16">
            <a:hlinkClick r:id="rId10" action="ppaction://hlinksldjump"/>
            <a:extLst>
              <a:ext uri="{FF2B5EF4-FFF2-40B4-BE49-F238E27FC236}">
                <a16:creationId xmlns:a16="http://schemas.microsoft.com/office/drawing/2014/main" id="{FB0B27BB-CCA9-4E74-A116-8278A02C495B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Right Arrow 1">
            <a:hlinkClick r:id="rId23" action="ppaction://hlinksldjump"/>
            <a:extLst>
              <a:ext uri="{FF2B5EF4-FFF2-40B4-BE49-F238E27FC236}">
                <a16:creationId xmlns:a16="http://schemas.microsoft.com/office/drawing/2014/main" id="{655B4FE8-9F06-4595-BAD6-79B5BF82FCAF}"/>
              </a:ext>
            </a:extLst>
          </p:cNvPr>
          <p:cNvSpPr/>
          <p:nvPr/>
        </p:nvSpPr>
        <p:spPr>
          <a:xfrm>
            <a:off x="11353800" y="6156545"/>
            <a:ext cx="764038" cy="591689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>
            <a:hlinkClick r:id="rId24" action="ppaction://hlinksldjump"/>
            <a:extLst>
              <a:ext uri="{FF2B5EF4-FFF2-40B4-BE49-F238E27FC236}">
                <a16:creationId xmlns:a16="http://schemas.microsoft.com/office/drawing/2014/main" id="{188654FB-A120-4C3E-BF0C-0989D3603736}"/>
              </a:ext>
            </a:extLst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:a16="http://schemas.microsoft.com/office/drawing/2014/main" id="{B77C5336-4643-4B9A-8B38-0B9B8287D483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2E8E22-82CE-44C2-8C09-D69954530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ransition advClick="0">
    <p:wedg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1350</Words>
  <Application>Microsoft Office PowerPoint</Application>
  <PresentationFormat>Widescreen</PresentationFormat>
  <Paragraphs>297</Paragraphs>
  <Slides>42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42</vt:i4>
      </vt:variant>
    </vt:vector>
  </HeadingPairs>
  <TitlesOfParts>
    <vt:vector size="61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HP001 4 hang 1 ô ly</vt:lpstr>
      <vt:lpstr>Times New Roman</vt:lpstr>
      <vt:lpstr>Verdana</vt:lpstr>
      <vt:lpstr>1_Office Theme</vt:lpstr>
      <vt:lpstr>2_Office Theme</vt:lpstr>
      <vt:lpstr>4_Office Theme</vt:lpstr>
      <vt:lpstr>5_Office Theme</vt:lpstr>
      <vt:lpstr>6_Office Theme</vt:lpstr>
      <vt:lpstr>9_Office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PowerPoint Presentation</vt:lpstr>
      <vt:lpstr>Thương ông</vt:lpstr>
      <vt:lpstr>Thương ông</vt:lpstr>
      <vt:lpstr>Thương ông</vt:lpstr>
      <vt:lpstr>Thương ông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  <vt:lpstr>1. Từ ngữ thể hiện dáng vẻ của Việt</vt:lpstr>
      <vt:lpstr>PowerPoint Presentation</vt:lpstr>
      <vt:lpstr>PowerPoint Presentation</vt:lpstr>
      <vt:lpstr>PowerPoint Presentation</vt:lpstr>
      <vt:lpstr>2. Chọn a hoặc b</vt:lpstr>
      <vt:lpstr>Chọn ac hay at thay cho ô vuông</vt:lpstr>
      <vt:lpstr>PowerPoint Presentation</vt:lpstr>
      <vt:lpstr>PowerPoint Presentation</vt:lpstr>
      <vt:lpstr>PowerPoint Presentation</vt:lpstr>
      <vt:lpstr>2. Tìm 3 từ ngữ chỉ hoạt động trong đoạn thơ dưới đây:</vt:lpstr>
      <vt:lpstr>3. Quan sát tranh và trả lời câu hỏi: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HOAHONG</cp:lastModifiedBy>
  <cp:revision>8</cp:revision>
  <dcterms:created xsi:type="dcterms:W3CDTF">2021-05-27T09:39:36Z</dcterms:created>
  <dcterms:modified xsi:type="dcterms:W3CDTF">2021-12-23T12:21:06Z</dcterms:modified>
</cp:coreProperties>
</file>