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34" r:id="rId5"/>
    <p:sldMasterId id="2147483736" r:id="rId6"/>
    <p:sldMasterId id="2147483772" r:id="rId7"/>
  </p:sldMasterIdLst>
  <p:notesMasterIdLst>
    <p:notesMasterId r:id="rId45"/>
  </p:notesMasterIdLst>
  <p:sldIdLst>
    <p:sldId id="270" r:id="rId8"/>
    <p:sldId id="271" r:id="rId9"/>
    <p:sldId id="258" r:id="rId10"/>
    <p:sldId id="257" r:id="rId11"/>
    <p:sldId id="266" r:id="rId12"/>
    <p:sldId id="268" r:id="rId13"/>
    <p:sldId id="267" r:id="rId14"/>
    <p:sldId id="272" r:id="rId15"/>
    <p:sldId id="262" r:id="rId16"/>
    <p:sldId id="506" r:id="rId17"/>
    <p:sldId id="507" r:id="rId18"/>
    <p:sldId id="508" r:id="rId19"/>
    <p:sldId id="509" r:id="rId20"/>
    <p:sldId id="304" r:id="rId21"/>
    <p:sldId id="521" r:id="rId22"/>
    <p:sldId id="495" r:id="rId23"/>
    <p:sldId id="325" r:id="rId24"/>
    <p:sldId id="276" r:id="rId25"/>
    <p:sldId id="510" r:id="rId26"/>
    <p:sldId id="279" r:id="rId27"/>
    <p:sldId id="280" r:id="rId28"/>
    <p:sldId id="282" r:id="rId29"/>
    <p:sldId id="511" r:id="rId30"/>
    <p:sldId id="512" r:id="rId31"/>
    <p:sldId id="285" r:id="rId32"/>
    <p:sldId id="286" r:id="rId33"/>
    <p:sldId id="513" r:id="rId34"/>
    <p:sldId id="514" r:id="rId35"/>
    <p:sldId id="515" r:id="rId36"/>
    <p:sldId id="516" r:id="rId37"/>
    <p:sldId id="328" r:id="rId38"/>
    <p:sldId id="487" r:id="rId39"/>
    <p:sldId id="517" r:id="rId40"/>
    <p:sldId id="519" r:id="rId41"/>
    <p:sldId id="520" r:id="rId42"/>
    <p:sldId id="522" r:id="rId43"/>
    <p:sldId id="27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51" d="100"/>
          <a:sy n="51" d="100"/>
        </p:scale>
        <p:origin x="795"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12/16/2021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56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12/16/2021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12/16/2021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png"/><Relationship Id="rId18" Type="http://schemas.openxmlformats.org/officeDocument/2006/relationships/image" Target="../media/image14.png"/><Relationship Id="rId3" Type="http://schemas.microsoft.com/office/2007/relationships/media" Target="../media/media3.mp3"/><Relationship Id="rId21" Type="http://schemas.openxmlformats.org/officeDocument/2006/relationships/image" Target="../media/image16.png"/><Relationship Id="rId7" Type="http://schemas.microsoft.com/office/2007/relationships/media" Target="../media/media5.mp3"/><Relationship Id="rId12" Type="http://schemas.openxmlformats.org/officeDocument/2006/relationships/image" Target="../media/image10.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3.png"/><Relationship Id="rId20"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jpg"/><Relationship Id="rId5" Type="http://schemas.microsoft.com/office/2007/relationships/media" Target="../media/media4.mp3"/><Relationship Id="rId15" Type="http://schemas.openxmlformats.org/officeDocument/2006/relationships/image" Target="../media/image12.png"/><Relationship Id="rId10" Type="http://schemas.openxmlformats.org/officeDocument/2006/relationships/notesSlide" Target="../notesSlides/notesSlide1.xml"/><Relationship Id="rId19"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21.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18"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png"/><Relationship Id="rId5" Type="http://schemas.microsoft.com/office/2007/relationships/media" Target="../media/media4.mp3"/><Relationship Id="rId15" Type="http://schemas.openxmlformats.org/officeDocument/2006/relationships/image" Target="../media/image13.png"/><Relationship Id="rId10" Type="http://schemas.openxmlformats.org/officeDocument/2006/relationships/image" Target="../media/image17.jpg"/><Relationship Id="rId19"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1.jpg"/><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9.png"/><Relationship Id="rId18" Type="http://schemas.openxmlformats.org/officeDocument/2006/relationships/image" Target="../media/image52.gif"/><Relationship Id="rId26" Type="http://schemas.microsoft.com/office/2007/relationships/hdphoto" Target="../media/hdphoto11.wdp"/><Relationship Id="rId3" Type="http://schemas.openxmlformats.org/officeDocument/2006/relationships/image" Target="../media/image43.png"/><Relationship Id="rId21" Type="http://schemas.openxmlformats.org/officeDocument/2006/relationships/image" Target="../media/image54.png"/><Relationship Id="rId7" Type="http://schemas.openxmlformats.org/officeDocument/2006/relationships/image" Target="../media/image45.png"/><Relationship Id="rId12" Type="http://schemas.openxmlformats.org/officeDocument/2006/relationships/image" Target="../media/image48.gif"/><Relationship Id="rId17" Type="http://schemas.openxmlformats.org/officeDocument/2006/relationships/image" Target="../media/image51.png"/><Relationship Id="rId25" Type="http://schemas.openxmlformats.org/officeDocument/2006/relationships/image" Target="../media/image56.png"/><Relationship Id="rId2" Type="http://schemas.openxmlformats.org/officeDocument/2006/relationships/image" Target="../media/image42.gif"/><Relationship Id="rId16" Type="http://schemas.microsoft.com/office/2007/relationships/hdphoto" Target="../media/hdphoto7.wdp"/><Relationship Id="rId20" Type="http://schemas.microsoft.com/office/2007/relationships/hdphoto" Target="../media/hdphoto8.wdp"/><Relationship Id="rId29" Type="http://schemas.openxmlformats.org/officeDocument/2006/relationships/image" Target="../media/image58.gif"/><Relationship Id="rId1" Type="http://schemas.openxmlformats.org/officeDocument/2006/relationships/slideLayout" Target="../slideLayouts/slideLayout60.xml"/><Relationship Id="rId6" Type="http://schemas.microsoft.com/office/2007/relationships/hdphoto" Target="../media/hdphoto3.wdp"/><Relationship Id="rId11" Type="http://schemas.openxmlformats.org/officeDocument/2006/relationships/image" Target="../media/image47.gif"/><Relationship Id="rId24" Type="http://schemas.microsoft.com/office/2007/relationships/hdphoto" Target="../media/hdphoto10.wdp"/><Relationship Id="rId5" Type="http://schemas.openxmlformats.org/officeDocument/2006/relationships/image" Target="../media/image44.png"/><Relationship Id="rId15" Type="http://schemas.openxmlformats.org/officeDocument/2006/relationships/image" Target="../media/image50.png"/><Relationship Id="rId23" Type="http://schemas.openxmlformats.org/officeDocument/2006/relationships/image" Target="../media/image55.png"/><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image" Target="../media/image53.png"/><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46.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57.png"/><Relationship Id="rId30"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18"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png"/><Relationship Id="rId5" Type="http://schemas.microsoft.com/office/2007/relationships/media" Target="../media/media4.mp3"/><Relationship Id="rId15" Type="http://schemas.openxmlformats.org/officeDocument/2006/relationships/image" Target="../media/image13.png"/><Relationship Id="rId10" Type="http://schemas.openxmlformats.org/officeDocument/2006/relationships/image" Target="../media/image18.jpg"/><Relationship Id="rId19"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1.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1.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6.xml"/><Relationship Id="rId5" Type="http://schemas.openxmlformats.org/officeDocument/2006/relationships/image" Target="../media/image2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BAD4325-1763-4A8D-A59D-8B5687BE6746}"/>
              </a:ext>
            </a:extLst>
          </p:cNvPr>
          <p:cNvPicPr>
            <a:picLocks noChangeAspect="1"/>
          </p:cNvPicPr>
          <p:nvPr/>
        </p:nvPicPr>
        <p:blipFill>
          <a:blip r:embed="rId3"/>
          <a:stretch>
            <a:fillRect/>
          </a:stretch>
        </p:blipFill>
        <p:spPr>
          <a:xfrm>
            <a:off x="8243883" y="1360967"/>
            <a:ext cx="3841791" cy="2555360"/>
          </a:xfrm>
          <a:prstGeom prst="rect">
            <a:avLst/>
          </a:prstGeom>
        </p:spPr>
      </p:pic>
      <p:pic>
        <p:nvPicPr>
          <p:cNvPr id="14" name="Picture 13">
            <a:extLst>
              <a:ext uri="{FF2B5EF4-FFF2-40B4-BE49-F238E27FC236}">
                <a16:creationId xmlns:a16="http://schemas.microsoft.com/office/drawing/2014/main" id="{AF6C919F-CCFC-4D8D-8B06-B6ED22DA8FF4}"/>
              </a:ext>
            </a:extLst>
          </p:cNvPr>
          <p:cNvPicPr>
            <a:picLocks noChangeAspect="1"/>
          </p:cNvPicPr>
          <p:nvPr/>
        </p:nvPicPr>
        <p:blipFill>
          <a:blip r:embed="rId4"/>
          <a:stretch>
            <a:fillRect/>
          </a:stretch>
        </p:blipFill>
        <p:spPr>
          <a:xfrm>
            <a:off x="950698" y="502902"/>
            <a:ext cx="6772275" cy="4591050"/>
          </a:xfrm>
          <a:prstGeom prst="rect">
            <a:avLst/>
          </a:prstGeom>
        </p:spPr>
      </p:pic>
      <p:pic>
        <p:nvPicPr>
          <p:cNvPr id="16" name="Picture 15">
            <a:extLst>
              <a:ext uri="{FF2B5EF4-FFF2-40B4-BE49-F238E27FC236}">
                <a16:creationId xmlns:a16="http://schemas.microsoft.com/office/drawing/2014/main" id="{F971D2B8-E3CD-4FAA-A5A0-0BB033D8BD99}"/>
              </a:ext>
            </a:extLst>
          </p:cNvPr>
          <p:cNvPicPr>
            <a:picLocks noChangeAspect="1"/>
          </p:cNvPicPr>
          <p:nvPr/>
        </p:nvPicPr>
        <p:blipFill>
          <a:blip r:embed="rId5"/>
          <a:stretch>
            <a:fillRect/>
          </a:stretch>
        </p:blipFill>
        <p:spPr>
          <a:xfrm>
            <a:off x="1064998" y="5163562"/>
            <a:ext cx="6657975" cy="1543050"/>
          </a:xfrm>
          <a:prstGeom prst="rect">
            <a:avLst/>
          </a:prstGeom>
        </p:spPr>
      </p:pic>
      <p:sp>
        <p:nvSpPr>
          <p:cNvPr id="17" name="Cloud 16">
            <a:extLst>
              <a:ext uri="{FF2B5EF4-FFF2-40B4-BE49-F238E27FC236}">
                <a16:creationId xmlns:a16="http://schemas.microsoft.com/office/drawing/2014/main" id="{AB44F01F-64FB-403D-8BC3-EE4DB1671F6A}"/>
              </a:ext>
            </a:extLst>
          </p:cNvPr>
          <p:cNvSpPr/>
          <p:nvPr/>
        </p:nvSpPr>
        <p:spPr>
          <a:xfrm>
            <a:off x="8681085" y="5163562"/>
            <a:ext cx="271914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E928416D-496E-4004-BD46-8576C6509999}"/>
              </a:ext>
            </a:extLst>
          </p:cNvPr>
          <p:cNvCxnSpPr/>
          <p:nvPr/>
        </p:nvCxnSpPr>
        <p:spPr>
          <a:xfrm flipH="1">
            <a:off x="5574244" y="3896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2935CF-D9D8-4425-B793-55C6E016B5B6}"/>
              </a:ext>
            </a:extLst>
          </p:cNvPr>
          <p:cNvCxnSpPr/>
          <p:nvPr/>
        </p:nvCxnSpPr>
        <p:spPr>
          <a:xfrm flipH="1">
            <a:off x="4786489" y="66666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483982-CA90-4773-B89D-1AAA01143119}"/>
              </a:ext>
            </a:extLst>
          </p:cNvPr>
          <p:cNvCxnSpPr/>
          <p:nvPr/>
        </p:nvCxnSpPr>
        <p:spPr>
          <a:xfrm flipH="1">
            <a:off x="4701494" y="106867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02973C-EA4F-4702-AA55-635ED8DA261E}"/>
              </a:ext>
            </a:extLst>
          </p:cNvPr>
          <p:cNvCxnSpPr/>
          <p:nvPr/>
        </p:nvCxnSpPr>
        <p:spPr>
          <a:xfrm flipH="1">
            <a:off x="7613071" y="108767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8A91EB-381E-4A9C-93DD-375E3E93F511}"/>
              </a:ext>
            </a:extLst>
          </p:cNvPr>
          <p:cNvCxnSpPr/>
          <p:nvPr/>
        </p:nvCxnSpPr>
        <p:spPr>
          <a:xfrm flipH="1">
            <a:off x="2605136" y="136712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804E7A-74CE-469F-8D03-119799DC52DF}"/>
              </a:ext>
            </a:extLst>
          </p:cNvPr>
          <p:cNvCxnSpPr/>
          <p:nvPr/>
        </p:nvCxnSpPr>
        <p:spPr>
          <a:xfrm flipH="1">
            <a:off x="4259574" y="162198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CF4404-9006-4CBB-B5CF-5B3345974728}"/>
              </a:ext>
            </a:extLst>
          </p:cNvPr>
          <p:cNvCxnSpPr/>
          <p:nvPr/>
        </p:nvCxnSpPr>
        <p:spPr>
          <a:xfrm flipH="1">
            <a:off x="3407008" y="2062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BC0E44-0E3E-4C9F-9CBF-1018F09FA844}"/>
              </a:ext>
            </a:extLst>
          </p:cNvPr>
          <p:cNvCxnSpPr/>
          <p:nvPr/>
        </p:nvCxnSpPr>
        <p:spPr>
          <a:xfrm flipH="1">
            <a:off x="3481443" y="239314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A307DE-4A52-43FE-83CC-AFC148E15647}"/>
              </a:ext>
            </a:extLst>
          </p:cNvPr>
          <p:cNvCxnSpPr/>
          <p:nvPr/>
        </p:nvCxnSpPr>
        <p:spPr>
          <a:xfrm flipH="1">
            <a:off x="3626042" y="26386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D029B7-B31C-4F59-B9D0-497A6A6B975F}"/>
              </a:ext>
            </a:extLst>
          </p:cNvPr>
          <p:cNvCxnSpPr/>
          <p:nvPr/>
        </p:nvCxnSpPr>
        <p:spPr>
          <a:xfrm flipH="1">
            <a:off x="7574971" y="297681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E1DDB4-E276-4296-9F84-5E92AC30AE70}"/>
              </a:ext>
            </a:extLst>
          </p:cNvPr>
          <p:cNvCxnSpPr/>
          <p:nvPr/>
        </p:nvCxnSpPr>
        <p:spPr>
          <a:xfrm flipH="1">
            <a:off x="2681336" y="34027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9F956DD-49CE-4605-81A0-BF8E803C3385}"/>
              </a:ext>
            </a:extLst>
          </p:cNvPr>
          <p:cNvCxnSpPr/>
          <p:nvPr/>
        </p:nvCxnSpPr>
        <p:spPr>
          <a:xfrm flipH="1">
            <a:off x="3626042" y="36962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4FBCFF-B0FE-489B-8228-D7C1382A1F14}"/>
              </a:ext>
            </a:extLst>
          </p:cNvPr>
          <p:cNvCxnSpPr/>
          <p:nvPr/>
        </p:nvCxnSpPr>
        <p:spPr>
          <a:xfrm flipH="1">
            <a:off x="2681336" y="402829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9F3E8F2-1E0E-43C6-BE51-FBE28360350D}"/>
              </a:ext>
            </a:extLst>
          </p:cNvPr>
          <p:cNvCxnSpPr/>
          <p:nvPr/>
        </p:nvCxnSpPr>
        <p:spPr>
          <a:xfrm flipH="1">
            <a:off x="5664780" y="424833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9B3C58-E702-499B-93E0-BE2E505CC840}"/>
              </a:ext>
            </a:extLst>
          </p:cNvPr>
          <p:cNvCxnSpPr/>
          <p:nvPr/>
        </p:nvCxnSpPr>
        <p:spPr>
          <a:xfrm flipH="1">
            <a:off x="7270296" y="46538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B08E88-DEEE-46F2-BC50-E6009BDD6A4C}"/>
              </a:ext>
            </a:extLst>
          </p:cNvPr>
          <p:cNvCxnSpPr/>
          <p:nvPr/>
        </p:nvCxnSpPr>
        <p:spPr>
          <a:xfrm flipH="1">
            <a:off x="3857245" y="51460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C1EFFE-EFC8-4F3C-9843-B03B9073A441}"/>
              </a:ext>
            </a:extLst>
          </p:cNvPr>
          <p:cNvCxnSpPr/>
          <p:nvPr/>
        </p:nvCxnSpPr>
        <p:spPr>
          <a:xfrm flipH="1">
            <a:off x="7610697" y="527427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9079-D113-4BF3-AE4E-BFA11E66F684}"/>
              </a:ext>
            </a:extLst>
          </p:cNvPr>
          <p:cNvCxnSpPr/>
          <p:nvPr/>
        </p:nvCxnSpPr>
        <p:spPr>
          <a:xfrm flipH="1">
            <a:off x="2060502" y="5935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D091-C464-4CF4-81B0-2A14C52B91D3}"/>
              </a:ext>
            </a:extLst>
          </p:cNvPr>
          <p:cNvSpPr>
            <a:spLocks noGrp="1"/>
          </p:cNvSpPr>
          <p:nvPr>
            <p:ph type="title"/>
          </p:nvPr>
        </p:nvSpPr>
        <p:spPr/>
        <p:txBody>
          <a:bodyPr/>
          <a:lstStyle/>
          <a:p>
            <a:r>
              <a:rPr lang="en-US" dirty="0" err="1">
                <a:latin typeface="Arial-Rounded" panose="020B0500000000000000" pitchFamily="34" charset="0"/>
                <a:ea typeface="Arial-Rounded" panose="020B0500000000000000" pitchFamily="34" charset="0"/>
                <a:cs typeface="Arial-Rounded" panose="020B0500000000000000" pitchFamily="34" charset="0"/>
              </a:rPr>
              <a:t>Luyện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dài</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Content Placeholder 2">
            <a:extLst>
              <a:ext uri="{FF2B5EF4-FFF2-40B4-BE49-F238E27FC236}">
                <a16:creationId xmlns:a16="http://schemas.microsoft.com/office/drawing/2014/main" id="{A2F23C54-27F0-4D82-91AA-6D34740393B0}"/>
              </a:ext>
            </a:extLst>
          </p:cNvPr>
          <p:cNvSpPr>
            <a:spLocks noGrp="1"/>
          </p:cNvSpPr>
          <p:nvPr>
            <p:ph idx="1"/>
          </p:nvPr>
        </p:nvSpPr>
        <p:spPr/>
        <p:txBody>
          <a:bodyPr/>
          <a:lstStyle/>
          <a:p>
            <a:pPr marL="0" inden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Đến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bữa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ăn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nhìn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hai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Hường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lễ</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phép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đón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cơm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mẹ</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lại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nhớ</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đến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hai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bố</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chơi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với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nhau</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4" name="Straight Connector 3">
            <a:extLst>
              <a:ext uri="{FF2B5EF4-FFF2-40B4-BE49-F238E27FC236}">
                <a16:creationId xmlns:a16="http://schemas.microsoft.com/office/drawing/2014/main" id="{BCCCC942-4904-42EC-8315-AC216255006C}"/>
              </a:ext>
            </a:extLst>
          </p:cNvPr>
          <p:cNvCxnSpPr/>
          <p:nvPr/>
        </p:nvCxnSpPr>
        <p:spPr>
          <a:xfrm flipH="1">
            <a:off x="2832170" y="1825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6458BA-260F-40A4-A4DC-1D68A1C2A3B1}"/>
              </a:ext>
            </a:extLst>
          </p:cNvPr>
          <p:cNvCxnSpPr/>
          <p:nvPr/>
        </p:nvCxnSpPr>
        <p:spPr>
          <a:xfrm flipH="1">
            <a:off x="8486212" y="19332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4623003-392C-4CA6-84A2-08F3B203A94E}"/>
              </a:ext>
            </a:extLst>
          </p:cNvPr>
          <p:cNvCxnSpPr/>
          <p:nvPr/>
        </p:nvCxnSpPr>
        <p:spPr>
          <a:xfrm flipH="1">
            <a:off x="10642236" y="1825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8F55C1C-BD74-49AB-9F09-71646DA083C2}"/>
              </a:ext>
            </a:extLst>
          </p:cNvPr>
          <p:cNvCxnSpPr/>
          <p:nvPr/>
        </p:nvCxnSpPr>
        <p:spPr>
          <a:xfrm flipH="1">
            <a:off x="3177536" y="22881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34BE3-E4A0-495D-9534-EDC724992594}"/>
              </a:ext>
            </a:extLst>
          </p:cNvPr>
          <p:cNvCxnSpPr/>
          <p:nvPr/>
        </p:nvCxnSpPr>
        <p:spPr>
          <a:xfrm flipH="1">
            <a:off x="7324438" y="23732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DEE752-6176-455C-AA6B-AA6C8F606079}"/>
              </a:ext>
            </a:extLst>
          </p:cNvPr>
          <p:cNvCxnSpPr/>
          <p:nvPr/>
        </p:nvCxnSpPr>
        <p:spPr>
          <a:xfrm flipH="1">
            <a:off x="7472741" y="23740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6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BAD4325-1763-4A8D-A59D-8B5687BE6746}"/>
              </a:ext>
            </a:extLst>
          </p:cNvPr>
          <p:cNvPicPr>
            <a:picLocks noChangeAspect="1"/>
          </p:cNvPicPr>
          <p:nvPr/>
        </p:nvPicPr>
        <p:blipFill>
          <a:blip r:embed="rId3"/>
          <a:stretch>
            <a:fillRect/>
          </a:stretch>
        </p:blipFill>
        <p:spPr>
          <a:xfrm>
            <a:off x="8243883" y="1360967"/>
            <a:ext cx="3841791" cy="2555360"/>
          </a:xfrm>
          <a:prstGeom prst="rect">
            <a:avLst/>
          </a:prstGeom>
        </p:spPr>
      </p:pic>
      <p:pic>
        <p:nvPicPr>
          <p:cNvPr id="14" name="Picture 13">
            <a:extLst>
              <a:ext uri="{FF2B5EF4-FFF2-40B4-BE49-F238E27FC236}">
                <a16:creationId xmlns:a16="http://schemas.microsoft.com/office/drawing/2014/main" id="{AF6C919F-CCFC-4D8D-8B06-B6ED22DA8FF4}"/>
              </a:ext>
            </a:extLst>
          </p:cNvPr>
          <p:cNvPicPr>
            <a:picLocks noChangeAspect="1"/>
          </p:cNvPicPr>
          <p:nvPr/>
        </p:nvPicPr>
        <p:blipFill>
          <a:blip r:embed="rId4"/>
          <a:stretch>
            <a:fillRect/>
          </a:stretch>
        </p:blipFill>
        <p:spPr>
          <a:xfrm>
            <a:off x="950698" y="502902"/>
            <a:ext cx="6772275" cy="4591050"/>
          </a:xfrm>
          <a:prstGeom prst="rect">
            <a:avLst/>
          </a:prstGeom>
        </p:spPr>
      </p:pic>
      <p:pic>
        <p:nvPicPr>
          <p:cNvPr id="16" name="Picture 15">
            <a:extLst>
              <a:ext uri="{FF2B5EF4-FFF2-40B4-BE49-F238E27FC236}">
                <a16:creationId xmlns:a16="http://schemas.microsoft.com/office/drawing/2014/main" id="{F971D2B8-E3CD-4FAA-A5A0-0BB033D8BD99}"/>
              </a:ext>
            </a:extLst>
          </p:cNvPr>
          <p:cNvPicPr>
            <a:picLocks noChangeAspect="1"/>
          </p:cNvPicPr>
          <p:nvPr/>
        </p:nvPicPr>
        <p:blipFill>
          <a:blip r:embed="rId5"/>
          <a:stretch>
            <a:fillRect/>
          </a:stretch>
        </p:blipFill>
        <p:spPr>
          <a:xfrm>
            <a:off x="1064998" y="5163562"/>
            <a:ext cx="6657975" cy="1543050"/>
          </a:xfrm>
          <a:prstGeom prst="rect">
            <a:avLst/>
          </a:prstGeom>
        </p:spPr>
      </p:pic>
      <p:sp>
        <p:nvSpPr>
          <p:cNvPr id="8" name="Cloud 7">
            <a:extLst>
              <a:ext uri="{FF2B5EF4-FFF2-40B4-BE49-F238E27FC236}">
                <a16:creationId xmlns:a16="http://schemas.microsoft.com/office/drawing/2014/main" id="{82EE266C-03E9-4315-A85B-3446053A75A8}"/>
              </a:ext>
            </a:extLst>
          </p:cNvPr>
          <p:cNvSpPr/>
          <p:nvPr/>
        </p:nvSpPr>
        <p:spPr>
          <a:xfrm>
            <a:off x="8681085" y="516356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72EBA176-382A-41D4-8969-D57B4E5593AE}"/>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73" y="-182880"/>
            <a:ext cx="527050" cy="322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D186DF07-225D-4C1F-9278-D73FDE5F9D61}"/>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73" y="2454935"/>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73" y="4829424"/>
            <a:ext cx="527050" cy="169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BAD4325-1763-4A8D-A59D-8B5687BE6746}"/>
              </a:ext>
            </a:extLst>
          </p:cNvPr>
          <p:cNvPicPr>
            <a:picLocks noChangeAspect="1"/>
          </p:cNvPicPr>
          <p:nvPr/>
        </p:nvPicPr>
        <p:blipFill>
          <a:blip r:embed="rId3"/>
          <a:stretch>
            <a:fillRect/>
          </a:stretch>
        </p:blipFill>
        <p:spPr>
          <a:xfrm>
            <a:off x="8243883" y="1360967"/>
            <a:ext cx="3841791" cy="2555360"/>
          </a:xfrm>
          <a:prstGeom prst="rect">
            <a:avLst/>
          </a:prstGeom>
        </p:spPr>
      </p:pic>
      <p:pic>
        <p:nvPicPr>
          <p:cNvPr id="14" name="Picture 13">
            <a:extLst>
              <a:ext uri="{FF2B5EF4-FFF2-40B4-BE49-F238E27FC236}">
                <a16:creationId xmlns:a16="http://schemas.microsoft.com/office/drawing/2014/main" id="{AF6C919F-CCFC-4D8D-8B06-B6ED22DA8FF4}"/>
              </a:ext>
            </a:extLst>
          </p:cNvPr>
          <p:cNvPicPr>
            <a:picLocks noChangeAspect="1"/>
          </p:cNvPicPr>
          <p:nvPr/>
        </p:nvPicPr>
        <p:blipFill>
          <a:blip r:embed="rId4"/>
          <a:stretch>
            <a:fillRect/>
          </a:stretch>
        </p:blipFill>
        <p:spPr>
          <a:xfrm>
            <a:off x="950698" y="502902"/>
            <a:ext cx="6772275" cy="4591050"/>
          </a:xfrm>
          <a:prstGeom prst="rect">
            <a:avLst/>
          </a:prstGeom>
        </p:spPr>
      </p:pic>
      <p:pic>
        <p:nvPicPr>
          <p:cNvPr id="16" name="Picture 15">
            <a:extLst>
              <a:ext uri="{FF2B5EF4-FFF2-40B4-BE49-F238E27FC236}">
                <a16:creationId xmlns:a16="http://schemas.microsoft.com/office/drawing/2014/main" id="{F971D2B8-E3CD-4FAA-A5A0-0BB033D8BD99}"/>
              </a:ext>
            </a:extLst>
          </p:cNvPr>
          <p:cNvPicPr>
            <a:picLocks noChangeAspect="1"/>
          </p:cNvPicPr>
          <p:nvPr/>
        </p:nvPicPr>
        <p:blipFill>
          <a:blip r:embed="rId5"/>
          <a:stretch>
            <a:fillRect/>
          </a:stretch>
        </p:blipFill>
        <p:spPr>
          <a:xfrm>
            <a:off x="1064998" y="5163562"/>
            <a:ext cx="6657975" cy="1543050"/>
          </a:xfrm>
          <a:prstGeom prst="rect">
            <a:avLst/>
          </a:prstGeom>
        </p:spPr>
      </p:pic>
      <p:sp>
        <p:nvSpPr>
          <p:cNvPr id="17" name="Cloud 16">
            <a:extLst>
              <a:ext uri="{FF2B5EF4-FFF2-40B4-BE49-F238E27FC236}">
                <a16:creationId xmlns:a16="http://schemas.microsoft.com/office/drawing/2014/main" id="{AB44F01F-64FB-403D-8BC3-EE4DB1671F6A}"/>
              </a:ext>
            </a:extLst>
          </p:cNvPr>
          <p:cNvSpPr/>
          <p:nvPr/>
        </p:nvSpPr>
        <p:spPr>
          <a:xfrm>
            <a:off x="8681085" y="5163562"/>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971" y="0"/>
            <a:ext cx="946296" cy="941789"/>
          </a:xfrm>
          <a:prstGeom prst="rect">
            <a:avLst/>
          </a:prstGeom>
        </p:spPr>
      </p:pic>
      <p:pic>
        <p:nvPicPr>
          <p:cNvPr id="7" name="Picture 6">
            <a:extLst>
              <a:ext uri="{FF2B5EF4-FFF2-40B4-BE49-F238E27FC236}">
                <a16:creationId xmlns:a16="http://schemas.microsoft.com/office/drawing/2014/main" id="{43266330-A171-4F31-8EAB-3D71E27150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13" name="2">
            <a:extLst>
              <a:ext uri="{FF2B5EF4-FFF2-40B4-BE49-F238E27FC236}">
                <a16:creationId xmlns:a16="http://schemas.microsoft.com/office/drawing/2014/main" id="{034937FB-93A4-4DE2-9629-AD22327FA3EF}"/>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84AF9B5A-5C4E-47FF-97F3-4F02B0CBB614}"/>
              </a:ext>
            </a:extLst>
          </p:cNvPr>
          <p:cNvGrpSpPr/>
          <p:nvPr/>
        </p:nvGrpSpPr>
        <p:grpSpPr>
          <a:xfrm>
            <a:off x="156834" y="1993081"/>
            <a:ext cx="2109019" cy="2109019"/>
            <a:chOff x="156834" y="1993081"/>
            <a:chExt cx="2109019" cy="2109019"/>
          </a:xfrm>
        </p:grpSpPr>
        <p:sp>
          <p:nvSpPr>
            <p:cNvPr id="26" name="Oval 25">
              <a:extLst>
                <a:ext uri="{FF2B5EF4-FFF2-40B4-BE49-F238E27FC236}">
                  <a16:creationId xmlns:a16="http://schemas.microsoft.com/office/drawing/2014/main" id="{F8D69FD2-9018-4ECD-9972-6D5F94EA8FB6}"/>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AF05A5A-E3EF-45D2-8E8E-60A05D88FD9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8" name="Group 27">
            <a:extLst>
              <a:ext uri="{FF2B5EF4-FFF2-40B4-BE49-F238E27FC236}">
                <a16:creationId xmlns:a16="http://schemas.microsoft.com/office/drawing/2014/main" id="{DE0CE78A-1974-4B21-BBE8-D0298F1CF7FE}"/>
              </a:ext>
            </a:extLst>
          </p:cNvPr>
          <p:cNvGrpSpPr/>
          <p:nvPr/>
        </p:nvGrpSpPr>
        <p:grpSpPr>
          <a:xfrm>
            <a:off x="2539039" y="720790"/>
            <a:ext cx="9237419" cy="2020950"/>
            <a:chOff x="156834" y="1731814"/>
            <a:chExt cx="2115594" cy="2370286"/>
          </a:xfrm>
        </p:grpSpPr>
        <p:sp>
          <p:nvSpPr>
            <p:cNvPr id="29" name="Hexagon 28">
              <a:extLst>
                <a:ext uri="{FF2B5EF4-FFF2-40B4-BE49-F238E27FC236}">
                  <a16:creationId xmlns:a16="http://schemas.microsoft.com/office/drawing/2014/main" id="{AA166AA1-CCB7-4B16-BEF2-DD7EFDC3BAD4}"/>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C76F09BE-8D05-4EDC-87D7-6C54C80D803D}"/>
                </a:ext>
              </a:extLst>
            </p:cNvPr>
            <p:cNvSpPr txBox="1"/>
            <p:nvPr/>
          </p:nvSpPr>
          <p:spPr>
            <a:xfrm>
              <a:off x="247940" y="1731814"/>
              <a:ext cx="2024488" cy="1407815"/>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bố con Hường chơi trò gì cùng nhau?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TextBox 30">
            <a:extLst>
              <a:ext uri="{FF2B5EF4-FFF2-40B4-BE49-F238E27FC236}">
                <a16:creationId xmlns:a16="http://schemas.microsoft.com/office/drawing/2014/main" id="{C8DFAD06-4470-4B00-854D-53A1A6CED9E1}"/>
              </a:ext>
            </a:extLst>
          </p:cNvPr>
          <p:cNvSpPr txBox="1"/>
          <p:nvPr/>
        </p:nvSpPr>
        <p:spPr>
          <a:xfrm>
            <a:off x="2672390" y="1763522"/>
            <a:ext cx="9075359"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Hường</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chơi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"ăn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cỗ</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nhau.</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id="{8C950370-F01F-4458-ADC5-17A990443349}"/>
              </a:ext>
            </a:extLst>
          </p:cNvPr>
          <p:cNvGrpSpPr/>
          <p:nvPr/>
        </p:nvGrpSpPr>
        <p:grpSpPr>
          <a:xfrm>
            <a:off x="2265853" y="2746167"/>
            <a:ext cx="9685141" cy="1719070"/>
            <a:chOff x="156834" y="1993082"/>
            <a:chExt cx="2183734" cy="2109019"/>
          </a:xfrm>
        </p:grpSpPr>
        <p:sp>
          <p:nvSpPr>
            <p:cNvPr id="33" name="Hexagon 32">
              <a:extLst>
                <a:ext uri="{FF2B5EF4-FFF2-40B4-BE49-F238E27FC236}">
                  <a16:creationId xmlns:a16="http://schemas.microsoft.com/office/drawing/2014/main" id="{5930A54F-B09C-4510-A018-0D6E9389CA14}"/>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BCD511FF-0BE3-4EB6-8666-5BADE007FD99}"/>
                </a:ext>
              </a:extLst>
            </p:cNvPr>
            <p:cNvSpPr txBox="1"/>
            <p:nvPr/>
          </p:nvSpPr>
          <p:spPr>
            <a:xfrm>
              <a:off x="192196" y="2318525"/>
              <a:ext cx="2109019" cy="6796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chơi, hai bố con xưng hô với nhau như thế nào?</a:t>
              </a:r>
              <a:endParaRPr kumimoji="0" lang="en-US" altLang="zh-C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TextBox 34">
            <a:extLst>
              <a:ext uri="{FF2B5EF4-FFF2-40B4-BE49-F238E27FC236}">
                <a16:creationId xmlns:a16="http://schemas.microsoft.com/office/drawing/2014/main" id="{44CB1B37-704E-44F1-B3C6-B3A15BB9D661}"/>
              </a:ext>
            </a:extLst>
          </p:cNvPr>
          <p:cNvSpPr txBox="1"/>
          <p:nvPr/>
        </p:nvSpPr>
        <p:spPr>
          <a:xfrm>
            <a:off x="2639938" y="3569465"/>
            <a:ext cx="9293355"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Khi chơi, hai </a:t>
            </a:r>
            <a:r>
              <a:rPr kumimoji="0" lang="vi-VN"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bố</a:t>
            </a: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xưng hô </a:t>
            </a:r>
            <a:r>
              <a:rPr kumimoji="0" lang="vi-VN"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với</a:t>
            </a: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nhau: tôi-</a:t>
            </a:r>
            <a:r>
              <a:rPr kumimoji="0" lang="vi-VN"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6" name="Hexagon 35">
            <a:extLst>
              <a:ext uri="{FF2B5EF4-FFF2-40B4-BE49-F238E27FC236}">
                <a16:creationId xmlns:a16="http://schemas.microsoft.com/office/drawing/2014/main" id="{C937D7D2-FAC6-47BF-8C16-A70F6CEDDC84}"/>
              </a:ext>
            </a:extLst>
          </p:cNvPr>
          <p:cNvSpPr/>
          <p:nvPr/>
        </p:nvSpPr>
        <p:spPr>
          <a:xfrm>
            <a:off x="2487646" y="4575926"/>
            <a:ext cx="9685141" cy="171907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5F9B4AE-66B7-4B55-9584-99B0689F1297}"/>
              </a:ext>
            </a:extLst>
          </p:cNvPr>
          <p:cNvSpPr txBox="1"/>
          <p:nvPr/>
        </p:nvSpPr>
        <p:spPr>
          <a:xfrm>
            <a:off x="2729586" y="4586825"/>
            <a:ext cx="9353770" cy="553998"/>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vi-VN" altLang="zh-C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Nhìn hai tay Hường đón bát cơm, mẹ nhớ tới điều gì?</a:t>
            </a:r>
            <a:endParaRPr kumimoji="0" lang="zh-CN" altLang="en-US"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8" name="TextBox 37">
            <a:extLst>
              <a:ext uri="{FF2B5EF4-FFF2-40B4-BE49-F238E27FC236}">
                <a16:creationId xmlns:a16="http://schemas.microsoft.com/office/drawing/2014/main" id="{54CDC607-42BD-4D53-9CAB-69368154E71D}"/>
              </a:ext>
            </a:extLst>
          </p:cNvPr>
          <p:cNvSpPr txBox="1"/>
          <p:nvPr/>
        </p:nvSpPr>
        <p:spPr>
          <a:xfrm>
            <a:off x="3372296" y="5205355"/>
            <a:ext cx="7542195" cy="1200329"/>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t>
            </a:r>
            <a:r>
              <a:rPr kumimoji="0" lang="vi-VN"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ẹ nhớ tới những lúc hai bố con chơi với nhau.</a:t>
            </a:r>
            <a:endPar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61019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288D84-5A2D-4911-8DD1-ADF122CF9761}"/>
              </a:ext>
            </a:extLst>
          </p:cNvPr>
          <p:cNvSpPr txBox="1"/>
          <p:nvPr/>
        </p:nvSpPr>
        <p:spPr>
          <a:xfrm>
            <a:off x="1275907" y="542260"/>
            <a:ext cx="7410893" cy="1077218"/>
          </a:xfrm>
          <a:prstGeom prst="rect">
            <a:avLst/>
          </a:prstGeom>
          <a:noFill/>
        </p:spPr>
        <p:txBody>
          <a:bodyPr wrap="square" rtlCol="0">
            <a:spAutoFit/>
          </a:bodyPr>
          <a:lstStyle/>
          <a:p>
            <a:pPr algn="ct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4. Khi chơi cùng bố, Hường đã được bố dạy nết ngoan nào?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0A6BBA8-A626-455A-BC28-59D3EBEFD97B}"/>
              </a:ext>
            </a:extLst>
          </p:cNvPr>
          <p:cNvSpPr txBox="1"/>
          <p:nvPr/>
        </p:nvSpPr>
        <p:spPr>
          <a:xfrm>
            <a:off x="2254102" y="1998921"/>
            <a:ext cx="7793665" cy="1754326"/>
          </a:xfrm>
          <a:prstGeom prst="rect">
            <a:avLst/>
          </a:prstGeom>
          <a:noFill/>
        </p:spPr>
        <p:txBody>
          <a:bodyPr wrap="square" rtlCol="0">
            <a:spAutoFit/>
          </a:bodyPr>
          <a:lstStyle/>
          <a:p>
            <a:pPr algn="l"/>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ăn</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cử</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lễ</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phép</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Chăm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bố</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18C9A7F9-6E0C-4596-9191-16A29A897600}"/>
              </a:ext>
            </a:extLst>
          </p:cNvPr>
          <p:cNvSpPr/>
          <p:nvPr/>
        </p:nvSpPr>
        <p:spPr>
          <a:xfrm>
            <a:off x="2147777" y="2594345"/>
            <a:ext cx="637953" cy="4997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52542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52B37-8418-4A4A-B56B-298992E5BC95}"/>
              </a:ext>
            </a:extLst>
          </p:cNvPr>
          <p:cNvSpPr>
            <a:spLocks noGrp="1"/>
          </p:cNvSpPr>
          <p:nvPr>
            <p:ph type="title"/>
          </p:nvPr>
        </p:nvSpPr>
        <p:spPr>
          <a:xfrm>
            <a:off x="838200" y="2115879"/>
            <a:ext cx="10515600" cy="414781"/>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Những câu nào dưới đây thể hiện thái độ lịch sự:</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r>
            <a:b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r>
            <a:b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Cho tôi xin bát miến.</a:t>
            </a:r>
            <a:b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Dạ, xin bác </a:t>
            </a:r>
            <a:r>
              <a:rPr lang="vi-VN" sz="36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a:t>
            </a:r>
            <a:r>
              <a:rPr lang="en-US" sz="36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t>
            </a:r>
            <a:r>
              <a:rPr lang="vi-VN" sz="36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miến ạ.</a:t>
            </a:r>
            <a:b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Đưa tôi bát miến!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34453A0C-2287-4449-9ACA-064EAC1434E3}"/>
              </a:ext>
            </a:extLst>
          </p:cNvPr>
          <p:cNvSpPr/>
          <p:nvPr/>
        </p:nvSpPr>
        <p:spPr>
          <a:xfrm>
            <a:off x="691114" y="2206146"/>
            <a:ext cx="637953" cy="4997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82D5AE5-8FED-42FA-9DE3-9B54B51D82AE}"/>
              </a:ext>
            </a:extLst>
          </p:cNvPr>
          <p:cNvSpPr/>
          <p:nvPr/>
        </p:nvSpPr>
        <p:spPr>
          <a:xfrm>
            <a:off x="691113" y="3029948"/>
            <a:ext cx="637953" cy="4997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888227-D25C-4D74-9384-31710C1BCF2E}"/>
              </a:ext>
            </a:extLst>
          </p:cNvPr>
          <p:cNvSpPr txBox="1"/>
          <p:nvPr/>
        </p:nvSpPr>
        <p:spPr>
          <a:xfrm>
            <a:off x="1265273" y="262955"/>
            <a:ext cx="10419907" cy="3894721"/>
          </a:xfrm>
          <a:prstGeom prst="rect">
            <a:avLst/>
          </a:prstGeom>
          <a:noFill/>
        </p:spPr>
        <p:txBody>
          <a:bodyPr wrap="square" rtlCol="0">
            <a:spAutoFit/>
          </a:bodyPr>
          <a:lstStyle/>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đóng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đáp</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đề</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nghị</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lnSpc>
                <a:spcPct val="150000"/>
              </a:lnSpc>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Mẫu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phở</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bò</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Xin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lỗi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phở</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bò</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Vậy</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miến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lnSpc>
                <a:spcPct val="150000"/>
              </a:lnSpc>
            </a:pP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Vâng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chờ</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lát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Speech Bubble: Rectangle with Corners Rounded 5">
            <a:extLst>
              <a:ext uri="{FF2B5EF4-FFF2-40B4-BE49-F238E27FC236}">
                <a16:creationId xmlns:a16="http://schemas.microsoft.com/office/drawing/2014/main" id="{1B4F19FB-4EF7-41F1-AD3C-00FDB727CD86}"/>
              </a:ext>
            </a:extLst>
          </p:cNvPr>
          <p:cNvSpPr/>
          <p:nvPr/>
        </p:nvSpPr>
        <p:spPr>
          <a:xfrm>
            <a:off x="5816007" y="3125972"/>
            <a:ext cx="5869173" cy="187133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a:t>
            </a:r>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Bác cho tôi một suất cơm rang dưa bò nhé!</a:t>
            </a:r>
          </a:p>
          <a:p>
            <a:pPr algn="l"/>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a:t>
            </a:r>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Vâng! Bác đợi một lát nha.</a:t>
            </a:r>
          </a:p>
          <a:p>
            <a:pPr algn="ct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039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Trần</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Quốc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Minh</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lang="en-US" sz="4000" dirty="0">
                <a:solidFill>
                  <a:srgbClr val="008000"/>
                </a:solidFill>
                <a:latin typeface="Calibri" panose="020F0502020204030204"/>
              </a:rPr>
              <a:t>M</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ẹ 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9DF042FB-C9C5-45ED-96C0-4050AB388C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pic>
        <p:nvPicPr>
          <p:cNvPr id="6" name="Picture 5">
            <a:extLst>
              <a:ext uri="{FF2B5EF4-FFF2-40B4-BE49-F238E27FC236}">
                <a16:creationId xmlns:a16="http://schemas.microsoft.com/office/drawing/2014/main" id="{BF701848-66D2-4D52-BD9D-72920E2554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77577" y="2232273"/>
            <a:ext cx="12651740" cy="706755"/>
          </a:xfrm>
          <a:prstGeom prst="rect">
            <a:avLst/>
          </a:prstGeom>
          <a:noFill/>
          <a:ln w="9525">
            <a:noFill/>
          </a:ln>
        </p:spPr>
        <p:txBody>
          <a:bodyPr wrap="square">
            <a:spAutoFit/>
          </a:bodyPr>
          <a:lstStyle/>
          <a:p>
            <a:pPr lvl="0">
              <a:defRPr/>
            </a:pPr>
            <a:r>
              <a:rPr lang="vi-VN" altLang="en-US" sz="4000" b="1" dirty="0">
                <a:solidFill>
                  <a:srgbClr val="0000FF"/>
                </a:solidFill>
                <a:latin typeface="HP001 4 hàng" panose="020B0603050302020204" pitchFamily="34" charset="0"/>
              </a:rPr>
              <a:t>Đến bữa ăn, nhìn hai bàn tay của Hường</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lễ</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phép</a:t>
            </a:r>
            <a:r>
              <a:rPr lang="vi-VN" altLang="en-US" sz="4000" b="1" dirty="0">
                <a:solidFill>
                  <a:srgbClr val="0000FF"/>
                </a:solidFill>
                <a:latin typeface="HP001 4 hàng" panose="020B0603050302020204" pitchFamily="34" charset="0"/>
              </a:rPr>
              <a:t>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9" name="TextBox 8">
            <a:extLst>
              <a:ext uri="{FF2B5EF4-FFF2-40B4-BE49-F238E27FC236}">
                <a16:creationId xmlns:a16="http://schemas.microsoft.com/office/drawing/2014/main" id="{616A117D-BE6F-4CB2-8CD8-0E929EBA4CF1}"/>
              </a:ext>
            </a:extLst>
          </p:cNvPr>
          <p:cNvSpPr txBox="1"/>
          <p:nvPr/>
        </p:nvSpPr>
        <p:spPr>
          <a:xfrm>
            <a:off x="55551" y="2949441"/>
            <a:ext cx="12651740" cy="706755"/>
          </a:xfrm>
          <a:prstGeom prst="rect">
            <a:avLst/>
          </a:prstGeom>
          <a:noFill/>
          <a:ln w="9525">
            <a:noFill/>
          </a:ln>
        </p:spPr>
        <p:txBody>
          <a:bodyPr wrap="square">
            <a:spAutoFit/>
          </a:bodyPr>
          <a:lstStyle/>
          <a:p>
            <a:pPr lvl="0">
              <a:defRPr/>
            </a:pPr>
            <a:r>
              <a:rPr lang="en-US" altLang="en-US" sz="4000" b="1" noProof="0" dirty="0" err="1">
                <a:solidFill>
                  <a:srgbClr val="0000FF"/>
                </a:solidFill>
                <a:latin typeface="HP001 4 hàng" panose="020B0603050302020204" pitchFamily="34" charset="0"/>
              </a:rPr>
              <a:t>đón</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bát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cơm</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mẹ</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lại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nhớ</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đến</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lúc</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hai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bố</a:t>
            </a:r>
            <a:r>
              <a:rPr lang="en-US" altLang="en-US" sz="4000" b="1" noProof="0" dirty="0">
                <a:solidFill>
                  <a:srgbClr val="0000FF"/>
                </a:solidFill>
                <a:latin typeface="HP001 4 hàng" panose="020B0603050302020204" pitchFamily="34" charset="0"/>
              </a:rPr>
              <a:t> con </a:t>
            </a:r>
            <a:r>
              <a:rPr lang="en-US" altLang="en-US" sz="4000" b="1" noProof="0" dirty="0" err="1">
                <a:solidFill>
                  <a:srgbClr val="0000FF"/>
                </a:solidFill>
                <a:latin typeface="HP001 4 hàng" panose="020B0603050302020204" pitchFamily="34" charset="0"/>
              </a:rPr>
              <a:t>chơi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với</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a16="http://schemas.microsoft.com/office/drawing/2014/main" id="{84D30BA0-8073-45BB-BA90-4B0F13440872}"/>
              </a:ext>
            </a:extLst>
          </p:cNvPr>
          <p:cNvSpPr txBox="1"/>
          <p:nvPr/>
        </p:nvSpPr>
        <p:spPr>
          <a:xfrm>
            <a:off x="55551" y="3730873"/>
            <a:ext cx="12651740" cy="706755"/>
          </a:xfrm>
          <a:prstGeom prst="rect">
            <a:avLst/>
          </a:prstGeom>
          <a:noFill/>
          <a:ln w="9525">
            <a:noFill/>
          </a:ln>
        </p:spPr>
        <p:txBody>
          <a:bodyPr wrap="square">
            <a:spAutoFit/>
          </a:bodyPr>
          <a:lstStyle/>
          <a:p>
            <a:pPr lvl="0">
              <a:defRPr/>
            </a:pPr>
            <a:r>
              <a:rPr lang="en-US" altLang="en-US" sz="4000" b="1" dirty="0">
                <a:solidFill>
                  <a:srgbClr val="0000FF"/>
                </a:solidFill>
                <a:latin typeface="HP001 4 hàng" panose="020B0603050302020204" pitchFamily="34" charset="0"/>
              </a:rPr>
              <a:t>n</a:t>
            </a:r>
            <a:r>
              <a:rPr lang="en-US" altLang="en-US" sz="4000" b="1" noProof="0" dirty="0" err="1">
                <a:solidFill>
                  <a:srgbClr val="0000FF"/>
                </a:solidFill>
                <a:latin typeface="HP001 4 hàng" panose="020B0603050302020204" pitchFamily="34" charset="0"/>
              </a:rPr>
              <a:t>hau</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Mẹ</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nghĩ</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Hường</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không</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biết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rằng</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ngay</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trong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id="{46F46A85-DA4D-484D-AF37-EA55DC390E56}"/>
              </a:ext>
            </a:extLst>
          </p:cNvPr>
          <p:cNvSpPr txBox="1"/>
          <p:nvPr/>
        </p:nvSpPr>
        <p:spPr>
          <a:xfrm>
            <a:off x="55551" y="4437628"/>
            <a:ext cx="12651740" cy="706755"/>
          </a:xfrm>
          <a:prstGeom prst="rect">
            <a:avLst/>
          </a:prstGeom>
          <a:noFill/>
          <a:ln w="9525">
            <a:noFill/>
          </a:ln>
        </p:spPr>
        <p:txBody>
          <a:bodyPr wrap="square">
            <a:spAutoFit/>
          </a:bodyPr>
          <a:lstStyle/>
          <a:p>
            <a:pPr lvl="0">
              <a:defRPr/>
            </a:pPr>
            <a:r>
              <a:rPr lang="en-US" altLang="en-US" sz="4000" b="1" dirty="0">
                <a:solidFill>
                  <a:srgbClr val="0000FF"/>
                </a:solidFill>
                <a:latin typeface="HP001 4 hàng" panose="020B0603050302020204" pitchFamily="34" charset="0"/>
              </a:rPr>
              <a:t>t</a:t>
            </a:r>
            <a:r>
              <a:rPr lang="en-US" altLang="en-US" sz="4000" b="1" noProof="0" dirty="0" err="1">
                <a:solidFill>
                  <a:srgbClr val="0000FF"/>
                </a:solidFill>
                <a:latin typeface="HP001 4 hàng" panose="020B0603050302020204" pitchFamily="34" charset="0"/>
              </a:rPr>
              <a:t>rò</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chơi</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ấy</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bố</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đã</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dạy</a:t>
            </a:r>
            <a:r>
              <a:rPr lang="en-US" altLang="en-US" sz="4000" b="1" noProof="0" dirty="0">
                <a:solidFill>
                  <a:srgbClr val="0000FF"/>
                </a:solidFill>
                <a:latin typeface="HP001 4 hàng" panose="020B0603050302020204" pitchFamily="34" charset="0"/>
              </a:rPr>
              <a:t> con </a:t>
            </a:r>
            <a:r>
              <a:rPr lang="en-US" altLang="en-US" sz="4000" b="1" noProof="0" dirty="0" err="1">
                <a:solidFill>
                  <a:srgbClr val="0000FF"/>
                </a:solidFill>
                <a:latin typeface="HP001 4 hàng" panose="020B0603050302020204" pitchFamily="34" charset="0"/>
              </a:rPr>
              <a:t>một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nết</a:t>
            </a:r>
            <a:r>
              <a:rPr lang="en-US" altLang="en-US" sz="4000" b="1" noProof="0" dirty="0">
                <a:solidFill>
                  <a:srgbClr val="0000FF"/>
                </a:solidFill>
                <a:latin typeface="HP001 4 hàng" panose="020B0603050302020204" pitchFamily="34" charset="0"/>
              </a:rPr>
              <a:t> </a:t>
            </a:r>
            <a:r>
              <a:rPr lang="en-US" altLang="en-US" sz="4000" b="1" noProof="0" dirty="0" err="1">
                <a:solidFill>
                  <a:srgbClr val="0000FF"/>
                </a:solidFill>
                <a:latin typeface="HP001 4 hàng" panose="020B0603050302020204" pitchFamily="34" charset="0"/>
              </a:rPr>
              <a:t>ngoan</a:t>
            </a:r>
            <a:r>
              <a:rPr lang="en-US" altLang="en-US" sz="4000" b="1" noProof="0" dirty="0">
                <a:solidFill>
                  <a:srgbClr val="0000FF"/>
                </a:solidFill>
                <a:latin typeface="HP001 4 hàng" panose="020B0603050302020204" pitchFamily="34" charset="0"/>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4" name="Picture 13">
            <a:extLst>
              <a:ext uri="{FF2B5EF4-FFF2-40B4-BE49-F238E27FC236}">
                <a16:creationId xmlns:a16="http://schemas.microsoft.com/office/drawing/2014/main" id="{6DD84876-5DC7-40AA-84CB-E20C31CE1A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2EDBD-34C3-42B9-8A4D-2A8751B7423A}"/>
              </a:ext>
            </a:extLst>
          </p:cNvPr>
          <p:cNvSpPr txBox="1"/>
          <p:nvPr/>
        </p:nvSpPr>
        <p:spPr>
          <a:xfrm>
            <a:off x="1783080" y="582930"/>
            <a:ext cx="9041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địa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croll: Vertical 3">
            <a:extLst>
              <a:ext uri="{FF2B5EF4-FFF2-40B4-BE49-F238E27FC236}">
                <a16:creationId xmlns:a16="http://schemas.microsoft.com/office/drawing/2014/main" id="{E04FDEBC-5EB7-4148-B63F-2F433DE0C91C}"/>
              </a:ext>
            </a:extLst>
          </p:cNvPr>
          <p:cNvSpPr/>
          <p:nvPr/>
        </p:nvSpPr>
        <p:spPr>
          <a:xfrm>
            <a:off x="3589020" y="1840230"/>
            <a:ext cx="4354830" cy="265176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25,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Thao,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trấn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Cổ</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phúc</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huyện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Trấn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Bái</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A28B-1F2C-4A95-9752-8493CA35F75D}"/>
              </a:ext>
            </a:extLst>
          </p:cNvPr>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Content Placeholder 9">
            <a:extLst>
              <a:ext uri="{FF2B5EF4-FFF2-40B4-BE49-F238E27FC236}">
                <a16:creationId xmlns:a16="http://schemas.microsoft.com/office/drawing/2014/main" id="{AEFBB293-B523-44DE-BBF3-EDF973659BD9}"/>
              </a:ext>
            </a:extLst>
          </p:cNvPr>
          <p:cNvPicPr>
            <a:picLocks noGrp="1" noChangeAspect="1"/>
          </p:cNvPicPr>
          <p:nvPr>
            <p:ph idx="1"/>
          </p:nvPr>
        </p:nvPicPr>
        <p:blipFill>
          <a:blip r:embed="rId2"/>
          <a:stretch>
            <a:fillRect/>
          </a:stretch>
        </p:blipFill>
        <p:spPr>
          <a:xfrm>
            <a:off x="2062717" y="3858861"/>
            <a:ext cx="7963786" cy="2829018"/>
          </a:xfrm>
        </p:spPr>
      </p:pic>
      <p:pic>
        <p:nvPicPr>
          <p:cNvPr id="5" name="Picture 4">
            <a:extLst>
              <a:ext uri="{FF2B5EF4-FFF2-40B4-BE49-F238E27FC236}">
                <a16:creationId xmlns:a16="http://schemas.microsoft.com/office/drawing/2014/main" id="{3FB8741E-F5FF-44FE-ADCD-287A00317BDF}"/>
              </a:ext>
            </a:extLst>
          </p:cNvPr>
          <p:cNvPicPr>
            <a:picLocks noChangeAspect="1"/>
          </p:cNvPicPr>
          <p:nvPr/>
        </p:nvPicPr>
        <p:blipFill>
          <a:blip r:embed="rId3"/>
          <a:stretch>
            <a:fillRect/>
          </a:stretch>
        </p:blipFill>
        <p:spPr>
          <a:xfrm>
            <a:off x="1986516" y="460781"/>
            <a:ext cx="8218967" cy="2729688"/>
          </a:xfrm>
          <a:prstGeom prst="rect">
            <a:avLst/>
          </a:prstGeom>
        </p:spPr>
      </p:pic>
      <p:sp>
        <p:nvSpPr>
          <p:cNvPr id="6" name="Rectangle 5">
            <a:extLst>
              <a:ext uri="{FF2B5EF4-FFF2-40B4-BE49-F238E27FC236}">
                <a16:creationId xmlns:a16="http://schemas.microsoft.com/office/drawing/2014/main" id="{D49FE000-1DDA-49CC-AA9C-D9A5262CE1BB}"/>
              </a:ext>
            </a:extLst>
          </p:cNvPr>
          <p:cNvSpPr/>
          <p:nvPr/>
        </p:nvSpPr>
        <p:spPr>
          <a:xfrm>
            <a:off x="2984648" y="2963309"/>
            <a:ext cx="1616148" cy="441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222E39C7-EAAA-4EF5-9849-03C89CB32BDB}"/>
              </a:ext>
            </a:extLst>
          </p:cNvPr>
          <p:cNvSpPr/>
          <p:nvPr/>
        </p:nvSpPr>
        <p:spPr>
          <a:xfrm>
            <a:off x="5618422" y="3006541"/>
            <a:ext cx="1616148" cy="441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Nón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C982BE80-7AFD-44B8-A506-931F4D373BE8}"/>
              </a:ext>
            </a:extLst>
          </p:cNvPr>
          <p:cNvSpPr/>
          <p:nvPr/>
        </p:nvSpPr>
        <p:spPr>
          <a:xfrm>
            <a:off x="7911952" y="3065499"/>
            <a:ext cx="1616148" cy="441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Lãng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5529D4F-97BC-4F6D-A6A2-6E5B3CF7DAED}"/>
              </a:ext>
            </a:extLst>
          </p:cNvPr>
          <p:cNvSpPr/>
          <p:nvPr/>
        </p:nvSpPr>
        <p:spPr>
          <a:xfrm>
            <a:off x="3274827" y="4215051"/>
            <a:ext cx="542261" cy="15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au</a:t>
            </a:r>
          </a:p>
        </p:txBody>
      </p:sp>
      <p:sp>
        <p:nvSpPr>
          <p:cNvPr id="12" name="Rectangle 11">
            <a:extLst>
              <a:ext uri="{FF2B5EF4-FFF2-40B4-BE49-F238E27FC236}">
                <a16:creationId xmlns:a16="http://schemas.microsoft.com/office/drawing/2014/main" id="{D2B3D56E-C5FA-4D66-9622-DDFA32AE73D7}"/>
              </a:ext>
            </a:extLst>
          </p:cNvPr>
          <p:cNvSpPr/>
          <p:nvPr/>
        </p:nvSpPr>
        <p:spPr>
          <a:xfrm>
            <a:off x="4758067" y="4369981"/>
            <a:ext cx="542261" cy="15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ao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49176C0-231C-44C0-AF0B-3A7EDC29E101}"/>
              </a:ext>
            </a:extLst>
          </p:cNvPr>
          <p:cNvSpPr/>
          <p:nvPr/>
        </p:nvSpPr>
        <p:spPr>
          <a:xfrm>
            <a:off x="3545957" y="5118440"/>
            <a:ext cx="542261" cy="15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au</a:t>
            </a: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58BEAF54-08AD-4623-9881-71EAB1BC6D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F64D-524D-4B5A-9697-E01951A0C57E}"/>
              </a:ext>
            </a:extLst>
          </p:cNvPr>
          <p:cNvSpPr>
            <a:spLocks noGrp="1"/>
          </p:cNvSpPr>
          <p:nvPr>
            <p:ph type="title"/>
          </p:nvPr>
        </p:nvSpPr>
        <p:spPr/>
        <p:txBody>
          <a:bodyPr>
            <a:norm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từ chỉ tình cảm của người thân trong gia đình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C667806-97FD-44AA-81F1-2DD22C99BDE4}"/>
              </a:ext>
            </a:extLst>
          </p:cNvPr>
          <p:cNvSpPr>
            <a:spLocks noGrp="1"/>
          </p:cNvSpPr>
          <p:nvPr>
            <p:ph idx="1"/>
          </p:nvPr>
        </p:nvSpPr>
        <p:spPr/>
        <p:txBody>
          <a:bodyPr/>
          <a:lstStyle/>
          <a:p>
            <a:endParaRPr lang="en-US"/>
          </a:p>
        </p:txBody>
      </p:sp>
      <p:sp>
        <p:nvSpPr>
          <p:cNvPr id="5" name="Rectangle: Rounded Corners 4">
            <a:extLst>
              <a:ext uri="{FF2B5EF4-FFF2-40B4-BE49-F238E27FC236}">
                <a16:creationId xmlns:a16="http://schemas.microsoft.com/office/drawing/2014/main" id="{98305658-AF1D-4D27-B270-898DD1D2DB0D}"/>
              </a:ext>
            </a:extLst>
          </p:cNvPr>
          <p:cNvSpPr/>
          <p:nvPr/>
        </p:nvSpPr>
        <p:spPr>
          <a:xfrm>
            <a:off x="838200" y="1825625"/>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sóc</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D06872E9-D4C5-4559-90EC-40C8D3009D88}"/>
              </a:ext>
            </a:extLst>
          </p:cNvPr>
          <p:cNvSpPr/>
          <p:nvPr/>
        </p:nvSpPr>
        <p:spPr>
          <a:xfrm>
            <a:off x="4038600" y="1825625"/>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914384F-0C56-421C-B125-3C3E71B2A7A7}"/>
              </a:ext>
            </a:extLst>
          </p:cNvPr>
          <p:cNvSpPr/>
          <p:nvPr/>
        </p:nvSpPr>
        <p:spPr>
          <a:xfrm>
            <a:off x="7621772" y="1825625"/>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Quan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tâm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D7A45A6E-0144-47D9-92C1-020E889DEA09}"/>
              </a:ext>
            </a:extLst>
          </p:cNvPr>
          <p:cNvSpPr/>
          <p:nvPr/>
        </p:nvSpPr>
        <p:spPr>
          <a:xfrm>
            <a:off x="933893" y="3229123"/>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thương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79EC6AB1-6346-40A9-88BF-34E06E287D1C}"/>
              </a:ext>
            </a:extLst>
          </p:cNvPr>
          <p:cNvSpPr/>
          <p:nvPr/>
        </p:nvSpPr>
        <p:spPr>
          <a:xfrm>
            <a:off x="4038600" y="3229123"/>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Kính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48876481-241C-49DA-9661-FE2B05974F33}"/>
              </a:ext>
            </a:extLst>
          </p:cNvPr>
          <p:cNvSpPr/>
          <p:nvPr/>
        </p:nvSpPr>
        <p:spPr>
          <a:xfrm>
            <a:off x="7621771" y="3229123"/>
            <a:ext cx="2606749" cy="864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Vui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E7D45EDD-6F42-4EFB-A240-A1C08D6D74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27743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6"/>
                                        </p:tgtEl>
                                        <p:attrNameLst>
                                          <p:attrName>ppt_x</p:attrName>
                                        </p:attrNameLst>
                                      </p:cBhvr>
                                      <p:tavLst>
                                        <p:tav tm="0">
                                          <p:val>
                                            <p:strVal val="ppt_x"/>
                                          </p:val>
                                        </p:tav>
                                        <p:tav tm="100000">
                                          <p:val>
                                            <p:strVal val="ppt_x"/>
                                          </p:val>
                                        </p:tav>
                                      </p:tavLst>
                                    </p:anim>
                                    <p:anim calcmode="lin" valueType="num">
                                      <p:cBhvr additive="base">
                                        <p:cTn id="42" dur="500"/>
                                        <p:tgtEl>
                                          <p:spTgt spid="6"/>
                                        </p:tgtEl>
                                        <p:attrNameLst>
                                          <p:attrName>ppt_y</p:attrName>
                                        </p:attrNameLst>
                                      </p:cBhvr>
                                      <p:tavLst>
                                        <p:tav tm="0">
                                          <p:val>
                                            <p:strVal val="ppt_y"/>
                                          </p:val>
                                        </p:tav>
                                        <p:tav tm="100000">
                                          <p:val>
                                            <p:strVal val="1+ppt_h/2"/>
                                          </p:val>
                                        </p:tav>
                                      </p:tavLst>
                                    </p:anim>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1BDF-5245-4E9B-841B-E7E35F5B638C}"/>
              </a:ext>
            </a:extLst>
          </p:cNvPr>
          <p:cNvSpPr>
            <a:spLocks noGrp="1"/>
          </p:cNvSpPr>
          <p:nvPr>
            <p:ph type="title"/>
          </p:nvPr>
        </p:nvSpPr>
        <p:spPr/>
        <p:txBody>
          <a:bodyPr>
            <a:norm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tính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Content Placeholder 2">
            <a:extLst>
              <a:ext uri="{FF2B5EF4-FFF2-40B4-BE49-F238E27FC236}">
                <a16:creationId xmlns:a16="http://schemas.microsoft.com/office/drawing/2014/main" id="{BAAF0FC9-1386-4904-A518-41CC64D6577F}"/>
              </a:ext>
            </a:extLst>
          </p:cNvPr>
          <p:cNvSpPr>
            <a:spLocks noGrp="1"/>
          </p:cNvSpPr>
          <p:nvPr>
            <p:ph idx="1"/>
          </p:nvPr>
        </p:nvSpPr>
        <p:spPr/>
        <p:txBody>
          <a:bodyPr>
            <a:normAutofit/>
          </a:bodyPr>
          <a:lstStyle/>
          <a:p>
            <a:pPr marL="0" indent="0">
              <a:buNone/>
            </a:pPr>
            <a:r>
              <a:rPr lang="vi-VN" sz="3200" dirty="0">
                <a:latin typeface="Arial-Rounded" panose="020B0500000000000000" pitchFamily="34" charset="0"/>
                <a:ea typeface="Arial-Rounded" panose="020B0500000000000000" pitchFamily="34" charset="0"/>
                <a:cs typeface="Arial-Rounded" panose="020B0500000000000000" pitchFamily="34" charset="0"/>
              </a:rPr>
              <a:t>Khi dạy em học, bố rất kiên nhẫn. Khi chơi cùng em, bố rất vui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tính</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Mỗi khi em mắc lỗi, bố rất nghiêm </a:t>
            </a:r>
            <a:r>
              <a:rPr lang="vi-VN" sz="32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khắc</a:t>
            </a:r>
            <a:r>
              <a:rPr lang="vi-VN" sz="3200" dirty="0">
                <a:latin typeface="Arial-Rounded" panose="020B0500000000000000" pitchFamily="34" charset="0"/>
                <a:ea typeface="Arial-Rounded" panose="020B0500000000000000" pitchFamily="34" charset="0"/>
                <a:cs typeface="Arial-Rounded" panose="020B0500000000000000" pitchFamily="34" charset="0"/>
              </a:rPr>
              <a:t> dạy bảo nhưng cũng dễ tha thứ.</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203BA9EF-6FFE-4727-AF7A-90C54A79731E}"/>
              </a:ext>
            </a:extLst>
          </p:cNvPr>
          <p:cNvCxnSpPr/>
          <p:nvPr/>
        </p:nvCxnSpPr>
        <p:spPr>
          <a:xfrm>
            <a:off x="4901609" y="2286000"/>
            <a:ext cx="162678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C07E0F87-3E85-4904-BBA6-ED469B9CDF03}"/>
              </a:ext>
            </a:extLst>
          </p:cNvPr>
          <p:cNvCxnSpPr>
            <a:cxnSpLocks/>
          </p:cNvCxnSpPr>
          <p:nvPr/>
        </p:nvCxnSpPr>
        <p:spPr>
          <a:xfrm>
            <a:off x="1429871" y="2753832"/>
            <a:ext cx="10331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DF39646B-51F1-4F5A-84E0-04ACD651E1F8}"/>
              </a:ext>
            </a:extLst>
          </p:cNvPr>
          <p:cNvCxnSpPr>
            <a:cxnSpLocks/>
          </p:cNvCxnSpPr>
          <p:nvPr/>
        </p:nvCxnSpPr>
        <p:spPr>
          <a:xfrm>
            <a:off x="8129362" y="2646256"/>
            <a:ext cx="14584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CFC4E95-1633-4D51-B656-C333F87E83DE}"/>
              </a:ext>
            </a:extLst>
          </p:cNvPr>
          <p:cNvCxnSpPr>
            <a:cxnSpLocks/>
          </p:cNvCxnSpPr>
          <p:nvPr/>
        </p:nvCxnSpPr>
        <p:spPr>
          <a:xfrm>
            <a:off x="4108275" y="3334745"/>
            <a:ext cx="2085753"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8">
            <a:extLst>
              <a:ext uri="{FF2B5EF4-FFF2-40B4-BE49-F238E27FC236}">
                <a16:creationId xmlns:a16="http://schemas.microsoft.com/office/drawing/2014/main" id="{189D847D-AE65-4C9C-8359-AB0985112FD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AC20-72B1-4646-B9DC-B543FAB81F3B}"/>
              </a:ext>
            </a:extLst>
          </p:cNvPr>
          <p:cNvSpPr>
            <a:spLocks noGrp="1"/>
          </p:cNvSpPr>
          <p:nvPr>
            <p:ph type="title"/>
          </p:nvPr>
        </p:nvSpPr>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3.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chấm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chấm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than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chấm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vuông</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9EBE2D3E-6272-4F02-84BF-7FD5D768119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07A6298-C5F1-4C85-9012-FFAE35D328E2}"/>
              </a:ext>
            </a:extLst>
          </p:cNvPr>
          <p:cNvPicPr>
            <a:picLocks noChangeAspect="1"/>
          </p:cNvPicPr>
          <p:nvPr/>
        </p:nvPicPr>
        <p:blipFill>
          <a:blip r:embed="rId2"/>
          <a:stretch>
            <a:fillRect/>
          </a:stretch>
        </p:blipFill>
        <p:spPr>
          <a:xfrm>
            <a:off x="1020726" y="2073349"/>
            <a:ext cx="9303267" cy="2998381"/>
          </a:xfrm>
          <a:prstGeom prst="rect">
            <a:avLst/>
          </a:prstGeom>
        </p:spPr>
      </p:pic>
      <p:sp>
        <p:nvSpPr>
          <p:cNvPr id="6" name="Rectangle 5">
            <a:extLst>
              <a:ext uri="{FF2B5EF4-FFF2-40B4-BE49-F238E27FC236}">
                <a16:creationId xmlns:a16="http://schemas.microsoft.com/office/drawing/2014/main" id="{D0E9DE17-E8E5-49B2-93A8-9BEF9FE45F84}"/>
              </a:ext>
            </a:extLst>
          </p:cNvPr>
          <p:cNvSpPr/>
          <p:nvPr/>
        </p:nvSpPr>
        <p:spPr>
          <a:xfrm>
            <a:off x="3189767" y="2636874"/>
            <a:ext cx="276447" cy="223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 name="Rectangle 6">
            <a:extLst>
              <a:ext uri="{FF2B5EF4-FFF2-40B4-BE49-F238E27FC236}">
                <a16:creationId xmlns:a16="http://schemas.microsoft.com/office/drawing/2014/main" id="{A06E49E3-BBF2-40C5-9696-CA0D89F9075C}"/>
              </a:ext>
            </a:extLst>
          </p:cNvPr>
          <p:cNvSpPr/>
          <p:nvPr/>
        </p:nvSpPr>
        <p:spPr>
          <a:xfrm>
            <a:off x="8399720" y="2620925"/>
            <a:ext cx="244549" cy="239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9" name="Rectangle 8">
            <a:extLst>
              <a:ext uri="{FF2B5EF4-FFF2-40B4-BE49-F238E27FC236}">
                <a16:creationId xmlns:a16="http://schemas.microsoft.com/office/drawing/2014/main" id="{1A4FBFE7-3982-4A54-9575-3795FEE0D05B}"/>
              </a:ext>
            </a:extLst>
          </p:cNvPr>
          <p:cNvSpPr/>
          <p:nvPr/>
        </p:nvSpPr>
        <p:spPr>
          <a:xfrm>
            <a:off x="5427810" y="3189767"/>
            <a:ext cx="244549" cy="239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3F832027-EAF1-4618-A018-8968C160421A}"/>
              </a:ext>
            </a:extLst>
          </p:cNvPr>
          <p:cNvSpPr/>
          <p:nvPr/>
        </p:nvSpPr>
        <p:spPr>
          <a:xfrm>
            <a:off x="4731488" y="3700131"/>
            <a:ext cx="228489" cy="301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12" name="Picture 11">
            <a:extLst>
              <a:ext uri="{FF2B5EF4-FFF2-40B4-BE49-F238E27FC236}">
                <a16:creationId xmlns:a16="http://schemas.microsoft.com/office/drawing/2014/main" id="{45CDF245-52F8-4579-A209-E079C688E1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mộng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tròn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ngủ</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ngủ</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ngon</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ngủ</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say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là</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nghĩa</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từ</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73C9829-8E2A-4B46-ACDB-98BB9A7F0F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38581-AE36-4D4E-95D3-D0F676A6C02D}"/>
              </a:ext>
            </a:extLst>
          </p:cNvPr>
          <p:cNvSpPr txBox="1"/>
          <p:nvPr/>
        </p:nvSpPr>
        <p:spPr>
          <a:xfrm>
            <a:off x="1719284" y="549157"/>
            <a:ext cx="8229600" cy="4524315"/>
          </a:xfrm>
          <a:prstGeom prst="rect">
            <a:avLst/>
          </a:prstGeom>
          <a:noFill/>
        </p:spPr>
        <p:txBody>
          <a:bodyPr wrap="square" rtlCol="0">
            <a:spAutoFit/>
          </a:bodyPr>
          <a:lstStyle/>
          <a:p>
            <a:pPr marL="514350" indent="-514350" algn="l">
              <a:buAutoNum type="arabicPeriod"/>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 đoạn văn và trả lời câu hỏi:</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rtl="0"/>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nhà, mẹ là người luôn ở bên tôi. Mỗi khi tôi ốm hay mệt, mẹ thức thâu đêm để chăm sóc tôi. Mỗi khi tôi gặp bài học khó, mẹ là người động viên giúp đỡ tôi. Được ai khen tôi nghĩ ngay đến mẹ. Tôi biết mẹ sẽ rất vui khi tôi làm được việc tốt. Tôi rất yêu mẹ tôi.</a:t>
            </a: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8F2B340A-78BE-44D7-9F5D-CBD2098327ED}"/>
              </a:ext>
            </a:extLst>
          </p:cNvPr>
          <p:cNvSpPr/>
          <p:nvPr/>
        </p:nvSpPr>
        <p:spPr>
          <a:xfrm>
            <a:off x="1063256" y="5114260"/>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kể</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ai?</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id="{19FE3EB5-F85F-4378-BBB7-3EEA564F0E84}"/>
              </a:ext>
            </a:extLst>
          </p:cNvPr>
          <p:cNvCxnSpPr>
            <a:cxnSpLocks/>
          </p:cNvCxnSpPr>
          <p:nvPr/>
        </p:nvCxnSpPr>
        <p:spPr>
          <a:xfrm>
            <a:off x="3753293" y="2052084"/>
            <a:ext cx="627321"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Rounded Corners 8">
            <a:extLst>
              <a:ext uri="{FF2B5EF4-FFF2-40B4-BE49-F238E27FC236}">
                <a16:creationId xmlns:a16="http://schemas.microsoft.com/office/drawing/2014/main" id="{A26595AB-DA5D-493A-9106-591EB2C057D4}"/>
              </a:ext>
            </a:extLst>
          </p:cNvPr>
          <p:cNvSpPr/>
          <p:nvPr/>
        </p:nvSpPr>
        <p:spPr>
          <a:xfrm>
            <a:off x="910856" y="5114260"/>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 Những câu nào thể hiện tình cảm của bạn nhỏ đối với người đó?</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B36C79-6B10-4ADF-8999-51EB5DA3893D}"/>
              </a:ext>
            </a:extLst>
          </p:cNvPr>
          <p:cNvCxnSpPr>
            <a:cxnSpLocks/>
          </p:cNvCxnSpPr>
          <p:nvPr/>
        </p:nvCxnSpPr>
        <p:spPr>
          <a:xfrm>
            <a:off x="4398335" y="3965945"/>
            <a:ext cx="55505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06B70D93-E513-4E04-887B-562DA5074768}"/>
              </a:ext>
            </a:extLst>
          </p:cNvPr>
          <p:cNvCxnSpPr>
            <a:cxnSpLocks/>
          </p:cNvCxnSpPr>
          <p:nvPr/>
        </p:nvCxnSpPr>
        <p:spPr>
          <a:xfrm>
            <a:off x="1867609" y="4561368"/>
            <a:ext cx="5306000" cy="0"/>
          </a:xfrm>
          <a:prstGeom prst="line">
            <a:avLst/>
          </a:prstGeom>
        </p:spPr>
        <p:style>
          <a:lnRef idx="3">
            <a:schemeClr val="accent2"/>
          </a:lnRef>
          <a:fillRef idx="0">
            <a:schemeClr val="accent2"/>
          </a:fillRef>
          <a:effectRef idx="2">
            <a:schemeClr val="accent2"/>
          </a:effectRef>
          <a:fontRef idx="minor">
            <a:schemeClr val="tx1"/>
          </a:fontRef>
        </p:style>
      </p:cxnSp>
      <p:sp>
        <p:nvSpPr>
          <p:cNvPr id="16" name="Rectangle: Rounded Corners 15">
            <a:extLst>
              <a:ext uri="{FF2B5EF4-FFF2-40B4-BE49-F238E27FC236}">
                <a16:creationId xmlns:a16="http://schemas.microsoft.com/office/drawing/2014/main" id="{F28E98F0-FB49-46E3-9BBC-0085361EFDB6}"/>
              </a:ext>
            </a:extLst>
          </p:cNvPr>
          <p:cNvSpPr/>
          <p:nvPr/>
        </p:nvSpPr>
        <p:spPr>
          <a:xfrm>
            <a:off x="910856" y="5138137"/>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 Vì sao </a:t>
            </a:r>
            <a:r>
              <a:rPr lang="en-US" sz="32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yêu</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quý</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hought Bubble: Cloud 16">
            <a:extLst>
              <a:ext uri="{FF2B5EF4-FFF2-40B4-BE49-F238E27FC236}">
                <a16:creationId xmlns:a16="http://schemas.microsoft.com/office/drawing/2014/main" id="{0D5C7F43-6A6A-45E3-94F4-EC0FAAED3ACF}"/>
              </a:ext>
            </a:extLst>
          </p:cNvPr>
          <p:cNvSpPr/>
          <p:nvPr/>
        </p:nvSpPr>
        <p:spPr>
          <a:xfrm>
            <a:off x="9154633" y="4125433"/>
            <a:ext cx="2732567" cy="17969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Vì</a:t>
            </a:r>
            <a:r>
              <a:rPr lang="en-US" dirty="0"/>
              <a:t> </a:t>
            </a:r>
            <a:r>
              <a:rPr lang="en-US" dirty="0" err="1"/>
              <a:t>mẹ</a:t>
            </a:r>
            <a:r>
              <a:rPr lang="en-US" dirty="0"/>
              <a:t> </a:t>
            </a:r>
            <a:r>
              <a:rPr lang="en-US" dirty="0" err="1"/>
              <a:t>luôn</a:t>
            </a:r>
            <a:r>
              <a:rPr lang="en-US" dirty="0"/>
              <a:t> ở </a:t>
            </a:r>
            <a:r>
              <a:rPr lang="en-US" dirty="0" err="1"/>
              <a:t>bên</a:t>
            </a:r>
            <a:r>
              <a:rPr lang="en-US" dirty="0"/>
              <a:t>, </a:t>
            </a:r>
            <a:r>
              <a:rPr lang="en-US" dirty="0" err="1"/>
              <a:t>chăm</a:t>
            </a:r>
            <a:r>
              <a:rPr lang="en-US" dirty="0"/>
              <a:t> </a:t>
            </a:r>
            <a:r>
              <a:rPr lang="en-US" dirty="0" err="1"/>
              <a:t>sóc</a:t>
            </a:r>
            <a:r>
              <a:rPr lang="en-US" dirty="0"/>
              <a:t> </a:t>
            </a:r>
            <a:r>
              <a:rPr lang="en-US" dirty="0" err="1"/>
              <a:t>và</a:t>
            </a:r>
            <a:r>
              <a:rPr lang="en-US" dirty="0"/>
              <a:t> </a:t>
            </a:r>
            <a:r>
              <a:rPr lang="en-US" dirty="0" err="1"/>
              <a:t>giúp</a:t>
            </a:r>
            <a:r>
              <a:rPr lang="en-US" dirty="0"/>
              <a:t> </a:t>
            </a:r>
            <a:r>
              <a:rPr lang="en-US" dirty="0" err="1"/>
              <a:t>đỡ</a:t>
            </a:r>
            <a:r>
              <a:rPr lang="en-US" dirty="0"/>
              <a:t> </a:t>
            </a:r>
            <a:r>
              <a:rPr lang="en-US" dirty="0" err="1"/>
              <a:t>bạn</a:t>
            </a:r>
            <a:r>
              <a:rPr lang="en-US" dirty="0"/>
              <a:t> </a:t>
            </a:r>
            <a:r>
              <a:rPr lang="en-US" dirty="0" err="1"/>
              <a:t>nhỏ</a:t>
            </a:r>
            <a:endParaRPr lang="en-US" dirty="0"/>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2" nodeType="click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ppt_x"/>
                                          </p:val>
                                        </p:tav>
                                      </p:tavLst>
                                    </p:anim>
                                    <p:anim calcmode="lin" valueType="num">
                                      <p:cBhvr additive="base">
                                        <p:cTn id="48" dur="500"/>
                                        <p:tgtEl>
                                          <p:spTgt spid="9"/>
                                        </p:tgtEl>
                                        <p:attrNameLst>
                                          <p:attrName>ppt_y</p:attrName>
                                        </p:attrNameLst>
                                      </p:cBhvr>
                                      <p:tavLst>
                                        <p:tav tm="0">
                                          <p:val>
                                            <p:strVal val="ppt_y"/>
                                          </p:val>
                                        </p:tav>
                                        <p:tav tm="100000">
                                          <p:val>
                                            <p:strVal val="1+ppt_h/2"/>
                                          </p:val>
                                        </p:tav>
                                      </p:tavLst>
                                    </p:anim>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2" nodeType="clickEffect">
                                  <p:stCondLst>
                                    <p:cond delay="0"/>
                                  </p:stCondLst>
                                  <p:childTnLst>
                                    <p:anim calcmode="lin" valueType="num">
                                      <p:cBhvr additive="base">
                                        <p:cTn id="66" dur="500"/>
                                        <p:tgtEl>
                                          <p:spTgt spid="16"/>
                                        </p:tgtEl>
                                        <p:attrNameLst>
                                          <p:attrName>ppt_x</p:attrName>
                                        </p:attrNameLst>
                                      </p:cBhvr>
                                      <p:tavLst>
                                        <p:tav tm="0">
                                          <p:val>
                                            <p:strVal val="ppt_x"/>
                                          </p:val>
                                        </p:tav>
                                        <p:tav tm="100000">
                                          <p:val>
                                            <p:strVal val="ppt_x"/>
                                          </p:val>
                                        </p:tav>
                                      </p:tavLst>
                                    </p:anim>
                                    <p:anim calcmode="lin" valueType="num">
                                      <p:cBhvr additive="base">
                                        <p:cTn id="67" dur="500"/>
                                        <p:tgtEl>
                                          <p:spTgt spid="16"/>
                                        </p:tgtEl>
                                        <p:attrNameLst>
                                          <p:attrName>ppt_y</p:attrName>
                                        </p:attrNameLst>
                                      </p:cBhvr>
                                      <p:tavLst>
                                        <p:tav tm="0">
                                          <p:val>
                                            <p:strVal val="ppt_y"/>
                                          </p:val>
                                        </p:tav>
                                        <p:tav tm="100000">
                                          <p:val>
                                            <p:strVal val="1+ppt_h/2"/>
                                          </p:val>
                                        </p:tav>
                                      </p:tavLst>
                                    </p:anim>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7">
                                            <p:txEl>
                                              <p:pRg st="0" end="0"/>
                                            </p:txEl>
                                          </p:spTgt>
                                        </p:tgtEl>
                                        <p:attrNameLst>
                                          <p:attrName>style.visibility</p:attrName>
                                        </p:attrNameLst>
                                      </p:cBhvr>
                                      <p:to>
                                        <p:strVal val="visible"/>
                                      </p:to>
                                    </p:set>
                                    <p:animEffect transition="in" filter="wipe(down)">
                                      <p:cBhvr>
                                        <p:cTn id="7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9" grpId="2" animBg="1"/>
      <p:bldP spid="16" grpId="0" animBg="1"/>
      <p:bldP spid="16" grpId="1" animBg="1"/>
      <p:bldP spid="16"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A1402-0154-4D3C-B0A6-402C0E28C252}"/>
              </a:ext>
            </a:extLst>
          </p:cNvPr>
          <p:cNvSpPr txBox="1"/>
          <p:nvPr/>
        </p:nvSpPr>
        <p:spPr>
          <a:xfrm>
            <a:off x="1467293" y="467833"/>
            <a:ext cx="8878186" cy="1200329"/>
          </a:xfrm>
          <a:prstGeom prst="rect">
            <a:avLst/>
          </a:prstGeom>
          <a:noFill/>
        </p:spPr>
        <p:txBody>
          <a:bodyPr wrap="square" rtlCol="0">
            <a:spAutoFit/>
          </a:bodyPr>
          <a:lstStyle/>
          <a:p>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Viết 3-4 câu thể hiện tình cảm của em đối với người thân.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a16="http://schemas.microsoft.com/office/drawing/2014/main" id="{0073B39B-2185-4E72-94A4-3A56DBC98290}"/>
              </a:ext>
            </a:extLst>
          </p:cNvPr>
          <p:cNvSpPr/>
          <p:nvPr/>
        </p:nvSpPr>
        <p:spPr>
          <a:xfrm>
            <a:off x="1754372" y="2041451"/>
            <a:ext cx="8304028" cy="367886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0" i="0" dirty="0">
                <a:effectLst/>
                <a:latin typeface="Arial-Rounded" panose="020B0500000000000000" pitchFamily="34" charset="0"/>
                <a:ea typeface="Arial-Rounded" panose="020B0500000000000000" pitchFamily="34" charset="0"/>
                <a:cs typeface="Arial-Rounded" panose="020B0500000000000000" pitchFamily="34" charset="0"/>
              </a:rPr>
              <a:t>Ngoài mẹ, bố là người gần gũi với em nhất. Bố rất yêu em. Bố đi làm cả ngày ở nhà máy, tối mới về đến nhà. Cơm nước xong là bố kèm em học. Bố dạy cho em từng cách viết để trình bày bài làm ở nhà. Bố giảng giải cho em từng bài toán khó, dạy từng câu văn. Nhờ có bố, em học hành tiến bộ và đạt nhiều điểm chín, điểm mười hơn. Em rất tự hào về bố, người đã dạy dỗ em rất chu đáo, đầy tình yêu thương.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B6A6-4658-4695-94E7-4DFE2DE7802A}"/>
              </a:ext>
            </a:extLst>
          </p:cNvPr>
          <p:cNvSpPr>
            <a:spLocks noGrp="1"/>
          </p:cNvSpPr>
          <p:nvPr>
            <p:ph type="title"/>
          </p:nvPr>
        </p:nvSpPr>
        <p:spPr>
          <a:xfrm>
            <a:off x="838200" y="18255"/>
            <a:ext cx="10515600" cy="1325563"/>
          </a:xfrm>
        </p:spPr>
        <p:txBody>
          <a:bodyPr>
            <a:norm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đình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Content Placeholder 5" descr="Map&#10;&#10;Description automatically generated">
            <a:extLst>
              <a:ext uri="{FF2B5EF4-FFF2-40B4-BE49-F238E27FC236}">
                <a16:creationId xmlns:a16="http://schemas.microsoft.com/office/drawing/2014/main" id="{249DC3BE-9582-466C-AE61-C2DBF63A80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1191" y="1343818"/>
            <a:ext cx="6427357" cy="4964851"/>
          </a:xfr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0EEE-ED8F-4B25-B65C-F22F78A25387}"/>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Chia </a:t>
            </a:r>
            <a:r>
              <a:rPr lang="en-US" dirty="0" err="1">
                <a:latin typeface="Arial-Rounded" panose="020B0500000000000000" pitchFamily="34" charset="0"/>
                <a:ea typeface="Arial-Rounded" panose="020B0500000000000000" pitchFamily="34" charset="0"/>
                <a:cs typeface="Arial-Rounded" panose="020B0500000000000000" pitchFamily="34" charset="0"/>
              </a:rPr>
              <a:t>sẻ</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cảm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thơ</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ABE07EA3-2E0B-4ACD-8BD4-2E116598052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C373453-5586-476B-AD2F-753D5F9506CC}"/>
              </a:ext>
            </a:extLst>
          </p:cNvPr>
          <p:cNvPicPr>
            <a:picLocks noChangeAspect="1"/>
          </p:cNvPicPr>
          <p:nvPr/>
        </p:nvPicPr>
        <p:blipFill>
          <a:blip r:embed="rId2"/>
          <a:stretch>
            <a:fillRect/>
          </a:stretch>
        </p:blipFill>
        <p:spPr>
          <a:xfrm>
            <a:off x="1249547" y="1820309"/>
            <a:ext cx="9544050" cy="4600575"/>
          </a:xfrm>
          <a:prstGeom prst="rect">
            <a:avLst/>
          </a:prstGeom>
        </p:spPr>
      </p:pic>
    </p:spTree>
    <p:extLst>
      <p:ext uri="{BB962C8B-B14F-4D97-AF65-F5344CB8AC3E}">
        <p14:creationId xmlns:p14="http://schemas.microsoft.com/office/powerpoint/2010/main" val="61403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555072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hq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hq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 hẹn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đông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thu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hè</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Mùa</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xuân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ru</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có</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gió</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4400" b="1" i="0" u="none" strike="noStrike" kern="1200" cap="none" spc="0" normalizeH="0" baseline="0" noProof="0" dirty="0">
                <a:ln>
                  <a:noFill/>
                </a:ln>
                <a:solidFill>
                  <a:srgbClr val="4BACC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28</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475B347C-59DA-479B-9504-738E855262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26519" y="5815399"/>
            <a:ext cx="894460" cy="89020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106F0F71-467C-4BC0-8E3C-EDDB3A510B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1DEAD7B-21D9-4DA2-AF36-F2E8B0BCB66C}"/>
              </a:ext>
            </a:extLst>
          </p:cNvPr>
          <p:cNvSpPr/>
          <p:nvPr/>
        </p:nvSpPr>
        <p:spPr>
          <a:xfrm>
            <a:off x="2860158" y="1499191"/>
            <a:ext cx="5752214" cy="165867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59F6E3D6-3FCF-4E64-87B6-22819B241E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17461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28261" y="-81873"/>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BAD4325-1763-4A8D-A59D-8B5687BE6746}"/>
              </a:ext>
            </a:extLst>
          </p:cNvPr>
          <p:cNvPicPr>
            <a:picLocks noChangeAspect="1"/>
          </p:cNvPicPr>
          <p:nvPr/>
        </p:nvPicPr>
        <p:blipFill>
          <a:blip r:embed="rId3"/>
          <a:stretch>
            <a:fillRect/>
          </a:stretch>
        </p:blipFill>
        <p:spPr>
          <a:xfrm>
            <a:off x="8243883" y="1360967"/>
            <a:ext cx="3841791" cy="2555360"/>
          </a:xfrm>
          <a:prstGeom prst="rect">
            <a:avLst/>
          </a:prstGeom>
        </p:spPr>
      </p:pic>
      <p:pic>
        <p:nvPicPr>
          <p:cNvPr id="14" name="Picture 13">
            <a:extLst>
              <a:ext uri="{FF2B5EF4-FFF2-40B4-BE49-F238E27FC236}">
                <a16:creationId xmlns:a16="http://schemas.microsoft.com/office/drawing/2014/main" id="{AF6C919F-CCFC-4D8D-8B06-B6ED22DA8FF4}"/>
              </a:ext>
            </a:extLst>
          </p:cNvPr>
          <p:cNvPicPr>
            <a:picLocks noChangeAspect="1"/>
          </p:cNvPicPr>
          <p:nvPr/>
        </p:nvPicPr>
        <p:blipFill>
          <a:blip r:embed="rId4"/>
          <a:stretch>
            <a:fillRect/>
          </a:stretch>
        </p:blipFill>
        <p:spPr>
          <a:xfrm>
            <a:off x="950698" y="502902"/>
            <a:ext cx="6772275" cy="4591050"/>
          </a:xfrm>
          <a:prstGeom prst="rect">
            <a:avLst/>
          </a:prstGeom>
        </p:spPr>
      </p:pic>
      <p:pic>
        <p:nvPicPr>
          <p:cNvPr id="16" name="Picture 15">
            <a:extLst>
              <a:ext uri="{FF2B5EF4-FFF2-40B4-BE49-F238E27FC236}">
                <a16:creationId xmlns:a16="http://schemas.microsoft.com/office/drawing/2014/main" id="{F971D2B8-E3CD-4FAA-A5A0-0BB033D8BD99}"/>
              </a:ext>
            </a:extLst>
          </p:cNvPr>
          <p:cNvPicPr>
            <a:picLocks noChangeAspect="1"/>
          </p:cNvPicPr>
          <p:nvPr/>
        </p:nvPicPr>
        <p:blipFill>
          <a:blip r:embed="rId5"/>
          <a:stretch>
            <a:fillRect/>
          </a:stretch>
        </p:blipFill>
        <p:spPr>
          <a:xfrm>
            <a:off x="1064998" y="5163562"/>
            <a:ext cx="6657975" cy="1543050"/>
          </a:xfrm>
          <a:prstGeom prst="rect">
            <a:avLst/>
          </a:prstGeom>
        </p:spPr>
      </p:pic>
      <p:sp>
        <p:nvSpPr>
          <p:cNvPr id="17" name="Cloud 16">
            <a:extLst>
              <a:ext uri="{FF2B5EF4-FFF2-40B4-BE49-F238E27FC236}">
                <a16:creationId xmlns:a16="http://schemas.microsoft.com/office/drawing/2014/main" id="{AB44F01F-64FB-403D-8BC3-EE4DB1671F6A}"/>
              </a:ext>
            </a:extLst>
          </p:cNvPr>
          <p:cNvSpPr/>
          <p:nvPr/>
        </p:nvSpPr>
        <p:spPr>
          <a:xfrm>
            <a:off x="8681085" y="5163562"/>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pic>
        <p:nvPicPr>
          <p:cNvPr id="8" name="Picture 7">
            <a:extLst>
              <a:ext uri="{FF2B5EF4-FFF2-40B4-BE49-F238E27FC236}">
                <a16:creationId xmlns:a16="http://schemas.microsoft.com/office/drawing/2014/main" id="{C7585916-F757-45E4-82B1-B663399DB3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 y="-1"/>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971" y="0"/>
            <a:ext cx="946296" cy="941789"/>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43266330-A171-4F31-8EAB-3D71E27150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8" name="2">
            <a:extLst>
              <a:ext uri="{FF2B5EF4-FFF2-40B4-BE49-F238E27FC236}">
                <a16:creationId xmlns:a16="http://schemas.microsoft.com/office/drawing/2014/main" id="{B2835713-C9D8-498D-8D12-E9431A4F65F0}"/>
              </a:ext>
            </a:extLst>
          </p:cNvPr>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12D83CD8-6457-41DA-95E2-BD43D7746D23}"/>
              </a:ext>
            </a:extLst>
          </p:cNvPr>
          <p:cNvGrpSpPr/>
          <p:nvPr/>
        </p:nvGrpSpPr>
        <p:grpSpPr>
          <a:xfrm>
            <a:off x="3842836" y="1993081"/>
            <a:ext cx="6916419" cy="2315210"/>
            <a:chOff x="3815445" y="140918"/>
            <a:chExt cx="3822655" cy="2315191"/>
          </a:xfrm>
        </p:grpSpPr>
        <p:grpSp>
          <p:nvGrpSpPr>
            <p:cNvPr id="14" name="Group 13">
              <a:extLst>
                <a:ext uri="{FF2B5EF4-FFF2-40B4-BE49-F238E27FC236}">
                  <a16:creationId xmlns:a16="http://schemas.microsoft.com/office/drawing/2014/main" id="{D83E636F-DA12-49F2-8D1F-2BF32758E9A3}"/>
                </a:ext>
              </a:extLst>
            </p:cNvPr>
            <p:cNvGrpSpPr/>
            <p:nvPr/>
          </p:nvGrpSpPr>
          <p:grpSpPr>
            <a:xfrm>
              <a:off x="3815445" y="140918"/>
              <a:ext cx="3822655" cy="2315191"/>
              <a:chOff x="181619" y="1261924"/>
              <a:chExt cx="2109019" cy="2109019"/>
            </a:xfrm>
          </p:grpSpPr>
          <p:sp>
            <p:nvSpPr>
              <p:cNvPr id="16" name="Hexagon 15">
                <a:extLst>
                  <a:ext uri="{FF2B5EF4-FFF2-40B4-BE49-F238E27FC236}">
                    <a16:creationId xmlns:a16="http://schemas.microsoft.com/office/drawing/2014/main" id="{89107A60-0E62-4B74-9D92-208C7EF5F854}"/>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183AC54-6AC0-4237-8F5F-63A9A9B894B6}"/>
                  </a:ext>
                </a:extLst>
              </p:cNvPr>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mời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uống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15" name="10">
              <a:extLst>
                <a:ext uri="{FF2B5EF4-FFF2-40B4-BE49-F238E27FC236}">
                  <a16:creationId xmlns:a16="http://schemas.microsoft.com/office/drawing/2014/main" id="{16A5A854-781E-4170-A55B-27DAE334FCE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18" name="Group 17">
            <a:extLst>
              <a:ext uri="{FF2B5EF4-FFF2-40B4-BE49-F238E27FC236}">
                <a16:creationId xmlns:a16="http://schemas.microsoft.com/office/drawing/2014/main" id="{63B47124-2390-462D-8214-126786EE2B5F}"/>
              </a:ext>
            </a:extLst>
          </p:cNvPr>
          <p:cNvGrpSpPr/>
          <p:nvPr/>
        </p:nvGrpSpPr>
        <p:grpSpPr>
          <a:xfrm>
            <a:off x="1173163" y="2096176"/>
            <a:ext cx="2109019" cy="2109019"/>
            <a:chOff x="156834" y="1993081"/>
            <a:chExt cx="2109019" cy="2109019"/>
          </a:xfrm>
        </p:grpSpPr>
        <p:sp>
          <p:nvSpPr>
            <p:cNvPr id="19" name="Oval 18">
              <a:extLst>
                <a:ext uri="{FF2B5EF4-FFF2-40B4-BE49-F238E27FC236}">
                  <a16:creationId xmlns:a16="http://schemas.microsoft.com/office/drawing/2014/main" id="{7611AF22-F516-4F0E-8DBF-C3BE80874A4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8F42A6A-4BD1-4C2B-887E-940A359598E0}"/>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917</Words>
  <Application>Microsoft Office PowerPoint</Application>
  <PresentationFormat>Widescreen</PresentationFormat>
  <Paragraphs>121</Paragraphs>
  <Slides>37</Slides>
  <Notes>11</Notes>
  <HiddenSlides>0</HiddenSlides>
  <MMClips>19</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37</vt:i4>
      </vt:variant>
    </vt:vector>
  </HeadingPairs>
  <TitlesOfParts>
    <vt:vector size="57" baseType="lpstr">
      <vt:lpstr>Microsoft YaHei</vt:lpstr>
      <vt:lpstr>SimSun</vt:lpstr>
      <vt:lpstr>SimSun</vt:lpstr>
      <vt:lpstr>Arial</vt:lpstr>
      <vt:lpstr>Arial Rounded MT Bold</vt:lpstr>
      <vt:lpstr>Arial-Rounded</vt:lpstr>
      <vt:lpstr>Calibri</vt:lpstr>
      <vt:lpstr>Calibri Light</vt:lpstr>
      <vt:lpstr>等线</vt:lpstr>
      <vt:lpstr>HP001 4 hàng</vt:lpstr>
      <vt:lpstr>黑体</vt:lpstr>
      <vt:lpstr>Times New Roman</vt:lpstr>
      <vt:lpstr>Verdana</vt:lpstr>
      <vt:lpstr>1_Office Theme</vt:lpstr>
      <vt:lpstr>2_Office Theme</vt:lpstr>
      <vt:lpstr>3_Office Theme</vt:lpstr>
      <vt:lpstr>2_Office 主题​​</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1. Những câu nào dưới đây thể hiện thái độ lịch sự:  a. Cho tôi xin bát miến. b. Dạ, xin bác bát miến ạ. c. Đưa tôi bát miến!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Những từ chỉ tình cảm của người thân trong gia đình?</vt:lpstr>
      <vt:lpstr>2. Tìm từ ngữ bạn nhỏ nói về tính cách của bố mình trong đoạn văn:</vt:lpstr>
      <vt:lpstr>3. Chọn dấu chấm, dấu chấm than hoặc dấu chấm hỏi thay cho ô vuông:</vt:lpstr>
      <vt:lpstr>PowerPoint Presentation</vt:lpstr>
      <vt:lpstr>PowerPoint Presentation</vt:lpstr>
      <vt:lpstr>PowerPoint Presentation</vt:lpstr>
      <vt:lpstr>PowerPoint Presentation</vt:lpstr>
      <vt:lpstr>Tìm đọc một bài thơ, câu chuyện về tình cảm gia đình</vt:lpstr>
      <vt:lpstr>Chia sẻ cảm xúc của em về bài thơ</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HOAHONG</cp:lastModifiedBy>
  <cp:revision>21</cp:revision>
  <dcterms:created xsi:type="dcterms:W3CDTF">2021-05-27T08:02:03Z</dcterms:created>
  <dcterms:modified xsi:type="dcterms:W3CDTF">2021-12-16T01:20:18Z</dcterms:modified>
</cp:coreProperties>
</file>