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22" r:id="rId5"/>
    <p:sldMasterId id="2147483734" r:id="rId6"/>
    <p:sldMasterId id="2147483748" r:id="rId7"/>
    <p:sldMasterId id="2147483760" r:id="rId8"/>
    <p:sldMasterId id="2147483772" r:id="rId9"/>
  </p:sldMasterIdLst>
  <p:notesMasterIdLst>
    <p:notesMasterId r:id="rId51"/>
  </p:notesMasterIdLst>
  <p:sldIdLst>
    <p:sldId id="257" r:id="rId10"/>
    <p:sldId id="263" r:id="rId11"/>
    <p:sldId id="264" r:id="rId12"/>
    <p:sldId id="258" r:id="rId13"/>
    <p:sldId id="259" r:id="rId14"/>
    <p:sldId id="260" r:id="rId15"/>
    <p:sldId id="261" r:id="rId16"/>
    <p:sldId id="266" r:id="rId17"/>
    <p:sldId id="268" r:id="rId18"/>
    <p:sldId id="267" r:id="rId19"/>
    <p:sldId id="270" r:id="rId20"/>
    <p:sldId id="262" r:id="rId21"/>
    <p:sldId id="491" r:id="rId22"/>
    <p:sldId id="492" r:id="rId23"/>
    <p:sldId id="477" r:id="rId24"/>
    <p:sldId id="493" r:id="rId25"/>
    <p:sldId id="304" r:id="rId26"/>
    <p:sldId id="494" r:id="rId27"/>
    <p:sldId id="495" r:id="rId28"/>
    <p:sldId id="496" r:id="rId29"/>
    <p:sldId id="497" r:id="rId30"/>
    <p:sldId id="278" r:id="rId31"/>
    <p:sldId id="325" r:id="rId32"/>
    <p:sldId id="276" r:id="rId33"/>
    <p:sldId id="279" r:id="rId34"/>
    <p:sldId id="280" r:id="rId35"/>
    <p:sldId id="498" r:id="rId36"/>
    <p:sldId id="282" r:id="rId37"/>
    <p:sldId id="285" r:id="rId38"/>
    <p:sldId id="286" r:id="rId39"/>
    <p:sldId id="499" r:id="rId40"/>
    <p:sldId id="505" r:id="rId41"/>
    <p:sldId id="500" r:id="rId42"/>
    <p:sldId id="501" r:id="rId43"/>
    <p:sldId id="256" r:id="rId44"/>
    <p:sldId id="502" r:id="rId45"/>
    <p:sldId id="503" r:id="rId46"/>
    <p:sldId id="504" r:id="rId47"/>
    <p:sldId id="328" r:id="rId48"/>
    <p:sldId id="487" r:id="rId49"/>
    <p:sldId id="50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51" d="100"/>
          <a:sy n="51" d="100"/>
        </p:scale>
        <p:origin x="795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35D4B-7987-4B4D-B5BA-F731370483F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63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49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66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89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226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6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7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91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5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7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5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82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9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2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7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3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9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84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8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3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4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9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47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1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39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78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82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10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27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68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49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0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06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91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57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953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2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3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78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18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8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12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106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25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974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63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44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2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27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4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1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5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80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90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59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4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69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88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0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9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24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31" Type="http://schemas.openxmlformats.org/officeDocument/2006/relationships/image" Target="../media/image18.png"/><Relationship Id="rId4" Type="http://schemas.openxmlformats.org/officeDocument/2006/relationships/image" Target="../media/image4.jpeg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2.wdp"/><Relationship Id="rId30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9.png"/><Relationship Id="rId7" Type="http://schemas.microsoft.com/office/2007/relationships/hdphoto" Target="../media/hdphoto2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2.jpeg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2.jpe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jpe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2.jpe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slide" Target="slide6.xml"/><Relationship Id="rId26" Type="http://schemas.openxmlformats.org/officeDocument/2006/relationships/image" Target="../media/image14.png"/><Relationship Id="rId39" Type="http://schemas.openxmlformats.org/officeDocument/2006/relationships/image" Target="../media/image36.png"/><Relationship Id="rId21" Type="http://schemas.openxmlformats.org/officeDocument/2006/relationships/image" Target="../media/image11.png"/><Relationship Id="rId34" Type="http://schemas.openxmlformats.org/officeDocument/2006/relationships/image" Target="../media/image33.png"/><Relationship Id="rId42" Type="http://schemas.microsoft.com/office/2007/relationships/hdphoto" Target="../media/hdphoto26.wdp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6" Type="http://schemas.microsoft.com/office/2007/relationships/hdphoto" Target="../media/hdphoto9.wdp"/><Relationship Id="rId29" Type="http://schemas.microsoft.com/office/2007/relationships/hdphoto" Target="../media/hdphoto2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6.png"/><Relationship Id="rId24" Type="http://schemas.openxmlformats.org/officeDocument/2006/relationships/image" Target="../media/image30.png"/><Relationship Id="rId32" Type="http://schemas.openxmlformats.org/officeDocument/2006/relationships/image" Target="../media/image15.png"/><Relationship Id="rId37" Type="http://schemas.openxmlformats.org/officeDocument/2006/relationships/image" Target="../media/image35.png"/><Relationship Id="rId40" Type="http://schemas.microsoft.com/office/2007/relationships/hdphoto" Target="../media/hdphoto25.wdp"/><Relationship Id="rId45" Type="http://schemas.openxmlformats.org/officeDocument/2006/relationships/image" Target="../media/image39.png"/><Relationship Id="rId5" Type="http://schemas.openxmlformats.org/officeDocument/2006/relationships/image" Target="../media/image23.png"/><Relationship Id="rId15" Type="http://schemas.openxmlformats.org/officeDocument/2006/relationships/image" Target="../media/image12.png"/><Relationship Id="rId23" Type="http://schemas.openxmlformats.org/officeDocument/2006/relationships/slide" Target="slide7.xml"/><Relationship Id="rId28" Type="http://schemas.openxmlformats.org/officeDocument/2006/relationships/image" Target="../media/image31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29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25.png"/><Relationship Id="rId14" Type="http://schemas.openxmlformats.org/officeDocument/2006/relationships/slide" Target="slide4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2.png"/><Relationship Id="rId35" Type="http://schemas.openxmlformats.org/officeDocument/2006/relationships/image" Target="../media/image34.png"/><Relationship Id="rId43" Type="http://schemas.openxmlformats.org/officeDocument/2006/relationships/image" Target="../media/image38.png"/><Relationship Id="rId8" Type="http://schemas.microsoft.com/office/2007/relationships/hdphoto" Target="../media/hdphoto17.wdp"/><Relationship Id="rId3" Type="http://schemas.openxmlformats.org/officeDocument/2006/relationships/image" Target="../media/image22.png"/><Relationship Id="rId12" Type="http://schemas.microsoft.com/office/2007/relationships/hdphoto" Target="../media/hdphoto19.wdp"/><Relationship Id="rId17" Type="http://schemas.openxmlformats.org/officeDocument/2006/relationships/image" Target="../media/image28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0" Type="http://schemas.openxmlformats.org/officeDocument/2006/relationships/slide" Target="slide5.xml"/><Relationship Id="rId41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6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31.wdp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slide" Target="slide38.xml"/><Relationship Id="rId3" Type="http://schemas.openxmlformats.org/officeDocument/2006/relationships/image" Target="../media/image70.jpeg"/><Relationship Id="rId7" Type="http://schemas.openxmlformats.org/officeDocument/2006/relationships/slide" Target="slide36.xml"/><Relationship Id="rId12" Type="http://schemas.openxmlformats.org/officeDocument/2006/relationships/image" Target="../media/image76.png"/><Relationship Id="rId2" Type="http://schemas.openxmlformats.org/officeDocument/2006/relationships/image" Target="../media/image69.jpg"/><Relationship Id="rId16" Type="http://schemas.openxmlformats.org/officeDocument/2006/relationships/image" Target="../media/image79.gif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5" Type="http://schemas.openxmlformats.org/officeDocument/2006/relationships/image" Target="../media/image78.png"/><Relationship Id="rId10" Type="http://schemas.openxmlformats.org/officeDocument/2006/relationships/slide" Target="slide37.xml"/><Relationship Id="rId4" Type="http://schemas.openxmlformats.org/officeDocument/2006/relationships/slide" Target="slide35.xml"/><Relationship Id="rId9" Type="http://schemas.openxmlformats.org/officeDocument/2006/relationships/image" Target="../media/image74.png"/><Relationship Id="rId1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6.gif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12" Type="http://schemas.openxmlformats.org/officeDocument/2006/relationships/image" Target="../media/image8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1.png"/><Relationship Id="rId11" Type="http://schemas.openxmlformats.org/officeDocument/2006/relationships/image" Target="../media/image84.gif"/><Relationship Id="rId5" Type="http://schemas.openxmlformats.org/officeDocument/2006/relationships/image" Target="../media/image81.gif"/><Relationship Id="rId15" Type="http://schemas.openxmlformats.org/officeDocument/2006/relationships/image" Target="../media/image88.gif"/><Relationship Id="rId10" Type="http://schemas.openxmlformats.org/officeDocument/2006/relationships/image" Target="../media/image83.gif"/><Relationship Id="rId4" Type="http://schemas.openxmlformats.org/officeDocument/2006/relationships/image" Target="../media/image80.PNG"/><Relationship Id="rId9" Type="http://schemas.openxmlformats.org/officeDocument/2006/relationships/slide" Target="slide34.xml"/><Relationship Id="rId14" Type="http://schemas.openxmlformats.org/officeDocument/2006/relationships/image" Target="../media/image87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6.gif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8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3.png"/><Relationship Id="rId11" Type="http://schemas.openxmlformats.org/officeDocument/2006/relationships/image" Target="../media/image84.gif"/><Relationship Id="rId5" Type="http://schemas.openxmlformats.org/officeDocument/2006/relationships/image" Target="../media/image81.gif"/><Relationship Id="rId15" Type="http://schemas.openxmlformats.org/officeDocument/2006/relationships/image" Target="../media/image88.gif"/><Relationship Id="rId10" Type="http://schemas.openxmlformats.org/officeDocument/2006/relationships/image" Target="../media/image83.gif"/><Relationship Id="rId4" Type="http://schemas.openxmlformats.org/officeDocument/2006/relationships/image" Target="../media/image80.PNG"/><Relationship Id="rId9" Type="http://schemas.openxmlformats.org/officeDocument/2006/relationships/slide" Target="slide34.xml"/><Relationship Id="rId14" Type="http://schemas.openxmlformats.org/officeDocument/2006/relationships/image" Target="../media/image87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6.gif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12" Type="http://schemas.openxmlformats.org/officeDocument/2006/relationships/image" Target="../media/image8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5.png"/><Relationship Id="rId11" Type="http://schemas.openxmlformats.org/officeDocument/2006/relationships/image" Target="../media/image84.gif"/><Relationship Id="rId5" Type="http://schemas.openxmlformats.org/officeDocument/2006/relationships/image" Target="../media/image81.gif"/><Relationship Id="rId15" Type="http://schemas.openxmlformats.org/officeDocument/2006/relationships/image" Target="../media/image88.gif"/><Relationship Id="rId10" Type="http://schemas.openxmlformats.org/officeDocument/2006/relationships/image" Target="../media/image83.gif"/><Relationship Id="rId4" Type="http://schemas.openxmlformats.org/officeDocument/2006/relationships/image" Target="../media/image80.PNG"/><Relationship Id="rId9" Type="http://schemas.openxmlformats.org/officeDocument/2006/relationships/slide" Target="slide34.xml"/><Relationship Id="rId14" Type="http://schemas.openxmlformats.org/officeDocument/2006/relationships/image" Target="../media/image87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6.gif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12" Type="http://schemas.openxmlformats.org/officeDocument/2006/relationships/image" Target="../media/image8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7.png"/><Relationship Id="rId11" Type="http://schemas.openxmlformats.org/officeDocument/2006/relationships/image" Target="../media/image84.gif"/><Relationship Id="rId5" Type="http://schemas.openxmlformats.org/officeDocument/2006/relationships/image" Target="../media/image81.gif"/><Relationship Id="rId15" Type="http://schemas.openxmlformats.org/officeDocument/2006/relationships/image" Target="../media/image88.gif"/><Relationship Id="rId10" Type="http://schemas.openxmlformats.org/officeDocument/2006/relationships/image" Target="../media/image83.gif"/><Relationship Id="rId4" Type="http://schemas.openxmlformats.org/officeDocument/2006/relationships/image" Target="../media/image80.PNG"/><Relationship Id="rId9" Type="http://schemas.openxmlformats.org/officeDocument/2006/relationships/slide" Target="slide34.xml"/><Relationship Id="rId14" Type="http://schemas.openxmlformats.org/officeDocument/2006/relationships/image" Target="../media/image87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2.jpe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BA4014-9C98-40BF-AAB9-AAC20316C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622" y="487680"/>
            <a:ext cx="87915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8502" cy="6858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33" y="4073238"/>
            <a:ext cx="3188719" cy="2671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971" y="0"/>
            <a:ext cx="946296" cy="94178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FE6A0D-5608-48DB-B3C5-9B0649A4B8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8207667" y="3338242"/>
            <a:ext cx="40386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266330-A171-4F31-8EAB-3D71E271506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1C68D773-9265-48DD-A5FF-1CF0470DEFE2}"/>
              </a:ext>
            </a:extLst>
          </p:cNvPr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942827-CFAB-42CA-848E-A9365AA87B64}"/>
              </a:ext>
            </a:extLst>
          </p:cNvPr>
          <p:cNvGrpSpPr/>
          <p:nvPr/>
        </p:nvGrpSpPr>
        <p:grpSpPr>
          <a:xfrm>
            <a:off x="3950944" y="886276"/>
            <a:ext cx="6916419" cy="2315210"/>
            <a:chOff x="3815445" y="140918"/>
            <a:chExt cx="3822655" cy="231519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A120434-AD96-4B58-BE2A-553E1296BD7D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236412A8-CD8B-49BE-B337-6A5223E9D0C9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8F6C12-7428-4A04-B2F2-3D918AC606F0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oi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gây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chịu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15" name="10">
              <a:extLst>
                <a:ext uri="{FF2B5EF4-FFF2-40B4-BE49-F238E27FC236}">
                  <a16:creationId xmlns:a16="http://schemas.microsoft.com/office/drawing/2014/main" id="{37327130-5D97-45E1-9AEA-4C861A4DF333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8" name="Hexagon 17">
            <a:extLst>
              <a:ext uri="{FF2B5EF4-FFF2-40B4-BE49-F238E27FC236}">
                <a16:creationId xmlns:a16="http://schemas.microsoft.com/office/drawing/2014/main" id="{E32B3D18-367B-4AB3-BAD3-40ED63D844D7}"/>
              </a:ext>
            </a:extLst>
          </p:cNvPr>
          <p:cNvSpPr/>
          <p:nvPr/>
        </p:nvSpPr>
        <p:spPr>
          <a:xfrm>
            <a:off x="3840097" y="3120911"/>
            <a:ext cx="6916419" cy="231521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0B4820-9DB9-4A50-8752-A47B009B32FB}"/>
              </a:ext>
            </a:extLst>
          </p:cNvPr>
          <p:cNvSpPr txBox="1"/>
          <p:nvPr/>
        </p:nvSpPr>
        <p:spPr>
          <a:xfrm>
            <a:off x="4264553" y="3441357"/>
            <a:ext cx="593130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76DE9A-1FD2-45AD-93FD-DDFA411F6B00}"/>
              </a:ext>
            </a:extLst>
          </p:cNvPr>
          <p:cNvGrpSpPr/>
          <p:nvPr/>
        </p:nvGrpSpPr>
        <p:grpSpPr>
          <a:xfrm>
            <a:off x="1095616" y="2146976"/>
            <a:ext cx="2109019" cy="2109019"/>
            <a:chOff x="156834" y="1993081"/>
            <a:chExt cx="2109019" cy="210901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1D6BF7-8759-47B3-9D3A-76E36B4F65E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A30158-2628-488A-B004-2721BE537027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42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783205" cy="11800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ECF701-BA49-4CCC-B3CD-4D5510C6C6EC}"/>
              </a:ext>
            </a:extLst>
          </p:cNvPr>
          <p:cNvCxnSpPr/>
          <p:nvPr/>
        </p:nvCxnSpPr>
        <p:spPr>
          <a:xfrm flipH="1">
            <a:off x="5561720" y="126872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7AE0AD-C890-4B75-9F94-FDB4C4ED77A7}"/>
              </a:ext>
            </a:extLst>
          </p:cNvPr>
          <p:cNvCxnSpPr/>
          <p:nvPr/>
        </p:nvCxnSpPr>
        <p:spPr>
          <a:xfrm flipH="1">
            <a:off x="6027175" y="17112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CF8B2F-CEDC-4C59-9438-D94A43119917}"/>
              </a:ext>
            </a:extLst>
          </p:cNvPr>
          <p:cNvCxnSpPr/>
          <p:nvPr/>
        </p:nvCxnSpPr>
        <p:spPr>
          <a:xfrm flipH="1">
            <a:off x="5248030" y="21266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151D7B-F36E-4288-A6C3-A6B5E5C7CDC1}"/>
              </a:ext>
            </a:extLst>
          </p:cNvPr>
          <p:cNvCxnSpPr/>
          <p:nvPr/>
        </p:nvCxnSpPr>
        <p:spPr>
          <a:xfrm flipH="1">
            <a:off x="6353687" y="266352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C08549-03D0-4163-931F-1789163229B3}"/>
              </a:ext>
            </a:extLst>
          </p:cNvPr>
          <p:cNvCxnSpPr/>
          <p:nvPr/>
        </p:nvCxnSpPr>
        <p:spPr>
          <a:xfrm flipH="1">
            <a:off x="5131947" y="31036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E556AA-2D03-48DB-A23F-0F5E235DBDBA}"/>
              </a:ext>
            </a:extLst>
          </p:cNvPr>
          <p:cNvCxnSpPr/>
          <p:nvPr/>
        </p:nvCxnSpPr>
        <p:spPr>
          <a:xfrm flipH="1">
            <a:off x="6051885" y="341993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B556A9-3AF9-4800-B49E-A971CB42783A}"/>
              </a:ext>
            </a:extLst>
          </p:cNvPr>
          <p:cNvCxnSpPr/>
          <p:nvPr/>
        </p:nvCxnSpPr>
        <p:spPr>
          <a:xfrm flipH="1">
            <a:off x="6429887" y="42783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23B696-4B4A-4479-AF0E-0B09CA9B433F}"/>
              </a:ext>
            </a:extLst>
          </p:cNvPr>
          <p:cNvCxnSpPr/>
          <p:nvPr/>
        </p:nvCxnSpPr>
        <p:spPr>
          <a:xfrm flipH="1">
            <a:off x="7078857" y="471845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E6E98E-D007-4557-B646-5AB84BCD499F}"/>
              </a:ext>
            </a:extLst>
          </p:cNvPr>
          <p:cNvCxnSpPr/>
          <p:nvPr/>
        </p:nvCxnSpPr>
        <p:spPr>
          <a:xfrm flipH="1">
            <a:off x="5812460" y="51633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5995E8-E1D3-4FE5-A490-27D932BF493A}"/>
              </a:ext>
            </a:extLst>
          </p:cNvPr>
          <p:cNvCxnSpPr/>
          <p:nvPr/>
        </p:nvCxnSpPr>
        <p:spPr>
          <a:xfrm flipH="1">
            <a:off x="6277487" y="56034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792125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3725378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6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9849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429510" cy="13681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0" y="1316950"/>
            <a:ext cx="4171950" cy="35909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675042" y="5927464"/>
            <a:ext cx="11326458" cy="8486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4000500" y="3017520"/>
            <a:ext cx="20955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1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0" y="1316950"/>
            <a:ext cx="4171950" cy="35909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71268" y="5378509"/>
            <a:ext cx="11930231" cy="1153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dòng thơ nào cho thấy mẹ đã thức rất nhiều vì con?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1394460" y="4732020"/>
            <a:ext cx="470154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79EBEA-802B-46DF-ABEF-58A4F9048276}"/>
              </a:ext>
            </a:extLst>
          </p:cNvPr>
          <p:cNvCxnSpPr>
            <a:cxnSpLocks/>
          </p:cNvCxnSpPr>
          <p:nvPr/>
        </p:nvCxnSpPr>
        <p:spPr>
          <a:xfrm>
            <a:off x="1223010" y="5132070"/>
            <a:ext cx="56007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0" y="1316950"/>
            <a:ext cx="4171950" cy="35909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581586" y="688489"/>
            <a:ext cx="9778028" cy="11006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câu thơ cuối trong bài nói lên điều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36A1B2D-CBBF-4678-8B78-F239F672D379}"/>
              </a:ext>
            </a:extLst>
          </p:cNvPr>
          <p:cNvSpPr/>
          <p:nvPr/>
        </p:nvSpPr>
        <p:spPr>
          <a:xfrm>
            <a:off x="7703820" y="5330288"/>
            <a:ext cx="3943350" cy="120142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hạnh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phúc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AEC8-7838-4E77-A6B7-18E7F082B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một câu thể hiện lòng biết ơn của con đối với cha mẹ.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83649-4BD8-4711-9557-A6174A45A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8280" y="5234939"/>
            <a:ext cx="10515600" cy="17151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bố mẹ đã sinh ra và nuôi con lớn khôn.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0046CD-43C9-4F0B-AC9E-38F6A79CE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757" y="1690688"/>
            <a:ext cx="69437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54" y="1371599"/>
            <a:ext cx="756660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9544" y="1238142"/>
            <a:ext cx="6560076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Lời ru có gió mùa thu,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Bàn tay mẹ quạt mẹ đưa gió về.</a:t>
            </a:r>
          </a:p>
          <a:p>
            <a:pPr lvl="0">
              <a:defRPr/>
            </a:pP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Những ngôi sao thức ngoài kia,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Chẳng bằng mẹ đã thức vì chúng con.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Đêm nay con ngủ giấc tròn,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Mẹ là ngọn gió của con suốt đời.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3"/>
          <p:cNvSpPr/>
          <p:nvPr/>
        </p:nvSpPr>
        <p:spPr>
          <a:xfrm>
            <a:off x="239544" y="1383977"/>
            <a:ext cx="7132806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5EAFF2-E562-47FC-8F19-09D2A87CE26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053" y="5794008"/>
            <a:ext cx="894460" cy="89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41849A-E163-4641-8AD1-020CCB42A438}"/>
              </a:ext>
            </a:extLst>
          </p:cNvPr>
          <p:cNvSpPr txBox="1"/>
          <p:nvPr/>
        </p:nvSpPr>
        <p:spPr>
          <a:xfrm>
            <a:off x="3542666" y="1508760"/>
            <a:ext cx="615505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CF2BAA-0550-4653-BB42-F3F39C756519}"/>
              </a:ext>
            </a:extLst>
          </p:cNvPr>
          <p:cNvCxnSpPr/>
          <p:nvPr/>
        </p:nvCxnSpPr>
        <p:spPr>
          <a:xfrm>
            <a:off x="7254016" y="3257550"/>
            <a:ext cx="58293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D0129D-3946-44EE-B8E6-1A85AE6F8C23}"/>
              </a:ext>
            </a:extLst>
          </p:cNvPr>
          <p:cNvCxnSpPr>
            <a:cxnSpLocks/>
          </p:cNvCxnSpPr>
          <p:nvPr/>
        </p:nvCxnSpPr>
        <p:spPr>
          <a:xfrm>
            <a:off x="8445425" y="3257550"/>
            <a:ext cx="44577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A79476-D200-4AC0-A4B7-14EF54C7211A}"/>
              </a:ext>
            </a:extLst>
          </p:cNvPr>
          <p:cNvCxnSpPr>
            <a:cxnSpLocks/>
          </p:cNvCxnSpPr>
          <p:nvPr/>
        </p:nvCxnSpPr>
        <p:spPr>
          <a:xfrm>
            <a:off x="5463540" y="4140249"/>
            <a:ext cx="6324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EC3B2A-51AD-423F-B942-A431657556A3}"/>
              </a:ext>
            </a:extLst>
          </p:cNvPr>
          <p:cNvCxnSpPr>
            <a:cxnSpLocks/>
          </p:cNvCxnSpPr>
          <p:nvPr/>
        </p:nvCxnSpPr>
        <p:spPr>
          <a:xfrm>
            <a:off x="6621556" y="4995482"/>
            <a:ext cx="6324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096000" y="5820458"/>
            <a:ext cx="6324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5751F0-6D67-4C3A-BC5E-ACEF051801E3}"/>
              </a:ext>
            </a:extLst>
          </p:cNvPr>
          <p:cNvSpPr txBox="1"/>
          <p:nvPr/>
        </p:nvSpPr>
        <p:spPr>
          <a:xfrm>
            <a:off x="902970" y="308610"/>
            <a:ext cx="9589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B03A08A-E49E-4C61-A282-05F8F98DE2EF}"/>
              </a:ext>
            </a:extLst>
          </p:cNvPr>
          <p:cNvSpPr/>
          <p:nvPr/>
        </p:nvSpPr>
        <p:spPr>
          <a:xfrm>
            <a:off x="228600" y="1690688"/>
            <a:ext cx="3314066" cy="268700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Người mẹ thức cả đêm để chăm con bị ốm.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48ADD0F-DF95-482F-8A26-715120B6A1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13">
        <p14:rippl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5338D-B82B-41D7-AD46-BAD5F83263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">
            <a:hlinkClick r:id="" action="ppaction://media"/>
            <a:extLst>
              <a:ext uri="{FF2B5EF4-FFF2-40B4-BE49-F238E27FC236}">
                <a16:creationId xmlns:a16="http://schemas.microsoft.com/office/drawing/2014/main" id="{71F43ECA-3914-4506-A7D7-B694CD9705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7A7FC-4400-4AAB-8853-CBF4DA75E0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0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Ong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chăm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chỉ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tìm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mật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BD3695-6CEC-4652-B974-EBCD076F75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A80187E-9D75-4A28-BF2E-31F1B3E16A2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0EBCB2-6CC2-4044-A17D-6E6BA543AF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i 27">
            <a:hlinkClick r:id="" action="ppaction://media"/>
            <a:extLst>
              <a:ext uri="{FF2B5EF4-FFF2-40B4-BE49-F238E27FC236}">
                <a16:creationId xmlns:a16="http://schemas.microsoft.com/office/drawing/2014/main" id="{DD95A089-6771-4DB6-B6C0-9458EABA32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364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80D0EB7-DF85-47E0-B213-35FEB9394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168" y="643466"/>
            <a:ext cx="6985663" cy="5571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8AFB45-6AA3-4CEF-B333-600F79EA52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11A3BB-6A99-434E-A877-1FBB8A0ACA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dỗi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hoe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A2EDBD-34C3-42B9-8A4D-2A8751B7423A}"/>
              </a:ext>
            </a:extLst>
          </p:cNvPr>
          <p:cNvSpPr txBox="1"/>
          <p:nvPr/>
        </p:nvSpPr>
        <p:spPr>
          <a:xfrm>
            <a:off x="1783080" y="582930"/>
            <a:ext cx="9041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E04FDEBC-5EB7-4148-B63F-2F433DE0C91C}"/>
              </a:ext>
            </a:extLst>
          </p:cNvPr>
          <p:cNvSpPr/>
          <p:nvPr/>
        </p:nvSpPr>
        <p:spPr>
          <a:xfrm>
            <a:off x="3589020" y="1840230"/>
            <a:ext cx="4354830" cy="26517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1BC347-3775-4456-A4B9-9504BABA2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434" y="2075497"/>
            <a:ext cx="7595235" cy="162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3F340-C3C5-4A2A-857E-81765945F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ED3AD4-D3A4-4F47-BF17-A59AAD3C3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6694"/>
          </a:xfrm>
        </p:spPr>
      </p:pic>
    </p:spTree>
    <p:extLst>
      <p:ext uri="{BB962C8B-B14F-4D97-AF65-F5344CB8AC3E}">
        <p14:creationId xmlns:p14="http://schemas.microsoft.com/office/powerpoint/2010/main" val="417387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dạy bé hát</a:t>
            </a:r>
          </a:p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Chải tóc hàng ngày</a:t>
            </a:r>
          </a:p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kể chuyện hay</a:t>
            </a:r>
          </a:p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 bé đừng khóc?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05001" y="2579060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45105" y="378460"/>
            <a:ext cx="7770495" cy="9207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6C76B5-F668-4C61-A293-7FF767ABDC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4C41A03-9F15-4E4C-B419-07F0B80F1A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1297</Words>
  <Application>Microsoft Office PowerPoint</Application>
  <PresentationFormat>Widescreen</PresentationFormat>
  <Paragraphs>214</Paragraphs>
  <Slides>41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41</vt:i4>
      </vt:variant>
    </vt:vector>
  </HeadingPairs>
  <TitlesOfParts>
    <vt:vector size="64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黑体</vt:lpstr>
      <vt:lpstr>Tahoma</vt:lpstr>
      <vt:lpstr>Times New Roman</vt:lpstr>
      <vt:lpstr>Verdana</vt:lpstr>
      <vt:lpstr>1_Office Theme</vt:lpstr>
      <vt:lpstr>2_Office Theme</vt:lpstr>
      <vt:lpstr>3_Office Theme</vt:lpstr>
      <vt:lpstr>2_Office 主题​​</vt:lpstr>
      <vt:lpstr>6_Office Theme</vt:lpstr>
      <vt:lpstr>5_Office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Nói một câu thể hiện lòng biết ơn của con đối với cha mẹ.</vt:lpstr>
      <vt:lpstr>PowerPoint Presentation</vt:lpstr>
      <vt:lpstr>PowerPoint Presentation</vt:lpstr>
      <vt:lpstr>1. Tìm từ ngữ chỉ hoạt động có trong bài thơ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HOAHONG</cp:lastModifiedBy>
  <cp:revision>18</cp:revision>
  <dcterms:created xsi:type="dcterms:W3CDTF">2021-05-27T07:23:15Z</dcterms:created>
  <dcterms:modified xsi:type="dcterms:W3CDTF">2021-12-15T00:51:54Z</dcterms:modified>
</cp:coreProperties>
</file>