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24" r:id="rId7"/>
    <p:sldMasterId id="2147483748" r:id="rId8"/>
    <p:sldMasterId id="2147483760" r:id="rId9"/>
    <p:sldMasterId id="2147483774" r:id="rId10"/>
  </p:sldMasterIdLst>
  <p:notesMasterIdLst>
    <p:notesMasterId r:id="rId44"/>
  </p:notesMasterIdLst>
  <p:sldIdLst>
    <p:sldId id="262" r:id="rId11"/>
    <p:sldId id="474" r:id="rId12"/>
    <p:sldId id="475" r:id="rId13"/>
    <p:sldId id="265" r:id="rId14"/>
    <p:sldId id="266" r:id="rId15"/>
    <p:sldId id="267" r:id="rId16"/>
    <p:sldId id="268" r:id="rId17"/>
    <p:sldId id="490" r:id="rId18"/>
    <p:sldId id="476" r:id="rId19"/>
    <p:sldId id="477" r:id="rId20"/>
    <p:sldId id="478" r:id="rId21"/>
    <p:sldId id="304" r:id="rId22"/>
    <p:sldId id="479" r:id="rId23"/>
    <p:sldId id="480" r:id="rId24"/>
    <p:sldId id="481" r:id="rId25"/>
    <p:sldId id="482" r:id="rId26"/>
    <p:sldId id="325" r:id="rId27"/>
    <p:sldId id="276" r:id="rId28"/>
    <p:sldId id="279" r:id="rId29"/>
    <p:sldId id="280" r:id="rId30"/>
    <p:sldId id="259" r:id="rId31"/>
    <p:sldId id="483" r:id="rId32"/>
    <p:sldId id="484" r:id="rId33"/>
    <p:sldId id="485" r:id="rId34"/>
    <p:sldId id="285" r:id="rId35"/>
    <p:sldId id="286" r:id="rId36"/>
    <p:sldId id="328" r:id="rId37"/>
    <p:sldId id="486" r:id="rId38"/>
    <p:sldId id="487" r:id="rId39"/>
    <p:sldId id="489" r:id="rId40"/>
    <p:sldId id="488" r:id="rId41"/>
    <p:sldId id="329" r:id="rId42"/>
    <p:sldId id="4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51" d="100"/>
          <a:sy n="51" d="100"/>
        </p:scale>
        <p:origin x="795"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3648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3949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855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394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5858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85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33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73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2678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38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42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221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036714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30334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7517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8211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41120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97334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61104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22828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67440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5977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656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7751469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12/7/2021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12/7/2021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12/7/2021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2480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1205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12/7/2021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653470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4.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9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8.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6.pn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4.jpe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8.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14.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4.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5.xml"/><Relationship Id="rId5" Type="http://schemas.openxmlformats.org/officeDocument/2006/relationships/image" Target="../media/image14.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8803758" y="5011698"/>
            <a:ext cx="2678947"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09696" y="1508759"/>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0020" y="3406149"/>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239694" y="5011698"/>
            <a:ext cx="2243012"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80142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744279" y="5691678"/>
            <a:ext cx="5644367"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1F31898B-30A9-41CD-88B1-D6B86E4CA6C0}"/>
              </a:ext>
            </a:extLst>
          </p:cNvPr>
          <p:cNvCxnSpPr>
            <a:cxnSpLocks/>
          </p:cNvCxnSpPr>
          <p:nvPr/>
        </p:nvCxnSpPr>
        <p:spPr>
          <a:xfrm>
            <a:off x="1972340" y="1906026"/>
            <a:ext cx="8027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568842" y="2320696"/>
            <a:ext cx="198297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816579" y="5691679"/>
            <a:ext cx="10780165" cy="919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568842" y="2701696"/>
            <a:ext cx="26424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8D7FDDD-4A21-4766-A61D-834FD743B201}"/>
              </a:ext>
            </a:extLst>
          </p:cNvPr>
          <p:cNvCxnSpPr>
            <a:cxnSpLocks/>
          </p:cNvCxnSpPr>
          <p:nvPr/>
        </p:nvCxnSpPr>
        <p:spPr>
          <a:xfrm>
            <a:off x="457200" y="3039153"/>
            <a:ext cx="26424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5EF321AC-DEB8-4EC2-8D09-848349489BCF}"/>
              </a:ext>
            </a:extLst>
          </p:cNvPr>
          <p:cNvCxnSpPr>
            <a:cxnSpLocks/>
          </p:cNvCxnSpPr>
          <p:nvPr/>
        </p:nvCxnSpPr>
        <p:spPr>
          <a:xfrm flipV="1">
            <a:off x="568842" y="3429000"/>
            <a:ext cx="3034329" cy="12924"/>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CE24B09-2072-4477-8225-9539F261D366}"/>
              </a:ext>
            </a:extLst>
          </p:cNvPr>
          <p:cNvCxnSpPr>
            <a:cxnSpLocks/>
          </p:cNvCxnSpPr>
          <p:nvPr/>
        </p:nvCxnSpPr>
        <p:spPr>
          <a:xfrm flipV="1">
            <a:off x="568842" y="3779466"/>
            <a:ext cx="3034329" cy="1292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819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3956530" y="1673779"/>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744279" y="5691678"/>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thứ hai và thứ ba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526785" y="4497839"/>
            <a:ext cx="16736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48F55D2-6D8D-43E1-9DEB-50500A7AF04D}"/>
              </a:ext>
            </a:extLst>
          </p:cNvPr>
          <p:cNvCxnSpPr>
            <a:cxnSpLocks/>
          </p:cNvCxnSpPr>
          <p:nvPr/>
        </p:nvCxnSpPr>
        <p:spPr>
          <a:xfrm>
            <a:off x="1537671" y="4867954"/>
            <a:ext cx="16736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5C3C12D-6F74-49FC-8984-072B49B5F4B4}"/>
              </a:ext>
            </a:extLst>
          </p:cNvPr>
          <p:cNvCxnSpPr>
            <a:cxnSpLocks/>
          </p:cNvCxnSpPr>
          <p:nvPr/>
        </p:nvCxnSpPr>
        <p:spPr>
          <a:xfrm>
            <a:off x="1624757" y="5227183"/>
            <a:ext cx="169538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B4EEA56-5904-46DA-A157-DBAB957364E5}"/>
              </a:ext>
            </a:extLst>
          </p:cNvPr>
          <p:cNvCxnSpPr>
            <a:cxnSpLocks/>
          </p:cNvCxnSpPr>
          <p:nvPr/>
        </p:nvCxnSpPr>
        <p:spPr>
          <a:xfrm>
            <a:off x="4882939" y="2462212"/>
            <a:ext cx="2426121" cy="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96D5E8FE-3684-48D9-9AA5-3AA32F066751}"/>
              </a:ext>
            </a:extLst>
          </p:cNvPr>
          <p:cNvPicPr>
            <a:picLocks noChangeAspect="1"/>
          </p:cNvPicPr>
          <p:nvPr/>
        </p:nvPicPr>
        <p:blipFill>
          <a:blip r:embed="rId3"/>
          <a:stretch>
            <a:fillRect/>
          </a:stretch>
        </p:blipFill>
        <p:spPr>
          <a:xfrm>
            <a:off x="7417281" y="1508759"/>
            <a:ext cx="4614579" cy="2818719"/>
          </a:xfrm>
          <a:prstGeom prst="rect">
            <a:avLst/>
          </a:prstGeom>
        </p:spPr>
      </p:pic>
      <p:sp>
        <p:nvSpPr>
          <p:cNvPr id="19" name="Oval 18">
            <a:extLst>
              <a:ext uri="{FF2B5EF4-FFF2-40B4-BE49-F238E27FC236}">
                <a16:creationId xmlns:a16="http://schemas.microsoft.com/office/drawing/2014/main" id="{96D2EBDE-CAF8-452A-BAC5-9494F59A0C5D}"/>
              </a:ext>
            </a:extLst>
          </p:cNvPr>
          <p:cNvSpPr/>
          <p:nvPr/>
        </p:nvSpPr>
        <p:spPr>
          <a:xfrm>
            <a:off x="7805057" y="150875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D8788E-E3E9-49E5-B56A-E7DA1B3C42BE}"/>
              </a:ext>
            </a:extLst>
          </p:cNvPr>
          <p:cNvSpPr/>
          <p:nvPr/>
        </p:nvSpPr>
        <p:spPr>
          <a:xfrm>
            <a:off x="9609068" y="1375873"/>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230895-F8F8-4502-BF7F-B3AB5CB59172}"/>
              </a:ext>
            </a:extLst>
          </p:cNvPr>
          <p:cNvSpPr/>
          <p:nvPr/>
        </p:nvSpPr>
        <p:spPr>
          <a:xfrm>
            <a:off x="7275526" y="300823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22368F-21C3-436D-8301-3BF742132FB2}"/>
              </a:ext>
            </a:extLst>
          </p:cNvPr>
          <p:cNvSpPr/>
          <p:nvPr/>
        </p:nvSpPr>
        <p:spPr>
          <a:xfrm>
            <a:off x="10571542" y="2937045"/>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896777" y="5862169"/>
            <a:ext cx="10742997" cy="1258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5195271" y="5292496"/>
            <a:ext cx="1357929"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thêm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147063F2-7C15-4E75-AA88-922FB9D3B325}"/>
              </a:ext>
            </a:extLst>
          </p:cNvPr>
          <p:cNvSpPr/>
          <p:nvPr/>
        </p:nvSpPr>
        <p:spPr>
          <a:xfrm>
            <a:off x="2395260" y="1357489"/>
            <a:ext cx="6128658" cy="2743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bụ bẫm, ngộ nghĩnh, đáng yêu, bầu bĩnh, ngây thơ, dễ thương, mập mạp</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itle 4">
            <a:extLst>
              <a:ext uri="{FF2B5EF4-FFF2-40B4-BE49-F238E27FC236}">
                <a16:creationId xmlns:a16="http://schemas.microsoft.com/office/drawing/2014/main" id="{8EDC0234-7C09-40BC-B49E-E78FC2D449B8}"/>
              </a:ext>
            </a:extLst>
          </p:cNvPr>
          <p:cNvSpPr txBox="1">
            <a:spLocks/>
          </p:cNvSpPr>
          <p:nvPr/>
        </p:nvSpPr>
        <p:spPr>
          <a:xfrm>
            <a:off x="838200" y="4174948"/>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vi-VN"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 câu với từ ngữ em tìm được ở bài tập 1.</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4">
            <a:extLst>
              <a:ext uri="{FF2B5EF4-FFF2-40B4-BE49-F238E27FC236}">
                <a16:creationId xmlns:a16="http://schemas.microsoft.com/office/drawing/2014/main" id="{5F6FC191-815C-43C7-87D0-9EC7100B4FE7}"/>
              </a:ext>
            </a:extLst>
          </p:cNvPr>
          <p:cNvSpPr txBox="1">
            <a:spLocks/>
          </p:cNvSpPr>
          <p:nvPr/>
        </p:nvSpPr>
        <p:spPr>
          <a:xfrm>
            <a:off x="1978378" y="5293693"/>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Xoài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đáng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id="{B040B8C5-5EAE-4CA2-A2C3-98E4C36607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B3601B4-5914-4E0B-940F-0A3F7B9394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pic>
        <p:nvPicPr>
          <p:cNvPr id="6" name="Picture 5">
            <a:extLst>
              <a:ext uri="{FF2B5EF4-FFF2-40B4-BE49-F238E27FC236}">
                <a16:creationId xmlns:a16="http://schemas.microsoft.com/office/drawing/2014/main" id="{EE5FD597-EDA8-476C-A6CD-E5EEE6B7A3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502890" y="772856"/>
            <a:ext cx="5550747" cy="5693866"/>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Mẹ, mẹ ơi em bé</a:t>
            </a:r>
          </a:p>
          <a:p>
            <a:pPr lvl="0">
              <a:defRPr/>
            </a:pPr>
            <a:r>
              <a:rPr lang="vi-VN" sz="2800" dirty="0">
                <a:solidFill>
                  <a:srgbClr val="000000"/>
                </a:solidFill>
                <a:latin typeface="HP001 4 hang 1 ô ly" panose="020B0603050302020204" charset="0"/>
                <a:cs typeface="HP001 4 hang 1 ô ly" panose="020B0603050302020204" charset="0"/>
              </a:rPr>
              <a:t>Từ đâu đến nhà ta</a:t>
            </a:r>
          </a:p>
          <a:p>
            <a:pPr lvl="0">
              <a:defRPr/>
            </a:pPr>
            <a:r>
              <a:rPr lang="vi-VN" sz="2800" dirty="0">
                <a:solidFill>
                  <a:srgbClr val="000000"/>
                </a:solidFill>
                <a:latin typeface="HP001 4 hang 1 ô ly" panose="020B0603050302020204" charset="0"/>
                <a:cs typeface="HP001 4 hang 1 ô ly" panose="020B0603050302020204" charset="0"/>
              </a:rPr>
              <a:t>Nụ cười như tia nắng</a:t>
            </a:r>
          </a:p>
          <a:p>
            <a:pPr lvl="0">
              <a:defRPr/>
            </a:pPr>
            <a:r>
              <a:rPr lang="vi-VN" sz="2800" dirty="0">
                <a:solidFill>
                  <a:srgbClr val="000000"/>
                </a:solidFill>
                <a:latin typeface="HP001 4 hang 1 ô ly" panose="020B0603050302020204" charset="0"/>
                <a:cs typeface="HP001 4 hang 1 ô ly" panose="020B0603050302020204" charset="0"/>
              </a:rPr>
              <a:t>Bàn tay như nụ hoa</a:t>
            </a:r>
          </a:p>
          <a:p>
            <a:pPr lvl="0">
              <a:defRPr/>
            </a:pPr>
            <a:r>
              <a:rPr lang="vi-VN" sz="2800" dirty="0">
                <a:solidFill>
                  <a:srgbClr val="000000"/>
                </a:solidFill>
                <a:latin typeface="HP001 4 hang 1 ô ly" panose="020B0603050302020204" charset="0"/>
                <a:cs typeface="HP001 4 hang 1 ô ly" panose="020B0603050302020204" charset="0"/>
              </a:rPr>
              <a:t>Bước chân đi lẫm chẫm</a:t>
            </a:r>
          </a:p>
          <a:p>
            <a:pPr lvl="0">
              <a:defRPr/>
            </a:pPr>
            <a:r>
              <a:rPr lang="vi-VN" sz="2800" dirty="0">
                <a:solidFill>
                  <a:srgbClr val="000000"/>
                </a:solidFill>
                <a:latin typeface="HP001 4 hang 1 ô ly" panose="020B0603050302020204" charset="0"/>
                <a:cs typeface="HP001 4 hang 1 ô ly" panose="020B0603050302020204" charset="0"/>
              </a:rPr>
              <a:t>Tiếng cười vang sân nhà?</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Hay bé từ sao xuống</a:t>
            </a:r>
          </a:p>
          <a:p>
            <a:pPr lvl="0">
              <a:defRPr/>
            </a:pPr>
            <a:r>
              <a:rPr lang="vi-VN" sz="2800" dirty="0">
                <a:solidFill>
                  <a:srgbClr val="000000"/>
                </a:solidFill>
                <a:latin typeface="HP001 4 hang 1 ô ly" panose="020B0603050302020204" charset="0"/>
                <a:cs typeface="HP001 4 hang 1 ô ly" panose="020B0603050302020204" charset="0"/>
              </a:rPr>
              <a:t>Hay từ biển bước lên</a:t>
            </a:r>
          </a:p>
          <a:p>
            <a:pPr lvl="0">
              <a:defRPr/>
            </a:pPr>
            <a:r>
              <a:rPr lang="vi-VN" sz="2800" dirty="0">
                <a:solidFill>
                  <a:srgbClr val="000000"/>
                </a:solidFill>
                <a:latin typeface="HP001 4 hang 1 ô ly" panose="020B0603050302020204" charset="0"/>
                <a:cs typeface="HP001 4 hang 1 ô ly" panose="020B0603050302020204" charset="0"/>
              </a:rPr>
              <a:t>Hay bé trong quả nhãn</a:t>
            </a:r>
          </a:p>
          <a:p>
            <a:pPr lvl="0">
              <a:defRPr/>
            </a:pPr>
            <a:r>
              <a:rPr lang="vi-VN" sz="2800" dirty="0">
                <a:solidFill>
                  <a:srgbClr val="000000"/>
                </a:solidFill>
                <a:latin typeface="HP001 4 hang 1 ô ly" panose="020B0603050302020204" charset="0"/>
                <a:cs typeface="HP001 4 hang 1 ô ly" panose="020B0603050302020204" charset="0"/>
              </a:rPr>
              <a:t>Ông trồng cạnh hàng hiên?</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2" y="201881"/>
            <a:ext cx="8146473" cy="523220"/>
          </a:xfrm>
          <a:prstGeom prst="rect">
            <a:avLst/>
          </a:prstGeom>
          <a:noFill/>
        </p:spPr>
        <p:txBody>
          <a:bodyPr wrap="square" rtlCol="0">
            <a:spAutoFit/>
          </a:bodyPr>
          <a:lstStyle/>
          <a:p>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iên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uyên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vuông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12036E4-9E21-40F0-B06A-F6DA3478D125}"/>
              </a:ext>
            </a:extLst>
          </p:cNvPr>
          <p:cNvPicPr>
            <a:picLocks noChangeAspect="1"/>
          </p:cNvPicPr>
          <p:nvPr/>
        </p:nvPicPr>
        <p:blipFill>
          <a:blip r:embed="rId3"/>
          <a:stretch>
            <a:fillRect/>
          </a:stretch>
        </p:blipFill>
        <p:spPr>
          <a:xfrm>
            <a:off x="1840676" y="1151906"/>
            <a:ext cx="7433954" cy="1947554"/>
          </a:xfrm>
          <a:prstGeom prst="rect">
            <a:avLst/>
          </a:prstGeom>
        </p:spPr>
      </p:pic>
      <p:sp>
        <p:nvSpPr>
          <p:cNvPr id="6" name="Rectangle 5">
            <a:extLst>
              <a:ext uri="{FF2B5EF4-FFF2-40B4-BE49-F238E27FC236}">
                <a16:creationId xmlns:a16="http://schemas.microsoft.com/office/drawing/2014/main" id="{07652506-7BF5-4C20-90D8-BBFB88ECFC57}"/>
              </a:ext>
            </a:extLst>
          </p:cNvPr>
          <p:cNvSpPr/>
          <p:nvPr/>
        </p:nvSpPr>
        <p:spPr>
          <a:xfrm>
            <a:off x="3610099" y="1151906"/>
            <a:ext cx="475013"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iên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A1FB0548-5CBF-47B8-B656-DB75E23C3D86}"/>
              </a:ext>
            </a:extLst>
          </p:cNvPr>
          <p:cNvSpPr/>
          <p:nvPr/>
        </p:nvSpPr>
        <p:spPr>
          <a:xfrm>
            <a:off x="5735782" y="1912280"/>
            <a:ext cx="510639"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latin typeface="Arial-Rounded" panose="020B0500000000000000" pitchFamily="34" charset="0"/>
                <a:ea typeface="Arial-Rounded" panose="020B0500000000000000" pitchFamily="34" charset="0"/>
                <a:cs typeface="Arial-Rounded" panose="020B0500000000000000" pitchFamily="34" charset="0"/>
              </a:rPr>
              <a:t>yên</a:t>
            </a:r>
            <a:endParaRPr lang="en-US" sz="1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C85AEE0A-28C8-4F1D-81B6-1CB8DE1D8790}"/>
              </a:ext>
            </a:extLst>
          </p:cNvPr>
          <p:cNvSpPr/>
          <p:nvPr/>
        </p:nvSpPr>
        <p:spPr>
          <a:xfrm>
            <a:off x="4465122" y="3002195"/>
            <a:ext cx="736269"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latin typeface="Arial-Rounded" panose="020B0500000000000000" pitchFamily="34" charset="0"/>
                <a:ea typeface="Arial-Rounded" panose="020B0500000000000000" pitchFamily="34" charset="0"/>
                <a:cs typeface="Arial-Rounded" panose="020B0500000000000000" pitchFamily="34" charset="0"/>
              </a:rPr>
              <a:t>uyên</a:t>
            </a:r>
            <a:endParaRPr lang="en-US" sz="1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2" y="201881"/>
            <a:ext cx="8146473" cy="523220"/>
          </a:xfrm>
          <a:prstGeom prst="rect">
            <a:avLst/>
          </a:prstGeom>
          <a:noFill/>
        </p:spPr>
        <p:txBody>
          <a:bodyPr wrap="square" rtlCol="0">
            <a:spAutoFit/>
          </a:bodyPr>
          <a:lstStyle/>
          <a:p>
            <a:pPr lvl="0"/>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8602A93-6493-4718-8619-B7C74E061025}"/>
              </a:ext>
            </a:extLst>
          </p:cNvPr>
          <p:cNvPicPr>
            <a:picLocks noChangeAspect="1"/>
          </p:cNvPicPr>
          <p:nvPr/>
        </p:nvPicPr>
        <p:blipFill>
          <a:blip r:embed="rId3"/>
          <a:stretch>
            <a:fillRect/>
          </a:stretch>
        </p:blipFill>
        <p:spPr>
          <a:xfrm>
            <a:off x="1793175" y="1899494"/>
            <a:ext cx="8514608" cy="2482501"/>
          </a:xfrm>
          <a:prstGeom prst="rect">
            <a:avLst/>
          </a:prstGeom>
        </p:spPr>
      </p:pic>
      <p:sp>
        <p:nvSpPr>
          <p:cNvPr id="11" name="Rectangle 10">
            <a:extLst>
              <a:ext uri="{FF2B5EF4-FFF2-40B4-BE49-F238E27FC236}">
                <a16:creationId xmlns:a16="http://schemas.microsoft.com/office/drawing/2014/main" id="{56036B5B-D0F4-42BB-817A-06C53BAA45D0}"/>
              </a:ext>
            </a:extLst>
          </p:cNvPr>
          <p:cNvSpPr/>
          <p:nvPr/>
        </p:nvSpPr>
        <p:spPr>
          <a:xfrm>
            <a:off x="5058888" y="1508166"/>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dắt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3876D20C-471A-47C1-9954-05BECF65EF88}"/>
              </a:ext>
            </a:extLst>
          </p:cNvPr>
          <p:cNvSpPr/>
          <p:nvPr/>
        </p:nvSpPr>
        <p:spPr>
          <a:xfrm>
            <a:off x="7042067" y="2612571"/>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rắt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791CAB68-BE29-4E2A-8C82-96926E8F31A7}"/>
              </a:ext>
            </a:extLst>
          </p:cNvPr>
          <p:cNvSpPr/>
          <p:nvPr/>
        </p:nvSpPr>
        <p:spPr>
          <a:xfrm>
            <a:off x="5332020" y="2878223"/>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F64A086D-46C2-4143-BC34-DBAAA3BA56A4}"/>
              </a:ext>
            </a:extLst>
          </p:cNvPr>
          <p:cNvSpPr/>
          <p:nvPr/>
        </p:nvSpPr>
        <p:spPr>
          <a:xfrm>
            <a:off x="6840187" y="4186331"/>
            <a:ext cx="90252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gieo</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380A03-8729-4851-880B-EE5EB567FAC9}"/>
              </a:ext>
            </a:extLst>
          </p:cNvPr>
          <p:cNvSpPr txBox="1"/>
          <p:nvPr/>
        </p:nvSpPr>
        <p:spPr>
          <a:xfrm>
            <a:off x="838200" y="171162"/>
            <a:ext cx="3048000"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b.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chứa</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a16="http://schemas.microsoft.com/office/drawing/2014/main"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Rectangle 9">
            <a:extLst>
              <a:ext uri="{FF2B5EF4-FFF2-40B4-BE49-F238E27FC236}">
                <a16:creationId xmlns:a16="http://schemas.microsoft.com/office/drawing/2014/main"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5DD7E9E-30A5-49AD-A8CC-ED361FBC058D}"/>
              </a:ext>
            </a:extLst>
          </p:cNvPr>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726B11EB-1A76-43F9-A169-3ACB50C9E8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07" y="5967799"/>
            <a:ext cx="894460" cy="890201"/>
          </a:xfrm>
          <a:prstGeom prst="rect">
            <a:avLst/>
          </a:prstGeom>
        </p:spPr>
      </p:pic>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id="{E120CA37-502C-4CF5-8E13-38B0CD53B7B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4E5C80AA-6E55-4BDF-A07E-B5CD8DBA73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E22C2-8002-457C-A3E1-66159ADB548F}"/>
              </a:ext>
            </a:extLst>
          </p:cNvPr>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F72570B7-C619-4061-BA21-E5DF90B6F2A5}"/>
              </a:ext>
            </a:extLst>
          </p:cNvPr>
          <p:cNvSpPr txBox="1"/>
          <p:nvPr/>
        </p:nvSpPr>
        <p:spPr>
          <a:xfrm>
            <a:off x="1019519" y="500472"/>
            <a:ext cx="8146473" cy="523220"/>
          </a:xfrm>
          <a:prstGeom prst="rect">
            <a:avLst/>
          </a:prstGeom>
          <a:noFill/>
        </p:spPr>
        <p:txBody>
          <a:bodyPr wrap="square" rtlCol="0">
            <a:spAutoFit/>
          </a:bodyPr>
          <a:lstStyle/>
          <a:p>
            <a:pPr lvl="0"/>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vuông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62182E9-17C6-434E-A491-D3666A38566B}"/>
              </a:ext>
            </a:extLst>
          </p:cNvPr>
          <p:cNvPicPr>
            <a:picLocks noChangeAspect="1"/>
          </p:cNvPicPr>
          <p:nvPr/>
        </p:nvPicPr>
        <p:blipFill>
          <a:blip r:embed="rId2"/>
          <a:stretch>
            <a:fillRect/>
          </a:stretch>
        </p:blipFill>
        <p:spPr>
          <a:xfrm>
            <a:off x="3273778" y="1738490"/>
            <a:ext cx="4504266" cy="2523948"/>
          </a:xfrm>
          <a:prstGeom prst="rect">
            <a:avLst/>
          </a:prstGeom>
        </p:spPr>
      </p:pic>
      <p:sp>
        <p:nvSpPr>
          <p:cNvPr id="8" name="Rectangle 7">
            <a:extLst>
              <a:ext uri="{FF2B5EF4-FFF2-40B4-BE49-F238E27FC236}">
                <a16:creationId xmlns:a16="http://schemas.microsoft.com/office/drawing/2014/main" id="{BE99E070-8B9A-4BF2-9E14-B0592AC64633}"/>
              </a:ext>
            </a:extLst>
          </p:cNvPr>
          <p:cNvSpPr/>
          <p:nvPr/>
        </p:nvSpPr>
        <p:spPr>
          <a:xfrm>
            <a:off x="7055556" y="1738491"/>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Cậu</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938C4D41-2054-4862-8B35-CF8E9DAE2B11}"/>
              </a:ext>
            </a:extLst>
          </p:cNvPr>
          <p:cNvSpPr/>
          <p:nvPr/>
        </p:nvSpPr>
        <p:spPr>
          <a:xfrm>
            <a:off x="6920089" y="2381958"/>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Chú</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371F5B1C-F02E-4195-9FCB-F1D62E3A3B27}"/>
              </a:ext>
            </a:extLst>
          </p:cNvPr>
          <p:cNvSpPr/>
          <p:nvPr/>
        </p:nvSpPr>
        <p:spPr>
          <a:xfrm>
            <a:off x="6987823" y="3096421"/>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Dì</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F0B8D26-1369-4AB8-9DDC-BF88FDA254DC}"/>
              </a:ext>
            </a:extLst>
          </p:cNvPr>
          <p:cNvSpPr/>
          <p:nvPr/>
        </p:nvSpPr>
        <p:spPr>
          <a:xfrm>
            <a:off x="6920089" y="3716562"/>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Cô</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D47D0A9C-4B10-4A10-9238-C74EDDD008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Text&#10;&#10;Description automatically generated with medium confidence">
            <a:extLst>
              <a:ext uri="{FF2B5EF4-FFF2-40B4-BE49-F238E27FC236}">
                <a16:creationId xmlns:a16="http://schemas.microsoft.com/office/drawing/2014/main" id="{BE8528CF-8636-4808-8972-2BE2F7D6034E}"/>
              </a:ext>
            </a:extLst>
          </p:cNvPr>
          <p:cNvPicPr>
            <a:picLocks noGrp="1" noChangeAspect="1"/>
          </p:cNvPicPr>
          <p:nvPr>
            <p:ph idx="1"/>
          </p:nvPr>
        </p:nvPicPr>
        <p:blipFill>
          <a:blip r:embed="rId2"/>
          <a:stretch>
            <a:fillRect/>
          </a:stretch>
        </p:blipFill>
        <p:spPr>
          <a:xfrm>
            <a:off x="1783644" y="1693334"/>
            <a:ext cx="7620000" cy="2517422"/>
          </a:xfrm>
          <a:prstGeom prst="rect">
            <a:avLst/>
          </a:prstGeom>
        </p:spPr>
      </p:pic>
      <p:sp>
        <p:nvSpPr>
          <p:cNvPr id="4" name="TextBox 3">
            <a:extLst>
              <a:ext uri="{FF2B5EF4-FFF2-40B4-BE49-F238E27FC236}">
                <a16:creationId xmlns:a16="http://schemas.microsoft.com/office/drawing/2014/main" id="{236EAE25-D359-4726-A827-5A99C5011126}"/>
              </a:ext>
            </a:extLst>
          </p:cNvPr>
          <p:cNvSpPr txBox="1"/>
          <p:nvPr/>
        </p:nvSpPr>
        <p:spPr>
          <a:xfrm>
            <a:off x="1019519" y="500472"/>
            <a:ext cx="8824392" cy="523220"/>
          </a:xfrm>
          <a:prstGeom prst="rect">
            <a:avLst/>
          </a:prstGeom>
          <a:noFill/>
        </p:spPr>
        <p:txBody>
          <a:bodyPr wrap="square" rtlCol="0">
            <a:spAutoFit/>
          </a:bodyPr>
          <a:lstStyle/>
          <a:p>
            <a:pPr lvl="0">
              <a:spcAft>
                <a:spcPts val="600"/>
              </a:spcAft>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2.Tìm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48625EE0-BAA9-4FB1-AA1B-F4405E04FCFC}"/>
              </a:ext>
            </a:extLst>
          </p:cNvPr>
          <p:cNvCxnSpPr/>
          <p:nvPr/>
        </p:nvCxnSpPr>
        <p:spPr>
          <a:xfrm>
            <a:off x="3070578" y="3206044"/>
            <a:ext cx="84666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9B0FA054-46FF-4C5B-994A-FAEFBF169D29}"/>
              </a:ext>
            </a:extLst>
          </p:cNvPr>
          <p:cNvCxnSpPr/>
          <p:nvPr/>
        </p:nvCxnSpPr>
        <p:spPr>
          <a:xfrm>
            <a:off x="3138311" y="3736622"/>
            <a:ext cx="84666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EAE03D25-689C-4AFC-AB8B-637152023D44}"/>
              </a:ext>
            </a:extLst>
          </p:cNvPr>
          <p:cNvCxnSpPr>
            <a:cxnSpLocks/>
          </p:cNvCxnSpPr>
          <p:nvPr/>
        </p:nvCxnSpPr>
        <p:spPr>
          <a:xfrm>
            <a:off x="7608711" y="3194755"/>
            <a:ext cx="54186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51477F71-F252-4F3A-AC46-977A31A15311}"/>
              </a:ext>
            </a:extLst>
          </p:cNvPr>
          <p:cNvCxnSpPr>
            <a:cxnSpLocks/>
          </p:cNvCxnSpPr>
          <p:nvPr/>
        </p:nvCxnSpPr>
        <p:spPr>
          <a:xfrm>
            <a:off x="7857066" y="3736621"/>
            <a:ext cx="541867" cy="0"/>
          </a:xfrm>
          <a:prstGeom prst="line">
            <a:avLst/>
          </a:prstGeom>
        </p:spPr>
        <p:style>
          <a:lnRef idx="3">
            <a:schemeClr val="accent1"/>
          </a:lnRef>
          <a:fillRef idx="0">
            <a:schemeClr val="accent1"/>
          </a:fillRef>
          <a:effectRef idx="2">
            <a:schemeClr val="accent1"/>
          </a:effectRef>
          <a:fontRef idx="minor">
            <a:schemeClr val="tx1"/>
          </a:fontRef>
        </p:style>
      </p:cxnSp>
      <p:pic>
        <p:nvPicPr>
          <p:cNvPr id="15" name="Content Placeholder 20" descr="logo">
            <a:extLst>
              <a:ext uri="{FF2B5EF4-FFF2-40B4-BE49-F238E27FC236}">
                <a16:creationId xmlns:a16="http://schemas.microsoft.com/office/drawing/2014/main" id="{663172D5-DCDA-4E7F-BFFA-96275A19B8AE}"/>
              </a:ext>
            </a:extLst>
          </p:cNvPr>
          <p:cNvPicPr>
            <a:picLocks noChangeAspect="1"/>
          </p:cNvPicPr>
          <p:nvPr/>
        </p:nvPicPr>
        <p:blipFill>
          <a:blip r:embed="rId3"/>
          <a:stretch>
            <a:fillRect/>
          </a:stretch>
        </p:blipFill>
        <p:spPr>
          <a:xfrm>
            <a:off x="10219892" y="-249990"/>
            <a:ext cx="1564640" cy="1598295"/>
          </a:xfrm>
          <a:prstGeom prst="rect">
            <a:avLst/>
          </a:prstGeom>
        </p:spPr>
      </p:pic>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2A0D-2571-4F63-8747-800294308F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771B6F-1A6F-4C6A-995E-CBBD0C660E16}"/>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3A0B3B21-3441-443B-90DD-08C8930A141A}"/>
              </a:ext>
            </a:extLst>
          </p:cNvPr>
          <p:cNvSpPr txBox="1"/>
          <p:nvPr/>
        </p:nvSpPr>
        <p:spPr>
          <a:xfrm>
            <a:off x="1019519" y="500472"/>
            <a:ext cx="8824392" cy="523220"/>
          </a:xfrm>
          <a:prstGeom prst="rect">
            <a:avLst/>
          </a:prstGeom>
          <a:noFill/>
        </p:spPr>
        <p:txBody>
          <a:bodyPr wrap="square" rtlCol="0">
            <a:spAutoFit/>
          </a:bodyPr>
          <a:lstStyle/>
          <a:p>
            <a:pPr lvl="0">
              <a:spcAft>
                <a:spcPts val="600"/>
              </a:spcAft>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tạo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nêu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6F10C9BB-1D55-4E88-BE77-2BA7CC559CEC}"/>
              </a:ext>
            </a:extLst>
          </p:cNvPr>
          <p:cNvPicPr>
            <a:picLocks noChangeAspect="1"/>
          </p:cNvPicPr>
          <p:nvPr/>
        </p:nvPicPr>
        <p:blipFill>
          <a:blip r:embed="rId2"/>
          <a:stretch>
            <a:fillRect/>
          </a:stretch>
        </p:blipFill>
        <p:spPr>
          <a:xfrm>
            <a:off x="2528887" y="2243137"/>
            <a:ext cx="7134225" cy="2371725"/>
          </a:xfrm>
          <a:prstGeom prst="rect">
            <a:avLst/>
          </a:prstGeom>
        </p:spPr>
      </p:pic>
      <p:cxnSp>
        <p:nvCxnSpPr>
          <p:cNvPr id="9" name="Straight Arrow Connector 8">
            <a:extLst>
              <a:ext uri="{FF2B5EF4-FFF2-40B4-BE49-F238E27FC236}">
                <a16:creationId xmlns:a16="http://schemas.microsoft.com/office/drawing/2014/main" id="{CE9DE5C1-04B5-468A-A8A3-0B1836355BD9}"/>
              </a:ext>
            </a:extLst>
          </p:cNvPr>
          <p:cNvCxnSpPr/>
          <p:nvPr/>
        </p:nvCxnSpPr>
        <p:spPr>
          <a:xfrm>
            <a:off x="5892800" y="2889956"/>
            <a:ext cx="1174044" cy="13546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018F4970-3948-4B66-8A0D-39F316366EBE}"/>
              </a:ext>
            </a:extLst>
          </p:cNvPr>
          <p:cNvCxnSpPr/>
          <p:nvPr/>
        </p:nvCxnSpPr>
        <p:spPr>
          <a:xfrm flipV="1">
            <a:off x="5892800" y="2889956"/>
            <a:ext cx="1174044" cy="7224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715DAFC-5AED-461D-9E31-F434DD0F2FA6}"/>
              </a:ext>
            </a:extLst>
          </p:cNvPr>
          <p:cNvCxnSpPr/>
          <p:nvPr/>
        </p:nvCxnSpPr>
        <p:spPr>
          <a:xfrm flipV="1">
            <a:off x="5892800" y="3429000"/>
            <a:ext cx="1174044" cy="8156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610075D5-06FC-45BA-9F67-DCECF2ABAF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C6C2-2A75-4487-9FDC-6966610D15A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01476B8-0DD8-488F-A91B-3BCBA3D700DC}"/>
              </a:ext>
            </a:extLst>
          </p:cNvPr>
          <p:cNvSpPr>
            <a:spLocks noGrp="1"/>
          </p:cNvSpPr>
          <p:nvPr>
            <p:ph idx="1"/>
          </p:nvPr>
        </p:nvSpPr>
        <p:spPr/>
        <p:txBody>
          <a:body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01215880-E6B9-4ECA-B101-FB4236F6BE3F}"/>
              </a:ext>
            </a:extLst>
          </p:cNvPr>
          <p:cNvSpPr txBox="1"/>
          <p:nvPr/>
        </p:nvSpPr>
        <p:spPr>
          <a:xfrm>
            <a:off x="1019519" y="500472"/>
            <a:ext cx="8824392" cy="646331"/>
          </a:xfrm>
          <a:prstGeom prst="rect">
            <a:avLst/>
          </a:prstGeom>
          <a:noFill/>
        </p:spPr>
        <p:txBody>
          <a:bodyPr wrap="square" rtlCol="0">
            <a:spAutoFit/>
          </a:bodyPr>
          <a:lstStyle/>
          <a:p>
            <a:pPr lvl="0">
              <a:spcAft>
                <a:spcPts val="600"/>
              </a:spcAft>
            </a:pP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2FBC5C45-C53F-44EB-B980-89BC150781FB}"/>
              </a:ext>
            </a:extLst>
          </p:cNvPr>
          <p:cNvSpPr/>
          <p:nvPr/>
        </p:nvSpPr>
        <p:spPr>
          <a:xfrm>
            <a:off x="936978" y="4018844"/>
            <a:ext cx="6671733" cy="669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7" name="Straight Connector 6">
            <a:extLst>
              <a:ext uri="{FF2B5EF4-FFF2-40B4-BE49-F238E27FC236}">
                <a16:creationId xmlns:a16="http://schemas.microsoft.com/office/drawing/2014/main" id="{02E0CADE-1CD5-4611-ABC0-B045C21FAA2D}"/>
              </a:ext>
            </a:extLst>
          </p:cNvPr>
          <p:cNvCxnSpPr/>
          <p:nvPr/>
        </p:nvCxnSpPr>
        <p:spPr>
          <a:xfrm>
            <a:off x="5181600" y="2257778"/>
            <a:ext cx="1411111"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id="{945A1268-F6C3-4FAC-A1A3-03C942ADA909}"/>
              </a:ext>
            </a:extLst>
          </p:cNvPr>
          <p:cNvSpPr/>
          <p:nvPr/>
        </p:nvSpPr>
        <p:spPr>
          <a:xfrm>
            <a:off x="1019519" y="4815206"/>
            <a:ext cx="6671733" cy="669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Straight Connector 9">
            <a:extLst>
              <a:ext uri="{FF2B5EF4-FFF2-40B4-BE49-F238E27FC236}">
                <a16:creationId xmlns:a16="http://schemas.microsoft.com/office/drawing/2014/main" id="{87BE5E62-9311-48C2-9E86-D9B79DD8B004}"/>
              </a:ext>
            </a:extLst>
          </p:cNvPr>
          <p:cNvCxnSpPr/>
          <p:nvPr/>
        </p:nvCxnSpPr>
        <p:spPr>
          <a:xfrm>
            <a:off x="7608711" y="2624667"/>
            <a:ext cx="340924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44CB3517-626A-41D6-BA55-F9B328DC87F7}"/>
              </a:ext>
            </a:extLst>
          </p:cNvPr>
          <p:cNvCxnSpPr>
            <a:cxnSpLocks/>
          </p:cNvCxnSpPr>
          <p:nvPr/>
        </p:nvCxnSpPr>
        <p:spPr>
          <a:xfrm>
            <a:off x="946140" y="3019778"/>
            <a:ext cx="1007181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119F7F8C-390B-4F2B-8ED3-622316B60875}"/>
              </a:ext>
            </a:extLst>
          </p:cNvPr>
          <p:cNvCxnSpPr>
            <a:cxnSpLocks/>
          </p:cNvCxnSpPr>
          <p:nvPr/>
        </p:nvCxnSpPr>
        <p:spPr>
          <a:xfrm>
            <a:off x="936978" y="3429000"/>
            <a:ext cx="2607733" cy="0"/>
          </a:xfrm>
          <a:prstGeom prst="line">
            <a:avLst/>
          </a:prstGeom>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a16="http://schemas.microsoft.com/office/drawing/2014/main" id="{35B7F13C-3A86-484F-8072-E09AC47B33E1}"/>
              </a:ext>
            </a:extLst>
          </p:cNvPr>
          <p:cNvSpPr/>
          <p:nvPr/>
        </p:nvSpPr>
        <p:spPr>
          <a:xfrm>
            <a:off x="936977" y="5628569"/>
            <a:ext cx="6671733" cy="102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7" name="Straight Connector 16">
            <a:extLst>
              <a:ext uri="{FF2B5EF4-FFF2-40B4-BE49-F238E27FC236}">
                <a16:creationId xmlns:a16="http://schemas.microsoft.com/office/drawing/2014/main" id="{4E1407D4-0053-4A37-873E-DD30B8A7E70B}"/>
              </a:ext>
            </a:extLst>
          </p:cNvPr>
          <p:cNvCxnSpPr/>
          <p:nvPr/>
        </p:nvCxnSpPr>
        <p:spPr>
          <a:xfrm>
            <a:off x="7691252" y="3403848"/>
            <a:ext cx="3417015" cy="38089"/>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F73A78D7-F1B7-44D6-B50A-FADC7D9D06D4}"/>
              </a:ext>
            </a:extLst>
          </p:cNvPr>
          <p:cNvCxnSpPr>
            <a:cxnSpLocks/>
          </p:cNvCxnSpPr>
          <p:nvPr/>
        </p:nvCxnSpPr>
        <p:spPr>
          <a:xfrm>
            <a:off x="838200" y="3755916"/>
            <a:ext cx="33274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p:txBody>
          <a:bodyP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en-US" dirty="0" err="1">
                <a:latin typeface="Arial-Rounded" panose="020B0500000000000000" pitchFamily="34" charset="0"/>
                <a:ea typeface="Arial-Rounded" panose="020B0500000000000000" pitchFamily="34" charset="0"/>
                <a:cs typeface="Arial-Rounded" panose="020B0500000000000000" pitchFamily="34" charset="0"/>
              </a:rPr>
              <a:t>Viết</a:t>
            </a:r>
            <a:r>
              <a:rPr lang="en-US" dirty="0">
                <a:latin typeface="Arial-Rounded" panose="020B0500000000000000" pitchFamily="34" charset="0"/>
                <a:ea typeface="Arial-Rounded" panose="020B0500000000000000" pitchFamily="34" charset="0"/>
                <a:cs typeface="Arial-Rounded" panose="020B0500000000000000" pitchFamily="34" charset="0"/>
              </a:rPr>
              <a:t> 3-4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kể</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một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việc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người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thân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đã</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A1CAD647-D63A-4DC1-9B6E-0051FCFD851F}"/>
              </a:ext>
            </a:extLst>
          </p:cNvPr>
          <p:cNvSpPr>
            <a:spLocks noGrp="1"/>
          </p:cNvSpPr>
          <p:nvPr>
            <p:ph idx="1"/>
          </p:nvPr>
        </p:nvSpPr>
        <p:spPr/>
        <p:txBody>
          <a:bodyPr/>
          <a:lstStyle/>
          <a:p>
            <a:endParaRPr lang="en-US" dirty="0"/>
          </a:p>
        </p:txBody>
      </p:sp>
      <p:sp>
        <p:nvSpPr>
          <p:cNvPr id="5" name="Rectangle: Rounded Corners 4">
            <a:extLst>
              <a:ext uri="{FF2B5EF4-FFF2-40B4-BE49-F238E27FC236}">
                <a16:creationId xmlns:a16="http://schemas.microsoft.com/office/drawing/2014/main" id="{5A6B727E-17AD-4D45-857C-F422ED0CF9A3}"/>
              </a:ext>
            </a:extLst>
          </p:cNvPr>
          <p:cNvSpPr/>
          <p:nvPr/>
        </p:nvSpPr>
        <p:spPr>
          <a:xfrm>
            <a:off x="2211571" y="2296633"/>
            <a:ext cx="8772517" cy="2987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00"/>
          </a:solidFill>
        </p:spPr>
      </p:pic>
      <p:sp>
        <p:nvSpPr>
          <p:cNvPr id="5" name="Rounded Rectangle 4"/>
          <p:cNvSpPr/>
          <p:nvPr/>
        </p:nvSpPr>
        <p:spPr>
          <a:xfrm>
            <a:off x="3741490" y="1383283"/>
            <a:ext cx="6937695" cy="3100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09938" y="1507517"/>
            <a:ext cx="6065240" cy="2800767"/>
          </a:xfrm>
          <a:prstGeom prst="rect">
            <a:avLst/>
          </a:prstGeom>
          <a:noFill/>
        </p:spPr>
        <p:txBody>
          <a:bodyPr wrap="square" rtlCol="0">
            <a:spAutoFit/>
          </a:bodyPr>
          <a:lstStyle/>
          <a:p>
            <a:pPr algn="ctr"/>
            <a:r>
              <a:rPr lang="en-US" sz="8800" b="1" dirty="0">
                <a:solidFill>
                  <a:srgbClr val="FF0000"/>
                </a:solidFill>
              </a:rPr>
              <a:t>CỦNG CỐ BÀI HỌC</a:t>
            </a:r>
          </a:p>
        </p:txBody>
      </p:sp>
      <p:pic>
        <p:nvPicPr>
          <p:cNvPr id="7"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970" y="4671704"/>
            <a:ext cx="1694696" cy="2161906"/>
          </a:xfrm>
          <a:prstGeom prst="rect">
            <a:avLst/>
          </a:prstGeom>
        </p:spPr>
      </p:pic>
      <p:pic>
        <p:nvPicPr>
          <p:cNvPr id="9"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571" y="3987066"/>
            <a:ext cx="3188719" cy="267117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2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250" fill="hold"/>
                                        <p:tgtEl>
                                          <p:spTgt spid="9"/>
                                        </p:tgtEl>
                                        <p:attrNameLst>
                                          <p:attrName>ppt_x</p:attrName>
                                        </p:attrNameLst>
                                      </p:cBhvr>
                                      <p:tavLst>
                                        <p:tav tm="0">
                                          <p:val>
                                            <p:strVal val="1+#ppt_w/2"/>
                                          </p:val>
                                        </p:tav>
                                        <p:tav tm="100000">
                                          <p:val>
                                            <p:strVal val="#ppt_x"/>
                                          </p:val>
                                        </p:tav>
                                      </p:tavLst>
                                    </p:anim>
                                    <p:anim calcmode="lin" valueType="num">
                                      <p:cBhvr additive="base">
                                        <p:cTn id="14" dur="1250" fill="hold"/>
                                        <p:tgtEl>
                                          <p:spTgt spid="9"/>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156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0EF0ABD5-5B09-47EA-A52D-1C0261E48C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8D3496FD-E945-47E1-9126-40F6F78AFC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a16="http://schemas.microsoft.com/office/drawing/2014/main" id="{F327B27A-85A3-40FD-B657-7092FDF08595}"/>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374EAB83-1797-4DE9-807B-01D3F1EC471D}"/>
              </a:ext>
            </a:extLst>
          </p:cNvPr>
          <p:cNvPicPr>
            <a:picLocks noChangeAspect="1"/>
          </p:cNvPicPr>
          <p:nvPr/>
        </p:nvPicPr>
        <p:blipFill>
          <a:blip r:embed="rId4"/>
          <a:stretch>
            <a:fillRect/>
          </a:stretch>
        </p:blipFill>
        <p:spPr>
          <a:xfrm>
            <a:off x="2441446" y="1019175"/>
            <a:ext cx="7156709" cy="3600893"/>
          </a:xfrm>
          <a:prstGeom prst="rect">
            <a:avLst/>
          </a:prstGeom>
        </p:spPr>
      </p:pic>
      <p:sp>
        <p:nvSpPr>
          <p:cNvPr id="8" name="Thought Bubble: Cloud 7">
            <a:extLst>
              <a:ext uri="{FF2B5EF4-FFF2-40B4-BE49-F238E27FC236}">
                <a16:creationId xmlns:a16="http://schemas.microsoft.com/office/drawing/2014/main" id="{CCA83028-0F3E-4FCF-A4A1-F1CE28ADCF2F}"/>
              </a:ext>
            </a:extLst>
          </p:cNvPr>
          <p:cNvSpPr/>
          <p:nvPr/>
        </p:nvSpPr>
        <p:spPr>
          <a:xfrm>
            <a:off x="1" y="1092835"/>
            <a:ext cx="2881422" cy="128885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hought Bubble: Cloud 9">
            <a:extLst>
              <a:ext uri="{FF2B5EF4-FFF2-40B4-BE49-F238E27FC236}">
                <a16:creationId xmlns:a16="http://schemas.microsoft.com/office/drawing/2014/main" id="{30CE00CC-BB11-4002-9FBA-55A8734294FF}"/>
              </a:ext>
            </a:extLst>
          </p:cNvPr>
          <p:cNvSpPr/>
          <p:nvPr/>
        </p:nvSpPr>
        <p:spPr>
          <a:xfrm>
            <a:off x="7590720" y="374746"/>
            <a:ext cx="3275754" cy="128885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Content Placeholder 4">
            <a:extLst>
              <a:ext uri="{FF2B5EF4-FFF2-40B4-BE49-F238E27FC236}">
                <a16:creationId xmlns:a16="http://schemas.microsoft.com/office/drawing/2014/main" id="{F00E736A-D5AB-4A7D-B73B-4A5D2BD52C01}"/>
              </a:ext>
            </a:extLst>
          </p:cNvPr>
          <p:cNvSpPr>
            <a:spLocks noGrp="1"/>
          </p:cNvSpPr>
          <p:nvPr>
            <p:ph sz="half" idx="1"/>
          </p:nvPr>
        </p:nvSpPr>
        <p:spPr/>
        <p:txBody>
          <a:bodyPr/>
          <a:lstStyle/>
          <a:p>
            <a:endParaRPr lang="en-GB"/>
          </a:p>
        </p:txBody>
      </p:sp>
      <p:pic>
        <p:nvPicPr>
          <p:cNvPr id="11" name="Picture 10">
            <a:extLst>
              <a:ext uri="{FF2B5EF4-FFF2-40B4-BE49-F238E27FC236}">
                <a16:creationId xmlns:a16="http://schemas.microsoft.com/office/drawing/2014/main" id="{4FB31DF1-A044-4AF6-9C9F-F1FF462977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ta</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lẫm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chẫm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vang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nhãn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hiên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giấc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rộng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(Minh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484360" y="5011698"/>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pic>
        <p:nvPicPr>
          <p:cNvPr id="9" name="Picture 8">
            <a:extLst>
              <a:ext uri="{FF2B5EF4-FFF2-40B4-BE49-F238E27FC236}">
                <a16:creationId xmlns:a16="http://schemas.microsoft.com/office/drawing/2014/main" id="{0D896D0F-1680-4E2C-A0CC-711F881902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971" y="0"/>
            <a:ext cx="946296" cy="941789"/>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43266330-A171-4F31-8EAB-3D71E27150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
        <p:nvSpPr>
          <p:cNvPr id="8" name="2">
            <a:extLst>
              <a:ext uri="{FF2B5EF4-FFF2-40B4-BE49-F238E27FC236}">
                <a16:creationId xmlns:a16="http://schemas.microsoft.com/office/drawing/2014/main" id="{A161B107-DFC4-40BF-86B1-E1AD0D9EF8FD}"/>
              </a:ext>
            </a:extLst>
          </p:cNvPr>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84611BA6-427F-4FDA-A07F-D8FE98844116}"/>
              </a:ext>
            </a:extLst>
          </p:cNvPr>
          <p:cNvGrpSpPr/>
          <p:nvPr/>
        </p:nvGrpSpPr>
        <p:grpSpPr>
          <a:xfrm>
            <a:off x="3875923" y="2446205"/>
            <a:ext cx="6916419" cy="2315210"/>
            <a:chOff x="3815445" y="140918"/>
            <a:chExt cx="3822655" cy="2315191"/>
          </a:xfrm>
        </p:grpSpPr>
        <p:grpSp>
          <p:nvGrpSpPr>
            <p:cNvPr id="14" name="Group 13">
              <a:extLst>
                <a:ext uri="{FF2B5EF4-FFF2-40B4-BE49-F238E27FC236}">
                  <a16:creationId xmlns:a16="http://schemas.microsoft.com/office/drawing/2014/main" id="{320EAB2C-FB26-452C-9176-770CBF1AA1E3}"/>
                </a:ext>
              </a:extLst>
            </p:cNvPr>
            <p:cNvGrpSpPr/>
            <p:nvPr/>
          </p:nvGrpSpPr>
          <p:grpSpPr>
            <a:xfrm>
              <a:off x="3815445" y="140918"/>
              <a:ext cx="3822655" cy="2315191"/>
              <a:chOff x="181619" y="1261924"/>
              <a:chExt cx="2109019" cy="2109019"/>
            </a:xfrm>
          </p:grpSpPr>
          <p:sp>
            <p:nvSpPr>
              <p:cNvPr id="16" name="Hexagon 15">
                <a:extLst>
                  <a:ext uri="{FF2B5EF4-FFF2-40B4-BE49-F238E27FC236}">
                    <a16:creationId xmlns:a16="http://schemas.microsoft.com/office/drawing/2014/main" id="{2ED4631B-6702-4974-95D2-14F4A269D7D4}"/>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A31D4B2E-FA64-4FA5-8664-CA625C930E68}"/>
                  </a:ext>
                </a:extLst>
              </p:cNvPr>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15" name="10">
              <a:extLst>
                <a:ext uri="{FF2B5EF4-FFF2-40B4-BE49-F238E27FC236}">
                  <a16:creationId xmlns:a16="http://schemas.microsoft.com/office/drawing/2014/main" id="{F4A7109B-AE8A-45A3-9043-CAE8683A25FC}"/>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18" name="Group 17">
            <a:extLst>
              <a:ext uri="{FF2B5EF4-FFF2-40B4-BE49-F238E27FC236}">
                <a16:creationId xmlns:a16="http://schemas.microsoft.com/office/drawing/2014/main" id="{20209C30-7E36-4C4B-A5D5-E2CFF19E2C89}"/>
              </a:ext>
            </a:extLst>
          </p:cNvPr>
          <p:cNvGrpSpPr/>
          <p:nvPr/>
        </p:nvGrpSpPr>
        <p:grpSpPr>
          <a:xfrm>
            <a:off x="1079998" y="2265988"/>
            <a:ext cx="2109019" cy="2109019"/>
            <a:chOff x="156834" y="1993081"/>
            <a:chExt cx="2109019" cy="2109019"/>
          </a:xfrm>
        </p:grpSpPr>
        <p:sp>
          <p:nvSpPr>
            <p:cNvPr id="19" name="Oval 18">
              <a:extLst>
                <a:ext uri="{FF2B5EF4-FFF2-40B4-BE49-F238E27FC236}">
                  <a16:creationId xmlns:a16="http://schemas.microsoft.com/office/drawing/2014/main" id="{F11B66A0-7570-4FC9-85A4-FCA0E05DEAB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F1296588-0E84-4168-99C6-76827ADDA294}"/>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cxnSp>
        <p:nvCxnSpPr>
          <p:cNvPr id="9" name="Straight Connector 8">
            <a:extLst>
              <a:ext uri="{FF2B5EF4-FFF2-40B4-BE49-F238E27FC236}">
                <a16:creationId xmlns:a16="http://schemas.microsoft.com/office/drawing/2014/main" id="{9204E8D6-2041-4278-809B-125F100CC638}"/>
              </a:ext>
            </a:extLst>
          </p:cNvPr>
          <p:cNvCxnSpPr/>
          <p:nvPr/>
        </p:nvCxnSpPr>
        <p:spPr>
          <a:xfrm flipH="1">
            <a:off x="2822462" y="144288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D0D46E-3F1E-42CD-8F64-C6166E82458F}"/>
              </a:ext>
            </a:extLst>
          </p:cNvPr>
          <p:cNvCxnSpPr/>
          <p:nvPr/>
        </p:nvCxnSpPr>
        <p:spPr>
          <a:xfrm flipH="1">
            <a:off x="2999142" y="181167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C9CF8C-A9EB-4C1F-848F-13BCF8EFFD3F}"/>
              </a:ext>
            </a:extLst>
          </p:cNvPr>
          <p:cNvCxnSpPr/>
          <p:nvPr/>
        </p:nvCxnSpPr>
        <p:spPr>
          <a:xfrm flipH="1">
            <a:off x="3388563" y="231329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786C71-89C7-49EA-8A69-0EF4219E890B}"/>
              </a:ext>
            </a:extLst>
          </p:cNvPr>
          <p:cNvCxnSpPr/>
          <p:nvPr/>
        </p:nvCxnSpPr>
        <p:spPr>
          <a:xfrm flipH="1">
            <a:off x="3231984" y="273217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FDBEE8-2585-4920-BAA8-9FEA757384F5}"/>
              </a:ext>
            </a:extLst>
          </p:cNvPr>
          <p:cNvCxnSpPr/>
          <p:nvPr/>
        </p:nvCxnSpPr>
        <p:spPr>
          <a:xfrm flipH="1">
            <a:off x="3694133" y="29692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F512EE-85E9-4E87-A7A0-768E9043E4EF}"/>
              </a:ext>
            </a:extLst>
          </p:cNvPr>
          <p:cNvCxnSpPr/>
          <p:nvPr/>
        </p:nvCxnSpPr>
        <p:spPr>
          <a:xfrm flipH="1">
            <a:off x="3901596" y="340928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85A0A8-EBC3-4620-81C9-881E1AF1F917}"/>
              </a:ext>
            </a:extLst>
          </p:cNvPr>
          <p:cNvCxnSpPr/>
          <p:nvPr/>
        </p:nvCxnSpPr>
        <p:spPr>
          <a:xfrm flipH="1">
            <a:off x="3543566" y="401929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8BD22B-48D7-4590-A4CC-F198D873BAF3}"/>
              </a:ext>
            </a:extLst>
          </p:cNvPr>
          <p:cNvCxnSpPr/>
          <p:nvPr/>
        </p:nvCxnSpPr>
        <p:spPr>
          <a:xfrm flipH="1">
            <a:off x="3397125" y="44385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6C7DC0-C926-428C-8949-A212DE326DB0}"/>
              </a:ext>
            </a:extLst>
          </p:cNvPr>
          <p:cNvCxnSpPr/>
          <p:nvPr/>
        </p:nvCxnSpPr>
        <p:spPr>
          <a:xfrm flipH="1">
            <a:off x="3673763" y="479165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6BC01D-465F-4DDA-B96B-49573AAFC6CD}"/>
              </a:ext>
            </a:extLst>
          </p:cNvPr>
          <p:cNvCxnSpPr/>
          <p:nvPr/>
        </p:nvCxnSpPr>
        <p:spPr>
          <a:xfrm flipH="1">
            <a:off x="3588562" y="54016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0A816-FB25-4955-96CB-100F2F6E0420}"/>
              </a:ext>
            </a:extLst>
          </p:cNvPr>
          <p:cNvCxnSpPr/>
          <p:nvPr/>
        </p:nvCxnSpPr>
        <p:spPr>
          <a:xfrm flipH="1">
            <a:off x="7046952" y="188297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501FB7-CAE8-48CE-BBC4-A08735DAC595}"/>
              </a:ext>
            </a:extLst>
          </p:cNvPr>
          <p:cNvCxnSpPr/>
          <p:nvPr/>
        </p:nvCxnSpPr>
        <p:spPr>
          <a:xfrm flipH="1">
            <a:off x="7855845" y="232835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F2AA7A-9E09-451E-8192-3D943424343A}"/>
              </a:ext>
            </a:extLst>
          </p:cNvPr>
          <p:cNvCxnSpPr/>
          <p:nvPr/>
        </p:nvCxnSpPr>
        <p:spPr>
          <a:xfrm flipH="1">
            <a:off x="7704911" y="271074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EE0904-C9F2-4982-9A37-9BCA20EF5516}"/>
              </a:ext>
            </a:extLst>
          </p:cNvPr>
          <p:cNvCxnSpPr/>
          <p:nvPr/>
        </p:nvCxnSpPr>
        <p:spPr>
          <a:xfrm flipH="1">
            <a:off x="7726050" y="31014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586401-2A0F-45FB-9BC3-C9037EB79AB8}"/>
              </a:ext>
            </a:extLst>
          </p:cNvPr>
          <p:cNvCxnSpPr/>
          <p:nvPr/>
        </p:nvCxnSpPr>
        <p:spPr>
          <a:xfrm flipH="1">
            <a:off x="7422192" y="380675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E7CBCA-F759-4018-9926-86C3A15EDA7A}"/>
              </a:ext>
            </a:extLst>
          </p:cNvPr>
          <p:cNvCxnSpPr/>
          <p:nvPr/>
        </p:nvCxnSpPr>
        <p:spPr>
          <a:xfrm flipH="1">
            <a:off x="7170862" y="421850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00576B-FE0C-4C8A-80C6-35AFCD0C6CF8}"/>
              </a:ext>
            </a:extLst>
          </p:cNvPr>
          <p:cNvCxnSpPr/>
          <p:nvPr/>
        </p:nvCxnSpPr>
        <p:spPr>
          <a:xfrm flipH="1">
            <a:off x="7965143" y="447448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19497B-06E2-4051-89FD-2CCD51A9B02D}"/>
              </a:ext>
            </a:extLst>
          </p:cNvPr>
          <p:cNvCxnSpPr/>
          <p:nvPr/>
        </p:nvCxnSpPr>
        <p:spPr>
          <a:xfrm flipH="1">
            <a:off x="8015625" y="49626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66F330EB-C33A-4DFA-AA07-A156396750D6}"/>
              </a:ext>
            </a:extLst>
          </p:cNvPr>
          <p:cNvSpPr/>
          <p:nvPr/>
        </p:nvSpPr>
        <p:spPr>
          <a:xfrm>
            <a:off x="8537944" y="5011698"/>
            <a:ext cx="2944761"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283290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1"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barn(inVertical)">
                                      <p:cBhvr>
                                        <p:cTn id="9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1413</Words>
  <Application>Microsoft Office PowerPoint</Application>
  <PresentationFormat>Widescreen</PresentationFormat>
  <Paragraphs>264</Paragraphs>
  <Slides>33</Slides>
  <Notes>15</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33</vt:i4>
      </vt:variant>
    </vt:vector>
  </HeadingPairs>
  <TitlesOfParts>
    <vt:vector size="56" baseType="lpstr">
      <vt:lpstr>Microsoft YaHei</vt:lpstr>
      <vt:lpstr>SimSun</vt:lpstr>
      <vt:lpstr>SimSun</vt:lpstr>
      <vt:lpstr>Arial</vt:lpstr>
      <vt:lpstr>Arial Rounded MT Bold</vt:lpstr>
      <vt:lpstr>Arial-Rounded</vt:lpstr>
      <vt:lpstr>Calibri</vt:lpstr>
      <vt:lpstr>Calibri Light</vt:lpstr>
      <vt:lpstr>等线</vt:lpstr>
      <vt:lpstr>HP001 4 hang 1 ô ly</vt:lpstr>
      <vt:lpstr>黑体</vt:lpstr>
      <vt:lpstr>Times New Roman</vt:lpstr>
      <vt:lpstr>Verdana</vt:lpstr>
      <vt:lpstr>1_Office Theme</vt:lpstr>
      <vt:lpstr>2_Office Theme</vt:lpstr>
      <vt:lpstr>2_Office 主题​​</vt:lpstr>
      <vt:lpstr>3_Office Theme</vt:lpstr>
      <vt:lpstr>6_Office Theme</vt:lpstr>
      <vt:lpstr>4_Office Theme</vt:lpstr>
      <vt:lpstr>5_Office Theme</vt:lpstr>
      <vt:lpstr>7_Office Theme</vt:lpstr>
      <vt:lpstr>9_Office Theme</vt:lpstr>
      <vt:lpstr>1_Default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Viết 3-4 câu kể về một việc người thân đã làm cho 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HOAHONG</cp:lastModifiedBy>
  <cp:revision>10</cp:revision>
  <dcterms:created xsi:type="dcterms:W3CDTF">2021-05-27T05:55:52Z</dcterms:created>
  <dcterms:modified xsi:type="dcterms:W3CDTF">2021-12-07T12:16:33Z</dcterms:modified>
</cp:coreProperties>
</file>