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299" r:id="rId4"/>
    <p:sldId id="300" r:id="rId5"/>
    <p:sldId id="259" r:id="rId6"/>
    <p:sldId id="256" r:id="rId7"/>
    <p:sldId id="292" r:id="rId8"/>
    <p:sldId id="293" r:id="rId9"/>
    <p:sldId id="296" r:id="rId10"/>
    <p:sldId id="294" r:id="rId11"/>
    <p:sldId id="301" r:id="rId12"/>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微软雅黑" panose="020B0503020204020204" pitchFamily="34" charset="-122"/>
      <p:regular r:id="rId17"/>
      <p:bold r:id="rId18"/>
    </p:embeddedFont>
    <p:embeddedFont>
      <p:font typeface="#9Slide07 SVNAppleberry" panose="02040603050506020204" charset="0"/>
      <p:regular r:id="rId19"/>
    </p:embeddedFont>
    <p:embeddedFont>
      <p:font typeface="宋体" panose="02010600030101010101" pitchFamily="2" charset="-122"/>
      <p:regular r:id="rId20"/>
    </p:embeddedFont>
    <p:embeddedFont>
      <p:font typeface="Calibri Light" panose="020F0302020204030204" pitchFamily="34" charset="0"/>
      <p:regular r:id="rId21"/>
      <p:italic r:id="rId2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801E"/>
    <a:srgbClr val="314C4F"/>
    <a:srgbClr val="FFC19F"/>
    <a:srgbClr val="FFEDCB"/>
    <a:srgbClr val="E66464"/>
    <a:srgbClr val="324F4F"/>
    <a:srgbClr val="76A1F3"/>
    <a:srgbClr val="FCB67A"/>
    <a:srgbClr val="9E4037"/>
    <a:srgbClr val="2F47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89412A-B40B-42CA-8932-E6590BB449C9}" v="94" dt="2024-07-13T16:47:44.526"/>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832" y="2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font" Target="fonts/font10.fntdata"/><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2643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55FA5E-6144-A027-F2D6-022456587B7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3CE768DE-2BCB-83C0-EA15-E3F158F43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EDA029E-5DA5-66A8-37F2-65EC23D75EF7}"/>
              </a:ext>
            </a:extLst>
          </p:cNvPr>
          <p:cNvSpPr>
            <a:spLocks noGrp="1"/>
          </p:cNvSpPr>
          <p:nvPr>
            <p:ph type="dt" sz="half" idx="10"/>
          </p:nvPr>
        </p:nvSpPr>
        <p:spPr>
          <a:xfrm>
            <a:off x="838200" y="6356350"/>
            <a:ext cx="2743200" cy="365125"/>
          </a:xfrm>
          <a:prstGeom prst="rect">
            <a:avLst/>
          </a:prstGeom>
        </p:spPr>
        <p:txBody>
          <a:bodyPr/>
          <a:lstStyle/>
          <a:p>
            <a:fld id="{9AFC3AAE-A645-4DA9-A0A6-6B942B26B9A5}" type="datetimeFigureOut">
              <a:rPr lang="vi-VN" smtClean="0"/>
              <a:t>02/06/2025</a:t>
            </a:fld>
            <a:endParaRPr lang="vi-VN"/>
          </a:p>
        </p:txBody>
      </p:sp>
      <p:sp>
        <p:nvSpPr>
          <p:cNvPr id="5" name="Chỗ dành sẵn cho Chân trang 4">
            <a:extLst>
              <a:ext uri="{FF2B5EF4-FFF2-40B4-BE49-F238E27FC236}">
                <a16:creationId xmlns:a16="http://schemas.microsoft.com/office/drawing/2014/main" id="{0AF5A7A8-1109-72F2-8472-6045C613821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E93B865-52A0-862B-A409-FF13D8F0F7ED}"/>
              </a:ext>
            </a:extLst>
          </p:cNvPr>
          <p:cNvSpPr>
            <a:spLocks noGrp="1"/>
          </p:cNvSpPr>
          <p:nvPr>
            <p:ph type="sldNum" sz="quarter" idx="12"/>
          </p:nvPr>
        </p:nvSpPr>
        <p:spPr>
          <a:xfrm>
            <a:off x="8610600" y="6356350"/>
            <a:ext cx="2743200" cy="365125"/>
          </a:xfrm>
          <a:prstGeom prst="rect">
            <a:avLst/>
          </a:prstGeom>
        </p:spPr>
        <p:txBody>
          <a:bodyPr/>
          <a:lstStyle/>
          <a:p>
            <a:fld id="{4877D6DD-03A0-4D75-AB0D-2BC6E46EA1F8}" type="slidenum">
              <a:rPr lang="vi-VN" smtClean="0"/>
              <a:t>‹#›</a:t>
            </a:fld>
            <a:endParaRPr lang="vi-VN"/>
          </a:p>
        </p:txBody>
      </p:sp>
    </p:spTree>
    <p:extLst>
      <p:ext uri="{BB962C8B-B14F-4D97-AF65-F5344CB8AC3E}">
        <p14:creationId xmlns:p14="http://schemas.microsoft.com/office/powerpoint/2010/main" val="226314630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C944371-3E40-7566-B0A9-7C8F53A854A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86CCBE7-46F7-6D84-CFCF-A0D44638C08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AD12307-FCB2-2650-3AAD-B1427A0A963D}"/>
              </a:ext>
            </a:extLst>
          </p:cNvPr>
          <p:cNvSpPr>
            <a:spLocks noGrp="1"/>
          </p:cNvSpPr>
          <p:nvPr>
            <p:ph type="dt" sz="half" idx="10"/>
          </p:nvPr>
        </p:nvSpPr>
        <p:spPr>
          <a:xfrm>
            <a:off x="838200" y="6356350"/>
            <a:ext cx="2743200" cy="365125"/>
          </a:xfrm>
          <a:prstGeom prst="rect">
            <a:avLst/>
          </a:prstGeom>
        </p:spPr>
        <p:txBody>
          <a:bodyPr/>
          <a:lstStyle/>
          <a:p>
            <a:fld id="{9AFC3AAE-A645-4DA9-A0A6-6B942B26B9A5}" type="datetimeFigureOut">
              <a:rPr lang="vi-VN" smtClean="0"/>
              <a:t>02/06/2025</a:t>
            </a:fld>
            <a:endParaRPr lang="vi-VN"/>
          </a:p>
        </p:txBody>
      </p:sp>
      <p:sp>
        <p:nvSpPr>
          <p:cNvPr id="5" name="Chỗ dành sẵn cho Chân trang 4">
            <a:extLst>
              <a:ext uri="{FF2B5EF4-FFF2-40B4-BE49-F238E27FC236}">
                <a16:creationId xmlns:a16="http://schemas.microsoft.com/office/drawing/2014/main" id="{F4350124-A742-F6A3-DECB-06FA7BC859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7DA964-034E-343A-8037-C880F089846E}"/>
              </a:ext>
            </a:extLst>
          </p:cNvPr>
          <p:cNvSpPr>
            <a:spLocks noGrp="1"/>
          </p:cNvSpPr>
          <p:nvPr>
            <p:ph type="sldNum" sz="quarter" idx="12"/>
          </p:nvPr>
        </p:nvSpPr>
        <p:spPr>
          <a:xfrm>
            <a:off x="8610600" y="6356350"/>
            <a:ext cx="2743200" cy="365125"/>
          </a:xfrm>
          <a:prstGeom prst="rect">
            <a:avLst/>
          </a:prstGeom>
        </p:spPr>
        <p:txBody>
          <a:bodyPr/>
          <a:lstStyle/>
          <a:p>
            <a:fld id="{4877D6DD-03A0-4D75-AB0D-2BC6E46EA1F8}" type="slidenum">
              <a:rPr lang="vi-VN" smtClean="0"/>
              <a:t>‹#›</a:t>
            </a:fld>
            <a:endParaRPr lang="vi-VN"/>
          </a:p>
        </p:txBody>
      </p:sp>
    </p:spTree>
    <p:extLst>
      <p:ext uri="{BB962C8B-B14F-4D97-AF65-F5344CB8AC3E}">
        <p14:creationId xmlns:p14="http://schemas.microsoft.com/office/powerpoint/2010/main" val="391427792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2025/6/2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7531174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20189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45767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63478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839563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46809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309360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57406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1A6C8C8D-FB1F-F4E3-C522-2FE5A0E2CCE9}"/>
              </a:ext>
            </a:extLst>
          </p:cNvPr>
          <p:cNvSpPr/>
          <p:nvPr userDrawn="1"/>
        </p:nvSpPr>
        <p:spPr>
          <a:xfrm>
            <a:off x="304800" y="294640"/>
            <a:ext cx="11582400" cy="6268720"/>
          </a:xfrm>
          <a:prstGeom prst="roundRect">
            <a:avLst>
              <a:gd name="adj" fmla="val 4836"/>
            </a:avLst>
          </a:prstGeom>
          <a:solidFill>
            <a:schemeClr val="bg1"/>
          </a:solidFill>
          <a:ln w="19050">
            <a:solidFill>
              <a:srgbClr val="9E403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36365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377579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64395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864388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074196"/>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5848868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9156394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39917923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20633692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矩形 10"/>
          <p:cNvSpPr/>
          <p:nvPr userDrawn="1"/>
        </p:nvSpPr>
        <p:spPr>
          <a:xfrm>
            <a:off x="8325228" y="5075854"/>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行业</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节日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素材：</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图表：</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精美</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课件：</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商务</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p>
        </p:txBody>
      </p:sp>
    </p:spTree>
    <p:extLst>
      <p:ext uri="{BB962C8B-B14F-4D97-AF65-F5344CB8AC3E}">
        <p14:creationId xmlns:p14="http://schemas.microsoft.com/office/powerpoint/2010/main" val="40992980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7514704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489332"/>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20500885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3278489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29643077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30691042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DD6555-5A17-43EC-AD60-A02D9CB5220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D3FFD-2B64-4882-8633-4453E00B9DC3}"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6835498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74995F-CC78-BCCD-B7EF-82B7481D6E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4D19B41-C560-816E-6F64-B5D556447E5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6B77910-ABF8-6925-7495-497959EF6B2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B174F2E0-B508-9ACA-228C-410C319DD0BB}"/>
              </a:ext>
            </a:extLst>
          </p:cNvPr>
          <p:cNvSpPr>
            <a:spLocks noGrp="1"/>
          </p:cNvSpPr>
          <p:nvPr>
            <p:ph type="dt" sz="half" idx="10"/>
          </p:nvPr>
        </p:nvSpPr>
        <p:spPr>
          <a:xfrm>
            <a:off x="838200" y="6356350"/>
            <a:ext cx="2743200" cy="365125"/>
          </a:xfrm>
          <a:prstGeom prst="rect">
            <a:avLst/>
          </a:prstGeom>
        </p:spPr>
        <p:txBody>
          <a:bodyPr/>
          <a:lstStyle/>
          <a:p>
            <a:fld id="{9AFC3AAE-A645-4DA9-A0A6-6B942B26B9A5}" type="datetimeFigureOut">
              <a:rPr lang="vi-VN" smtClean="0"/>
              <a:t>02/06/2025</a:t>
            </a:fld>
            <a:endParaRPr lang="vi-VN"/>
          </a:p>
        </p:txBody>
      </p:sp>
      <p:sp>
        <p:nvSpPr>
          <p:cNvPr id="6" name="Chỗ dành sẵn cho Chân trang 5">
            <a:extLst>
              <a:ext uri="{FF2B5EF4-FFF2-40B4-BE49-F238E27FC236}">
                <a16:creationId xmlns:a16="http://schemas.microsoft.com/office/drawing/2014/main" id="{1636A4AA-10C7-925C-35C9-CDCBB330FF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3B236C1-82EF-E73A-34D2-281187E69DC4}"/>
              </a:ext>
            </a:extLst>
          </p:cNvPr>
          <p:cNvSpPr>
            <a:spLocks noGrp="1"/>
          </p:cNvSpPr>
          <p:nvPr>
            <p:ph type="sldNum" sz="quarter" idx="12"/>
          </p:nvPr>
        </p:nvSpPr>
        <p:spPr>
          <a:xfrm>
            <a:off x="8610600" y="6356350"/>
            <a:ext cx="2743200" cy="365125"/>
          </a:xfrm>
          <a:prstGeom prst="rect">
            <a:avLst/>
          </a:prstGeom>
        </p:spPr>
        <p:txBody>
          <a:bodyPr/>
          <a:lstStyle/>
          <a:p>
            <a:fld id="{4877D6DD-03A0-4D75-AB0D-2BC6E46EA1F8}" type="slidenum">
              <a:rPr lang="vi-VN" smtClean="0"/>
              <a:t>‹#›</a:t>
            </a:fld>
            <a:endParaRPr lang="vi-VN"/>
          </a:p>
        </p:txBody>
      </p:sp>
    </p:spTree>
    <p:extLst>
      <p:ext uri="{BB962C8B-B14F-4D97-AF65-F5344CB8AC3E}">
        <p14:creationId xmlns:p14="http://schemas.microsoft.com/office/powerpoint/2010/main" val="266116446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B6871AF-7892-25A5-C720-1F25A2D4B998}"/>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6934D01-41E4-BB9C-5D11-FF7C74C5CC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1C2D9D3-177D-100B-1AEC-7F253487BFDF}"/>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C40486-E0C2-44DF-43BA-E68D5DF314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88DE6CC-DA92-272B-DF3D-EEF4840E09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8B31D922-7587-63B9-667C-D863E2526CF7}"/>
              </a:ext>
            </a:extLst>
          </p:cNvPr>
          <p:cNvSpPr>
            <a:spLocks noGrp="1"/>
          </p:cNvSpPr>
          <p:nvPr>
            <p:ph type="dt" sz="half" idx="10"/>
          </p:nvPr>
        </p:nvSpPr>
        <p:spPr>
          <a:xfrm>
            <a:off x="838200" y="6356350"/>
            <a:ext cx="2743200" cy="365125"/>
          </a:xfrm>
          <a:prstGeom prst="rect">
            <a:avLst/>
          </a:prstGeom>
        </p:spPr>
        <p:txBody>
          <a:bodyPr/>
          <a:lstStyle/>
          <a:p>
            <a:fld id="{9AFC3AAE-A645-4DA9-A0A6-6B942B26B9A5}" type="datetimeFigureOut">
              <a:rPr lang="vi-VN" smtClean="0"/>
              <a:t>02/06/2025</a:t>
            </a:fld>
            <a:endParaRPr lang="vi-VN"/>
          </a:p>
        </p:txBody>
      </p:sp>
      <p:sp>
        <p:nvSpPr>
          <p:cNvPr id="8" name="Chỗ dành sẵn cho Chân trang 7">
            <a:extLst>
              <a:ext uri="{FF2B5EF4-FFF2-40B4-BE49-F238E27FC236}">
                <a16:creationId xmlns:a16="http://schemas.microsoft.com/office/drawing/2014/main" id="{58A1E0F9-C3B5-4C74-ED8F-5D5772071DB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06EEE06B-1EFB-AAE1-0B5D-902E2E56F947}"/>
              </a:ext>
            </a:extLst>
          </p:cNvPr>
          <p:cNvSpPr>
            <a:spLocks noGrp="1"/>
          </p:cNvSpPr>
          <p:nvPr>
            <p:ph type="sldNum" sz="quarter" idx="12"/>
          </p:nvPr>
        </p:nvSpPr>
        <p:spPr>
          <a:xfrm>
            <a:off x="8610600" y="6356350"/>
            <a:ext cx="2743200" cy="365125"/>
          </a:xfrm>
          <a:prstGeom prst="rect">
            <a:avLst/>
          </a:prstGeom>
        </p:spPr>
        <p:txBody>
          <a:bodyPr/>
          <a:lstStyle/>
          <a:p>
            <a:fld id="{4877D6DD-03A0-4D75-AB0D-2BC6E46EA1F8}" type="slidenum">
              <a:rPr lang="vi-VN" smtClean="0"/>
              <a:t>‹#›</a:t>
            </a:fld>
            <a:endParaRPr lang="vi-VN"/>
          </a:p>
        </p:txBody>
      </p:sp>
    </p:spTree>
    <p:extLst>
      <p:ext uri="{BB962C8B-B14F-4D97-AF65-F5344CB8AC3E}">
        <p14:creationId xmlns:p14="http://schemas.microsoft.com/office/powerpoint/2010/main" val="130282316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D0DA76-5FAD-BCCF-CE71-E1CEF62D4CB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4A2ABCC-5D84-0254-2EE4-5EF8C48F7751}"/>
              </a:ext>
            </a:extLst>
          </p:cNvPr>
          <p:cNvSpPr>
            <a:spLocks noGrp="1"/>
          </p:cNvSpPr>
          <p:nvPr>
            <p:ph type="dt" sz="half" idx="10"/>
          </p:nvPr>
        </p:nvSpPr>
        <p:spPr>
          <a:xfrm>
            <a:off x="838200" y="6356350"/>
            <a:ext cx="2743200" cy="365125"/>
          </a:xfrm>
          <a:prstGeom prst="rect">
            <a:avLst/>
          </a:prstGeom>
        </p:spPr>
        <p:txBody>
          <a:bodyPr/>
          <a:lstStyle/>
          <a:p>
            <a:fld id="{9AFC3AAE-A645-4DA9-A0A6-6B942B26B9A5}" type="datetimeFigureOut">
              <a:rPr lang="vi-VN" smtClean="0"/>
              <a:t>02/06/2025</a:t>
            </a:fld>
            <a:endParaRPr lang="vi-VN"/>
          </a:p>
        </p:txBody>
      </p:sp>
      <p:sp>
        <p:nvSpPr>
          <p:cNvPr id="4" name="Chỗ dành sẵn cho Chân trang 3">
            <a:extLst>
              <a:ext uri="{FF2B5EF4-FFF2-40B4-BE49-F238E27FC236}">
                <a16:creationId xmlns:a16="http://schemas.microsoft.com/office/drawing/2014/main" id="{61B8FBBD-51D8-7E8D-7009-4ADC6C8018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BEE44DCC-2396-7A4F-4668-AD032C6EF89A}"/>
              </a:ext>
            </a:extLst>
          </p:cNvPr>
          <p:cNvSpPr>
            <a:spLocks noGrp="1"/>
          </p:cNvSpPr>
          <p:nvPr>
            <p:ph type="sldNum" sz="quarter" idx="12"/>
          </p:nvPr>
        </p:nvSpPr>
        <p:spPr>
          <a:xfrm>
            <a:off x="8610600" y="6356350"/>
            <a:ext cx="2743200" cy="365125"/>
          </a:xfrm>
          <a:prstGeom prst="rect">
            <a:avLst/>
          </a:prstGeom>
        </p:spPr>
        <p:txBody>
          <a:bodyPr/>
          <a:lstStyle/>
          <a:p>
            <a:fld id="{4877D6DD-03A0-4D75-AB0D-2BC6E46EA1F8}" type="slidenum">
              <a:rPr lang="vi-VN" smtClean="0"/>
              <a:t>‹#›</a:t>
            </a:fld>
            <a:endParaRPr lang="vi-VN"/>
          </a:p>
        </p:txBody>
      </p:sp>
    </p:spTree>
    <p:extLst>
      <p:ext uri="{BB962C8B-B14F-4D97-AF65-F5344CB8AC3E}">
        <p14:creationId xmlns:p14="http://schemas.microsoft.com/office/powerpoint/2010/main" val="387036799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AE4F93C-99E5-C721-0324-F463DC6E9F4E}"/>
              </a:ext>
            </a:extLst>
          </p:cNvPr>
          <p:cNvSpPr>
            <a:spLocks noGrp="1"/>
          </p:cNvSpPr>
          <p:nvPr>
            <p:ph type="dt" sz="half" idx="10"/>
          </p:nvPr>
        </p:nvSpPr>
        <p:spPr>
          <a:xfrm>
            <a:off x="838200" y="6356350"/>
            <a:ext cx="2743200" cy="365125"/>
          </a:xfrm>
          <a:prstGeom prst="rect">
            <a:avLst/>
          </a:prstGeom>
        </p:spPr>
        <p:txBody>
          <a:bodyPr/>
          <a:lstStyle/>
          <a:p>
            <a:fld id="{9AFC3AAE-A645-4DA9-A0A6-6B942B26B9A5}" type="datetimeFigureOut">
              <a:rPr lang="vi-VN" smtClean="0"/>
              <a:t>02/06/2025</a:t>
            </a:fld>
            <a:endParaRPr lang="vi-VN"/>
          </a:p>
        </p:txBody>
      </p:sp>
      <p:sp>
        <p:nvSpPr>
          <p:cNvPr id="3" name="Chỗ dành sẵn cho Chân trang 2">
            <a:extLst>
              <a:ext uri="{FF2B5EF4-FFF2-40B4-BE49-F238E27FC236}">
                <a16:creationId xmlns:a16="http://schemas.microsoft.com/office/drawing/2014/main" id="{3D6AD88A-95C5-29C5-F93C-8A4CA77FE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83583BE7-236E-77DA-6640-604E79741006}"/>
              </a:ext>
            </a:extLst>
          </p:cNvPr>
          <p:cNvSpPr>
            <a:spLocks noGrp="1"/>
          </p:cNvSpPr>
          <p:nvPr>
            <p:ph type="sldNum" sz="quarter" idx="12"/>
          </p:nvPr>
        </p:nvSpPr>
        <p:spPr>
          <a:xfrm>
            <a:off x="8610600" y="6356350"/>
            <a:ext cx="2743200" cy="365125"/>
          </a:xfrm>
          <a:prstGeom prst="rect">
            <a:avLst/>
          </a:prstGeom>
        </p:spPr>
        <p:txBody>
          <a:bodyPr/>
          <a:lstStyle/>
          <a:p>
            <a:fld id="{4877D6DD-03A0-4D75-AB0D-2BC6E46EA1F8}" type="slidenum">
              <a:rPr lang="vi-VN" smtClean="0"/>
              <a:t>‹#›</a:t>
            </a:fld>
            <a:endParaRPr lang="vi-VN"/>
          </a:p>
        </p:txBody>
      </p:sp>
    </p:spTree>
    <p:extLst>
      <p:ext uri="{BB962C8B-B14F-4D97-AF65-F5344CB8AC3E}">
        <p14:creationId xmlns:p14="http://schemas.microsoft.com/office/powerpoint/2010/main" val="163978393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2056EF7-CA52-DDC6-6FE6-B1D35A6FAA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17FF594F-6F6F-3251-EB42-D6EFE1DB6C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187A0D-B988-3E87-4C91-641288184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8E1566-E51C-85C3-378A-D2DE2B25C9DA}"/>
              </a:ext>
            </a:extLst>
          </p:cNvPr>
          <p:cNvSpPr>
            <a:spLocks noGrp="1"/>
          </p:cNvSpPr>
          <p:nvPr>
            <p:ph type="dt" sz="half" idx="10"/>
          </p:nvPr>
        </p:nvSpPr>
        <p:spPr>
          <a:xfrm>
            <a:off x="838200" y="6356350"/>
            <a:ext cx="2743200" cy="365125"/>
          </a:xfrm>
          <a:prstGeom prst="rect">
            <a:avLst/>
          </a:prstGeom>
        </p:spPr>
        <p:txBody>
          <a:bodyPr/>
          <a:lstStyle/>
          <a:p>
            <a:fld id="{9AFC3AAE-A645-4DA9-A0A6-6B942B26B9A5}" type="datetimeFigureOut">
              <a:rPr lang="vi-VN" smtClean="0"/>
              <a:t>02/06/2025</a:t>
            </a:fld>
            <a:endParaRPr lang="vi-VN"/>
          </a:p>
        </p:txBody>
      </p:sp>
      <p:sp>
        <p:nvSpPr>
          <p:cNvPr id="6" name="Chỗ dành sẵn cho Chân trang 5">
            <a:extLst>
              <a:ext uri="{FF2B5EF4-FFF2-40B4-BE49-F238E27FC236}">
                <a16:creationId xmlns:a16="http://schemas.microsoft.com/office/drawing/2014/main" id="{E275F9AD-44EF-B3EE-6DD5-F283B338AC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40B69E7-3CBB-F7C0-59F1-AD4AA9B2D523}"/>
              </a:ext>
            </a:extLst>
          </p:cNvPr>
          <p:cNvSpPr>
            <a:spLocks noGrp="1"/>
          </p:cNvSpPr>
          <p:nvPr>
            <p:ph type="sldNum" sz="quarter" idx="12"/>
          </p:nvPr>
        </p:nvSpPr>
        <p:spPr>
          <a:xfrm>
            <a:off x="8610600" y="6356350"/>
            <a:ext cx="2743200" cy="365125"/>
          </a:xfrm>
          <a:prstGeom prst="rect">
            <a:avLst/>
          </a:prstGeom>
        </p:spPr>
        <p:txBody>
          <a:bodyPr/>
          <a:lstStyle/>
          <a:p>
            <a:fld id="{4877D6DD-03A0-4D75-AB0D-2BC6E46EA1F8}" type="slidenum">
              <a:rPr lang="vi-VN" smtClean="0"/>
              <a:t>‹#›</a:t>
            </a:fld>
            <a:endParaRPr lang="vi-VN"/>
          </a:p>
        </p:txBody>
      </p:sp>
    </p:spTree>
    <p:extLst>
      <p:ext uri="{BB962C8B-B14F-4D97-AF65-F5344CB8AC3E}">
        <p14:creationId xmlns:p14="http://schemas.microsoft.com/office/powerpoint/2010/main" val="275012158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46762A-A74B-241E-853A-D734AADF4B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9CE2FFF-27C2-90E7-0120-E87ED730C8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744D7B2-958C-CC5F-BA9B-B04ED306F6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D598B1F-65BF-7972-6956-B9FE5751EC36}"/>
              </a:ext>
            </a:extLst>
          </p:cNvPr>
          <p:cNvSpPr>
            <a:spLocks noGrp="1"/>
          </p:cNvSpPr>
          <p:nvPr>
            <p:ph type="dt" sz="half" idx="10"/>
          </p:nvPr>
        </p:nvSpPr>
        <p:spPr>
          <a:xfrm>
            <a:off x="838200" y="6356350"/>
            <a:ext cx="2743200" cy="365125"/>
          </a:xfrm>
          <a:prstGeom prst="rect">
            <a:avLst/>
          </a:prstGeom>
        </p:spPr>
        <p:txBody>
          <a:bodyPr/>
          <a:lstStyle/>
          <a:p>
            <a:fld id="{9AFC3AAE-A645-4DA9-A0A6-6B942B26B9A5}" type="datetimeFigureOut">
              <a:rPr lang="vi-VN" smtClean="0"/>
              <a:t>02/06/2025</a:t>
            </a:fld>
            <a:endParaRPr lang="vi-VN"/>
          </a:p>
        </p:txBody>
      </p:sp>
      <p:sp>
        <p:nvSpPr>
          <p:cNvPr id="6" name="Chỗ dành sẵn cho Chân trang 5">
            <a:extLst>
              <a:ext uri="{FF2B5EF4-FFF2-40B4-BE49-F238E27FC236}">
                <a16:creationId xmlns:a16="http://schemas.microsoft.com/office/drawing/2014/main" id="{7F50169A-C6D6-BBB5-14E7-55CD15A81B3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23A6264-E995-5BE4-4463-4BB4CBD021AB}"/>
              </a:ext>
            </a:extLst>
          </p:cNvPr>
          <p:cNvSpPr>
            <a:spLocks noGrp="1"/>
          </p:cNvSpPr>
          <p:nvPr>
            <p:ph type="sldNum" sz="quarter" idx="12"/>
          </p:nvPr>
        </p:nvSpPr>
        <p:spPr>
          <a:xfrm>
            <a:off x="8610600" y="6356350"/>
            <a:ext cx="2743200" cy="365125"/>
          </a:xfrm>
          <a:prstGeom prst="rect">
            <a:avLst/>
          </a:prstGeom>
        </p:spPr>
        <p:txBody>
          <a:bodyPr/>
          <a:lstStyle/>
          <a:p>
            <a:fld id="{4877D6DD-03A0-4D75-AB0D-2BC6E46EA1F8}" type="slidenum">
              <a:rPr lang="vi-VN" smtClean="0"/>
              <a:t>‹#›</a:t>
            </a:fld>
            <a:endParaRPr lang="vi-VN"/>
          </a:p>
        </p:txBody>
      </p:sp>
    </p:spTree>
    <p:extLst>
      <p:ext uri="{BB962C8B-B14F-4D97-AF65-F5344CB8AC3E}">
        <p14:creationId xmlns:p14="http://schemas.microsoft.com/office/powerpoint/2010/main" val="330296049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4.png"/><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ags" Target="../tags/tag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Hình ảnh 10">
            <a:extLst>
              <a:ext uri="{FF2B5EF4-FFF2-40B4-BE49-F238E27FC236}">
                <a16:creationId xmlns:a16="http://schemas.microsoft.com/office/drawing/2014/main" id="{CC117BC4-9499-4A07-B9C4-474177BE6B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914504" y="22823980"/>
            <a:ext cx="2387503" cy="2461678"/>
          </a:xfrm>
          <a:prstGeom prst="rect">
            <a:avLst/>
          </a:prstGeom>
        </p:spPr>
      </p:pic>
      <p:pic>
        <p:nvPicPr>
          <p:cNvPr id="5" name="Hình ảnh 11">
            <a:extLst>
              <a:ext uri="{FF2B5EF4-FFF2-40B4-BE49-F238E27FC236}">
                <a16:creationId xmlns:a16="http://schemas.microsoft.com/office/drawing/2014/main" id="{E76CAAC2-3184-7594-A78C-46833CFBBEA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341897" y="22823980"/>
            <a:ext cx="2387503" cy="2461678"/>
          </a:xfrm>
          <a:prstGeom prst="rect">
            <a:avLst/>
          </a:prstGeom>
        </p:spPr>
      </p:pic>
      <p:pic>
        <p:nvPicPr>
          <p:cNvPr id="13" name="Picture 12" descr="A cartoon of a green land with windmills and solar panels&#10;&#10;Description automatically generated">
            <a:extLst>
              <a:ext uri="{FF2B5EF4-FFF2-40B4-BE49-F238E27FC236}">
                <a16:creationId xmlns:a16="http://schemas.microsoft.com/office/drawing/2014/main" id="{E114F0F1-53D7-10B3-E624-8DF3E920657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956612"/>
          </a:xfrm>
          <a:prstGeom prst="rect">
            <a:avLst/>
          </a:prstGeom>
        </p:spPr>
      </p:pic>
    </p:spTree>
    <p:extLst>
      <p:ext uri="{BB962C8B-B14F-4D97-AF65-F5344CB8AC3E}">
        <p14:creationId xmlns:p14="http://schemas.microsoft.com/office/powerpoint/2010/main" val="2424859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367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Tree>
    <p:extLst>
      <p:ext uri="{BB962C8B-B14F-4D97-AF65-F5344CB8AC3E}">
        <p14:creationId xmlns:p14="http://schemas.microsoft.com/office/powerpoint/2010/main" val="11073015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8349" y="296214"/>
            <a:ext cx="576973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5" name="Picture 4" descr="fgfg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02983" cy="544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569133" y="216307"/>
            <a:ext cx="72961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Nhiệt</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liệt</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chào</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mừng</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các</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thầy</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cô</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về</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dự</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giờ</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thăm</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lớp</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endPar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Lớp</a:t>
            </a:r>
            <a:r>
              <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5A2</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 name="Text Box 2"/>
          <p:cNvSpPr txBox="1">
            <a:spLocks noChangeArrowheads="1"/>
          </p:cNvSpPr>
          <p:nvPr/>
        </p:nvSpPr>
        <p:spPr bwMode="auto">
          <a:xfrm>
            <a:off x="881873" y="5674897"/>
            <a:ext cx="83128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347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Giáo</a:t>
            </a:r>
            <a:r>
              <a:rPr kumimoji="0" lang="en-US" alt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viên</a:t>
            </a:r>
            <a:r>
              <a:rPr kumimoji="0" lang="en-US" alt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Bùi</a:t>
            </a:r>
            <a:r>
              <a:rPr kumimoji="0" lang="en-US" alt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Thị</a:t>
            </a:r>
            <a:r>
              <a:rPr kumimoji="0" lang="en-US" alt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Thanh</a:t>
            </a:r>
            <a:r>
              <a:rPr kumimoji="0" lang="en-US" alt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Liên</a:t>
            </a:r>
            <a:r>
              <a:rPr kumimoji="0" lang="en-US" alt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endParaRPr kumimoji="0" lang="en-US" alt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0802983" y="0"/>
            <a:ext cx="1420750" cy="1330413"/>
          </a:xfrm>
          <a:prstGeom prst="rect">
            <a:avLst/>
          </a:prstGeom>
        </p:spPr>
      </p:pic>
    </p:spTree>
    <p:extLst>
      <p:ext uri="{BB962C8B-B14F-4D97-AF65-F5344CB8AC3E}">
        <p14:creationId xmlns:p14="http://schemas.microsoft.com/office/powerpoint/2010/main" val="1255456330"/>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592698" y="1930400"/>
            <a:ext cx="11047922" cy="3669016"/>
          </a:xfrm>
          <a:prstGeom prst="ellipseRibbon2">
            <a:avLst>
              <a:gd name="adj1" fmla="val 20944"/>
              <a:gd name="adj2" fmla="val 66102"/>
              <a:gd name="adj3" fmla="val 11148"/>
            </a:avLst>
          </a:prstGeom>
          <a:solidFill>
            <a:srgbClr val="92D050"/>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US" altLang="en-US" sz="7200">
              <a:solidFill>
                <a:srgbClr val="FF0000"/>
              </a:solidFill>
              <a:latin typeface="Times New Roman" panose="02020603050405020304" pitchFamily="18" charset="0"/>
            </a:endParaRPr>
          </a:p>
        </p:txBody>
      </p:sp>
      <p:sp>
        <p:nvSpPr>
          <p:cNvPr id="5" name="WordArt 6"/>
          <p:cNvSpPr>
            <a:spLocks noChangeArrowheads="1" noChangeShapeType="1" noTextEdit="1"/>
          </p:cNvSpPr>
          <p:nvPr/>
        </p:nvSpPr>
        <p:spPr bwMode="auto">
          <a:xfrm>
            <a:off x="2695227" y="2173646"/>
            <a:ext cx="6756997" cy="2773268"/>
          </a:xfrm>
          <a:prstGeom prst="rect">
            <a:avLst/>
          </a:prstGeom>
        </p:spPr>
        <p:txBody>
          <a:bodyPr wrap="none" fromWordArt="1">
            <a:prstTxWarp prst="textPlain">
              <a:avLst>
                <a:gd name="adj" fmla="val 46667"/>
              </a:avLst>
            </a:prstTxWarp>
            <a:scene3d>
              <a:camera prst="legacyPerspectiveTopLeft"/>
              <a:lightRig rig="legacyNormal3" dir="r"/>
            </a:scene3d>
            <a:sp3d extrusionH="201600" prstMaterial="legacyMetal">
              <a:extrusionClr>
                <a:srgbClr val="FFFFFF"/>
              </a:extrusionClr>
            </a:sp3d>
          </a:bodyPr>
          <a:lstStyle/>
          <a:p>
            <a:pPr algn="ctr">
              <a:defRPr/>
            </a:pPr>
            <a:r>
              <a:rPr lang="en-US" sz="3600" kern="10" dirty="0" err="1" smtClean="0">
                <a:ln w="9525">
                  <a:round/>
                  <a:headEnd/>
                  <a:tailEnd/>
                </a:ln>
                <a:solidFill>
                  <a:srgbClr val="67801E"/>
                </a:solidFill>
                <a:latin typeface="Times New Roman"/>
                <a:cs typeface="Times New Roman"/>
              </a:rPr>
              <a:t>Khởi</a:t>
            </a:r>
            <a:r>
              <a:rPr lang="en-US" sz="3600" kern="10" dirty="0" smtClean="0">
                <a:ln w="9525">
                  <a:round/>
                  <a:headEnd/>
                  <a:tailEnd/>
                </a:ln>
                <a:solidFill>
                  <a:srgbClr val="67801E"/>
                </a:solidFill>
                <a:latin typeface="Times New Roman"/>
                <a:cs typeface="Times New Roman"/>
              </a:rPr>
              <a:t> </a:t>
            </a:r>
            <a:r>
              <a:rPr lang="en-US" sz="3600" kern="10" dirty="0" err="1" smtClean="0">
                <a:ln w="9525">
                  <a:round/>
                  <a:headEnd/>
                  <a:tailEnd/>
                </a:ln>
                <a:solidFill>
                  <a:srgbClr val="67801E"/>
                </a:solidFill>
                <a:latin typeface="Times New Roman"/>
                <a:cs typeface="Times New Roman"/>
              </a:rPr>
              <a:t>động</a:t>
            </a:r>
            <a:endParaRPr lang="en-US" sz="3600" kern="10" dirty="0">
              <a:ln w="9525">
                <a:round/>
                <a:headEnd/>
                <a:tailEnd/>
              </a:ln>
              <a:solidFill>
                <a:srgbClr val="67801E"/>
              </a:solidFill>
              <a:latin typeface="Times New Roman"/>
              <a:cs typeface="Times New Roman"/>
            </a:endParaRPr>
          </a:p>
        </p:txBody>
      </p:sp>
      <p:pic>
        <p:nvPicPr>
          <p:cNvPr id="6" name="Picture 7"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a:xfrm>
            <a:off x="10046888" y="501650"/>
            <a:ext cx="1428750" cy="1428750"/>
          </a:xfrm>
          <a:prstGeom prst="rect">
            <a:avLst/>
          </a:prstGeom>
          <a:noFill/>
        </p:spPr>
      </p:pic>
      <p:pic>
        <p:nvPicPr>
          <p:cNvPr id="7" name="Picture 8"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2698" y="722902"/>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p:cNvGrpSpPr>
            <a:grpSpLocks/>
          </p:cNvGrpSpPr>
          <p:nvPr/>
        </p:nvGrpSpPr>
        <p:grpSpPr bwMode="auto">
          <a:xfrm>
            <a:off x="3464735" y="4576618"/>
            <a:ext cx="5146765" cy="2281382"/>
            <a:chOff x="1968" y="1152"/>
            <a:chExt cx="1829" cy="2688"/>
          </a:xfrm>
        </p:grpSpPr>
        <p:pic>
          <p:nvPicPr>
            <p:cNvPr id="9" name="Picture 10"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1"/>
            <p:cNvGrpSpPr>
              <a:grpSpLocks/>
            </p:cNvGrpSpPr>
            <p:nvPr/>
          </p:nvGrpSpPr>
          <p:grpSpPr bwMode="auto">
            <a:xfrm>
              <a:off x="1968" y="1296"/>
              <a:ext cx="1829" cy="2256"/>
              <a:chOff x="1968" y="1296"/>
              <a:chExt cx="1829" cy="2256"/>
            </a:xfrm>
          </p:grpSpPr>
          <p:pic>
            <p:nvPicPr>
              <p:cNvPr id="11" name="Picture 12"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 name="Picture 16" descr="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62461" y="34925"/>
            <a:ext cx="18288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8447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A blue background with yellow lines and clouds&#10;&#10;Description automatically generated">
            <a:extLst>
              <a:ext uri="{FF2B5EF4-FFF2-40B4-BE49-F238E27FC236}">
                <a16:creationId xmlns:a16="http://schemas.microsoft.com/office/drawing/2014/main" id="{B5D7B966-C668-F2CC-5DD8-59A62F3F0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93645"/>
          </a:xfrm>
          <a:prstGeom prst="rect">
            <a:avLst/>
          </a:prstGeom>
        </p:spPr>
      </p:pic>
      <p:grpSp>
        <p:nvGrpSpPr>
          <p:cNvPr id="7" name="Đồ họa 5">
            <a:extLst>
              <a:ext uri="{FF2B5EF4-FFF2-40B4-BE49-F238E27FC236}">
                <a16:creationId xmlns:a16="http://schemas.microsoft.com/office/drawing/2014/main" id="{8799BC38-DD2E-291D-C9C8-DD097AC7CF2F}"/>
              </a:ext>
            </a:extLst>
          </p:cNvPr>
          <p:cNvGrpSpPr/>
          <p:nvPr/>
        </p:nvGrpSpPr>
        <p:grpSpPr>
          <a:xfrm flipH="1">
            <a:off x="9462326" y="3732882"/>
            <a:ext cx="2575540" cy="4746989"/>
            <a:chOff x="7923542" y="1695191"/>
            <a:chExt cx="2575540" cy="4746989"/>
          </a:xfrm>
        </p:grpSpPr>
        <p:sp>
          <p:nvSpPr>
            <p:cNvPr id="8" name="Hình tự do: Hình 7">
              <a:extLst>
                <a:ext uri="{FF2B5EF4-FFF2-40B4-BE49-F238E27FC236}">
                  <a16:creationId xmlns:a16="http://schemas.microsoft.com/office/drawing/2014/main" id="{C1B7CD1D-E535-238A-C562-B0453FF79276}"/>
                </a:ext>
              </a:extLst>
            </p:cNvPr>
            <p:cNvSpPr/>
            <p:nvPr/>
          </p:nvSpPr>
          <p:spPr>
            <a:xfrm>
              <a:off x="9259583" y="4921475"/>
              <a:ext cx="465299" cy="1400129"/>
            </a:xfrm>
            <a:custGeom>
              <a:avLst/>
              <a:gdLst>
                <a:gd name="connsiteX0" fmla="*/ 165358 w 465299"/>
                <a:gd name="connsiteY0" fmla="*/ 1391076 h 1400129"/>
                <a:gd name="connsiteX1" fmla="*/ 22 w 465299"/>
                <a:gd name="connsiteY1" fmla="*/ 1349960 h 1400129"/>
                <a:gd name="connsiteX2" fmla="*/ 96593 w 465299"/>
                <a:gd name="connsiteY2" fmla="*/ 0 h 1400129"/>
                <a:gd name="connsiteX3" fmla="*/ 465299 w 465299"/>
                <a:gd name="connsiteY3" fmla="*/ 67448 h 1400129"/>
                <a:gd name="connsiteX4" fmla="*/ 165358 w 465299"/>
                <a:gd name="connsiteY4" fmla="*/ 1391076 h 1400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99" h="1400129">
                  <a:moveTo>
                    <a:pt x="165358" y="1391076"/>
                  </a:moveTo>
                  <a:cubicBezTo>
                    <a:pt x="155710" y="1418078"/>
                    <a:pt x="-2122" y="1378815"/>
                    <a:pt x="22" y="1349960"/>
                  </a:cubicBezTo>
                  <a:cubicBezTo>
                    <a:pt x="27715" y="975804"/>
                    <a:pt x="87949" y="93489"/>
                    <a:pt x="96593" y="0"/>
                  </a:cubicBezTo>
                  <a:lnTo>
                    <a:pt x="465299" y="67448"/>
                  </a:lnTo>
                  <a:cubicBezTo>
                    <a:pt x="465299" y="67448"/>
                    <a:pt x="212348" y="1259575"/>
                    <a:pt x="165358" y="1391076"/>
                  </a:cubicBezTo>
                  <a:close/>
                </a:path>
              </a:pathLst>
            </a:custGeom>
            <a:solidFill>
              <a:srgbClr val="FFC19F"/>
            </a:solidFill>
            <a:ln w="2231" cap="flat">
              <a:noFill/>
              <a:prstDash val="solid"/>
              <a:miter/>
            </a:ln>
          </p:spPr>
          <p:txBody>
            <a:bodyPr rtlCol="0" anchor="ctr"/>
            <a:lstStyle/>
            <a:p>
              <a:endParaRPr lang="vi-VN"/>
            </a:p>
          </p:txBody>
        </p:sp>
        <p:grpSp>
          <p:nvGrpSpPr>
            <p:cNvPr id="9" name="Đồ họa 5">
              <a:extLst>
                <a:ext uri="{FF2B5EF4-FFF2-40B4-BE49-F238E27FC236}">
                  <a16:creationId xmlns:a16="http://schemas.microsoft.com/office/drawing/2014/main" id="{37B0C372-E4FF-8D02-731B-15A12AD56C8C}"/>
                </a:ext>
              </a:extLst>
            </p:cNvPr>
            <p:cNvGrpSpPr/>
            <p:nvPr/>
          </p:nvGrpSpPr>
          <p:grpSpPr>
            <a:xfrm>
              <a:off x="8815355" y="5978306"/>
              <a:ext cx="708010" cy="448456"/>
              <a:chOff x="8815355" y="5978306"/>
              <a:chExt cx="708010" cy="448456"/>
            </a:xfrm>
          </p:grpSpPr>
          <p:sp>
            <p:nvSpPr>
              <p:cNvPr id="10" name="Hình tự do: Hình 9">
                <a:extLst>
                  <a:ext uri="{FF2B5EF4-FFF2-40B4-BE49-F238E27FC236}">
                    <a16:creationId xmlns:a16="http://schemas.microsoft.com/office/drawing/2014/main" id="{26904156-EC65-9E5F-6310-8F1CB81B89F5}"/>
                  </a:ext>
                </a:extLst>
              </p:cNvPr>
              <p:cNvSpPr/>
              <p:nvPr/>
            </p:nvSpPr>
            <p:spPr>
              <a:xfrm>
                <a:off x="9225469" y="5978306"/>
                <a:ext cx="297896" cy="307082"/>
              </a:xfrm>
              <a:custGeom>
                <a:avLst/>
                <a:gdLst>
                  <a:gd name="connsiteX0" fmla="*/ 247601 w 297896"/>
                  <a:gd name="connsiteY0" fmla="*/ 306061 h 307082"/>
                  <a:gd name="connsiteX1" fmla="*/ 1395 w 297896"/>
                  <a:gd name="connsiteY1" fmla="*/ 272427 h 307082"/>
                  <a:gd name="connsiteX2" fmla="*/ 926 w 297896"/>
                  <a:gd name="connsiteY2" fmla="*/ 0 h 307082"/>
                  <a:gd name="connsiteX3" fmla="*/ 297897 w 297896"/>
                  <a:gd name="connsiteY3" fmla="*/ 35533 h 307082"/>
                  <a:gd name="connsiteX4" fmla="*/ 247601 w 297896"/>
                  <a:gd name="connsiteY4" fmla="*/ 306061 h 30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96" h="307082">
                    <a:moveTo>
                      <a:pt x="247601" y="306061"/>
                    </a:moveTo>
                    <a:cubicBezTo>
                      <a:pt x="245993" y="313163"/>
                      <a:pt x="1841" y="281226"/>
                      <a:pt x="1395" y="272427"/>
                    </a:cubicBezTo>
                    <a:cubicBezTo>
                      <a:pt x="-2179" y="198948"/>
                      <a:pt x="2422" y="32518"/>
                      <a:pt x="926" y="0"/>
                    </a:cubicBezTo>
                    <a:lnTo>
                      <a:pt x="297897" y="35533"/>
                    </a:lnTo>
                    <a:cubicBezTo>
                      <a:pt x="282978" y="110373"/>
                      <a:pt x="257830" y="260657"/>
                      <a:pt x="247601" y="306061"/>
                    </a:cubicBezTo>
                    <a:close/>
                  </a:path>
                </a:pathLst>
              </a:custGeom>
              <a:solidFill>
                <a:srgbClr val="9DCECC"/>
              </a:solidFill>
              <a:ln w="2231" cap="flat">
                <a:noFill/>
                <a:prstDash val="solid"/>
                <a:miter/>
              </a:ln>
            </p:spPr>
            <p:txBody>
              <a:bodyPr rtlCol="0" anchor="ctr"/>
              <a:lstStyle/>
              <a:p>
                <a:endParaRPr lang="vi-VN"/>
              </a:p>
            </p:txBody>
          </p:sp>
          <p:grpSp>
            <p:nvGrpSpPr>
              <p:cNvPr id="11" name="Đồ họa 5">
                <a:extLst>
                  <a:ext uri="{FF2B5EF4-FFF2-40B4-BE49-F238E27FC236}">
                    <a16:creationId xmlns:a16="http://schemas.microsoft.com/office/drawing/2014/main" id="{39469EF0-71BE-A569-228E-1F9F08A97C6A}"/>
                  </a:ext>
                </a:extLst>
              </p:cNvPr>
              <p:cNvGrpSpPr/>
              <p:nvPr/>
            </p:nvGrpSpPr>
            <p:grpSpPr>
              <a:xfrm>
                <a:off x="8815355" y="6130923"/>
                <a:ext cx="693772" cy="295839"/>
                <a:chOff x="8815355" y="6130923"/>
                <a:chExt cx="693772" cy="295839"/>
              </a:xfrm>
            </p:grpSpPr>
            <p:sp>
              <p:nvSpPr>
                <p:cNvPr id="12" name="Hình tự do: Hình 11">
                  <a:extLst>
                    <a:ext uri="{FF2B5EF4-FFF2-40B4-BE49-F238E27FC236}">
                      <a16:creationId xmlns:a16="http://schemas.microsoft.com/office/drawing/2014/main" id="{B95B0128-ECC6-0890-95C9-E8585C7E277D}"/>
                    </a:ext>
                  </a:extLst>
                </p:cNvPr>
                <p:cNvSpPr/>
                <p:nvPr/>
              </p:nvSpPr>
              <p:spPr>
                <a:xfrm>
                  <a:off x="8815355" y="6130923"/>
                  <a:ext cx="693772" cy="295817"/>
                </a:xfrm>
                <a:custGeom>
                  <a:avLst/>
                  <a:gdLst>
                    <a:gd name="connsiteX0" fmla="*/ 317015 w 693772"/>
                    <a:gd name="connsiteY0" fmla="*/ 62323 h 295817"/>
                    <a:gd name="connsiteX1" fmla="*/ 337316 w 693772"/>
                    <a:gd name="connsiteY1" fmla="*/ 7895 h 295817"/>
                    <a:gd name="connsiteX2" fmla="*/ 476455 w 693772"/>
                    <a:gd name="connsiteY2" fmla="*/ 29246 h 295817"/>
                    <a:gd name="connsiteX3" fmla="*/ 475517 w 693772"/>
                    <a:gd name="connsiteY3" fmla="*/ 51781 h 295817"/>
                    <a:gd name="connsiteX4" fmla="*/ 549352 w 693772"/>
                    <a:gd name="connsiteY4" fmla="*/ 50776 h 295817"/>
                    <a:gd name="connsiteX5" fmla="*/ 693092 w 693772"/>
                    <a:gd name="connsiteY5" fmla="*/ 38380 h 295817"/>
                    <a:gd name="connsiteX6" fmla="*/ 692980 w 693772"/>
                    <a:gd name="connsiteY6" fmla="*/ 237843 h 295817"/>
                    <a:gd name="connsiteX7" fmla="*/ 3048 w 693772"/>
                    <a:gd name="connsiteY7" fmla="*/ 262991 h 295817"/>
                    <a:gd name="connsiteX8" fmla="*/ 317015 w 693772"/>
                    <a:gd name="connsiteY8" fmla="*/ 62323 h 29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772" h="295817">
                      <a:moveTo>
                        <a:pt x="317015" y="62323"/>
                      </a:moveTo>
                      <a:cubicBezTo>
                        <a:pt x="321347" y="46443"/>
                        <a:pt x="330348" y="26320"/>
                        <a:pt x="337316" y="7895"/>
                      </a:cubicBezTo>
                      <a:cubicBezTo>
                        <a:pt x="342475" y="-5751"/>
                        <a:pt x="476075" y="-3562"/>
                        <a:pt x="476455" y="29246"/>
                      </a:cubicBezTo>
                      <a:cubicBezTo>
                        <a:pt x="476544" y="37644"/>
                        <a:pt x="476209" y="45058"/>
                        <a:pt x="475517" y="51781"/>
                      </a:cubicBezTo>
                      <a:cubicBezTo>
                        <a:pt x="498387" y="52004"/>
                        <a:pt x="523155" y="51736"/>
                        <a:pt x="549352" y="50776"/>
                      </a:cubicBezTo>
                      <a:cubicBezTo>
                        <a:pt x="606258" y="48699"/>
                        <a:pt x="657291" y="44076"/>
                        <a:pt x="693092" y="38380"/>
                      </a:cubicBezTo>
                      <a:cubicBezTo>
                        <a:pt x="695414" y="90284"/>
                        <a:pt x="690881" y="180155"/>
                        <a:pt x="692980" y="237843"/>
                      </a:cubicBezTo>
                      <a:cubicBezTo>
                        <a:pt x="692980" y="237843"/>
                        <a:pt x="96983" y="349422"/>
                        <a:pt x="3048" y="262991"/>
                      </a:cubicBezTo>
                      <a:cubicBezTo>
                        <a:pt x="-23440" y="238647"/>
                        <a:pt x="126196" y="130418"/>
                        <a:pt x="317015" y="62323"/>
                      </a:cubicBezTo>
                      <a:close/>
                    </a:path>
                  </a:pathLst>
                </a:custGeom>
                <a:solidFill>
                  <a:srgbClr val="2D8F91"/>
                </a:solidFill>
                <a:ln w="223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7987E75C-1855-D200-CFC8-DA042EEAD8C5}"/>
                    </a:ext>
                  </a:extLst>
                </p:cNvPr>
                <p:cNvSpPr/>
                <p:nvPr/>
              </p:nvSpPr>
              <p:spPr>
                <a:xfrm>
                  <a:off x="8815371" y="6332607"/>
                  <a:ext cx="692942" cy="94154"/>
                </a:xfrm>
                <a:custGeom>
                  <a:avLst/>
                  <a:gdLst>
                    <a:gd name="connsiteX0" fmla="*/ 692406 w 692942"/>
                    <a:gd name="connsiteY0" fmla="*/ 0 h 94154"/>
                    <a:gd name="connsiteX1" fmla="*/ 692942 w 692942"/>
                    <a:gd name="connsiteY1" fmla="*/ 36180 h 94154"/>
                    <a:gd name="connsiteX2" fmla="*/ 3010 w 692942"/>
                    <a:gd name="connsiteY2" fmla="*/ 61328 h 94154"/>
                    <a:gd name="connsiteX3" fmla="*/ 2005 w 692942"/>
                    <a:gd name="connsiteY3" fmla="*/ 46342 h 94154"/>
                    <a:gd name="connsiteX4" fmla="*/ 692406 w 692942"/>
                    <a:gd name="connsiteY4" fmla="*/ 0 h 9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942" h="94154">
                      <a:moveTo>
                        <a:pt x="692406" y="0"/>
                      </a:moveTo>
                      <a:cubicBezTo>
                        <a:pt x="692428" y="12842"/>
                        <a:pt x="692540" y="25192"/>
                        <a:pt x="692942" y="36180"/>
                      </a:cubicBezTo>
                      <a:cubicBezTo>
                        <a:pt x="692942" y="36180"/>
                        <a:pt x="96945" y="147760"/>
                        <a:pt x="3010" y="61328"/>
                      </a:cubicBezTo>
                      <a:cubicBezTo>
                        <a:pt x="-720" y="57889"/>
                        <a:pt x="-899" y="52774"/>
                        <a:pt x="2005" y="46342"/>
                      </a:cubicBezTo>
                      <a:cubicBezTo>
                        <a:pt x="166448" y="82032"/>
                        <a:pt x="544222" y="24947"/>
                        <a:pt x="692406" y="0"/>
                      </a:cubicBezTo>
                      <a:close/>
                    </a:path>
                  </a:pathLst>
                </a:custGeom>
                <a:solidFill>
                  <a:srgbClr val="19555B"/>
                </a:solidFill>
                <a:ln w="223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273F1547-9CC8-CA0F-E42B-D79CC1D507CA}"/>
                    </a:ext>
                  </a:extLst>
                </p:cNvPr>
                <p:cNvSpPr/>
                <p:nvPr/>
              </p:nvSpPr>
              <p:spPr>
                <a:xfrm>
                  <a:off x="8987548" y="6191881"/>
                  <a:ext cx="199268" cy="96848"/>
                </a:xfrm>
                <a:custGeom>
                  <a:avLst/>
                  <a:gdLst>
                    <a:gd name="connsiteX0" fmla="*/ 184263 w 199268"/>
                    <a:gd name="connsiteY0" fmla="*/ 51079 h 96848"/>
                    <a:gd name="connsiteX1" fmla="*/ 191231 w 199268"/>
                    <a:gd name="connsiteY1" fmla="*/ 54385 h 96848"/>
                    <a:gd name="connsiteX2" fmla="*/ 195944 w 199268"/>
                    <a:gd name="connsiteY2" fmla="*/ 52710 h 96848"/>
                    <a:gd name="connsiteX3" fmla="*/ 197574 w 199268"/>
                    <a:gd name="connsiteY3" fmla="*/ 41029 h 96848"/>
                    <a:gd name="connsiteX4" fmla="*/ 99484 w 199268"/>
                    <a:gd name="connsiteY4" fmla="*/ 1834 h 96848"/>
                    <a:gd name="connsiteX5" fmla="*/ 93142 w 199268"/>
                    <a:gd name="connsiteY5" fmla="*/ 11772 h 96848"/>
                    <a:gd name="connsiteX6" fmla="*/ 103080 w 199268"/>
                    <a:gd name="connsiteY6" fmla="*/ 18137 h 96848"/>
                    <a:gd name="connsiteX7" fmla="*/ 184263 w 199268"/>
                    <a:gd name="connsiteY7" fmla="*/ 51079 h 96848"/>
                    <a:gd name="connsiteX8" fmla="*/ 142142 w 199268"/>
                    <a:gd name="connsiteY8" fmla="*/ 71448 h 96848"/>
                    <a:gd name="connsiteX9" fmla="*/ 148507 w 199268"/>
                    <a:gd name="connsiteY9" fmla="*/ 74060 h 96848"/>
                    <a:gd name="connsiteX10" fmla="*/ 153934 w 199268"/>
                    <a:gd name="connsiteY10" fmla="*/ 71805 h 96848"/>
                    <a:gd name="connsiteX11" fmla="*/ 154269 w 199268"/>
                    <a:gd name="connsiteY11" fmla="*/ 60012 h 96848"/>
                    <a:gd name="connsiteX12" fmla="*/ 55353 w 199268"/>
                    <a:gd name="connsiteY12" fmla="*/ 22715 h 96848"/>
                    <a:gd name="connsiteX13" fmla="*/ 48028 w 199268"/>
                    <a:gd name="connsiteY13" fmla="*/ 31939 h 96848"/>
                    <a:gd name="connsiteX14" fmla="*/ 57274 w 199268"/>
                    <a:gd name="connsiteY14" fmla="*/ 39265 h 96848"/>
                    <a:gd name="connsiteX15" fmla="*/ 142142 w 199268"/>
                    <a:gd name="connsiteY15" fmla="*/ 71448 h 96848"/>
                    <a:gd name="connsiteX16" fmla="*/ 122 w 199268"/>
                    <a:gd name="connsiteY16" fmla="*/ 55524 h 96848"/>
                    <a:gd name="connsiteX17" fmla="*/ 9770 w 199268"/>
                    <a:gd name="connsiteY17" fmla="*/ 62335 h 96848"/>
                    <a:gd name="connsiteX18" fmla="*/ 98323 w 199268"/>
                    <a:gd name="connsiteY18" fmla="*/ 94474 h 96848"/>
                    <a:gd name="connsiteX19" fmla="*/ 104465 w 199268"/>
                    <a:gd name="connsiteY19" fmla="*/ 96841 h 96848"/>
                    <a:gd name="connsiteX20" fmla="*/ 110138 w 199268"/>
                    <a:gd name="connsiteY20" fmla="*/ 94340 h 96848"/>
                    <a:gd name="connsiteX21" fmla="*/ 110004 w 199268"/>
                    <a:gd name="connsiteY21" fmla="*/ 82547 h 96848"/>
                    <a:gd name="connsiteX22" fmla="*/ 6956 w 199268"/>
                    <a:gd name="connsiteY22" fmla="*/ 45920 h 96848"/>
                    <a:gd name="connsiteX23" fmla="*/ 122 w 199268"/>
                    <a:gd name="connsiteY23" fmla="*/ 55524 h 9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68" h="96848">
                      <a:moveTo>
                        <a:pt x="184263" y="51079"/>
                      </a:moveTo>
                      <a:cubicBezTo>
                        <a:pt x="185961" y="53357"/>
                        <a:pt x="188596" y="54496"/>
                        <a:pt x="191231" y="54385"/>
                      </a:cubicBezTo>
                      <a:cubicBezTo>
                        <a:pt x="192884" y="54318"/>
                        <a:pt x="194537" y="53782"/>
                        <a:pt x="195944" y="52710"/>
                      </a:cubicBezTo>
                      <a:cubicBezTo>
                        <a:pt x="199629" y="49940"/>
                        <a:pt x="200366" y="44714"/>
                        <a:pt x="197574" y="41029"/>
                      </a:cubicBezTo>
                      <a:cubicBezTo>
                        <a:pt x="174436" y="10342"/>
                        <a:pt x="134102" y="-5671"/>
                        <a:pt x="99484" y="1834"/>
                      </a:cubicBezTo>
                      <a:cubicBezTo>
                        <a:pt x="94995" y="2839"/>
                        <a:pt x="92137" y="7283"/>
                        <a:pt x="93142" y="11772"/>
                      </a:cubicBezTo>
                      <a:cubicBezTo>
                        <a:pt x="94124" y="16261"/>
                        <a:pt x="98546" y="19030"/>
                        <a:pt x="103080" y="18137"/>
                      </a:cubicBezTo>
                      <a:cubicBezTo>
                        <a:pt x="131533" y="11750"/>
                        <a:pt x="164922" y="25418"/>
                        <a:pt x="184263" y="51079"/>
                      </a:cubicBezTo>
                      <a:close/>
                      <a:moveTo>
                        <a:pt x="142142" y="71448"/>
                      </a:moveTo>
                      <a:cubicBezTo>
                        <a:pt x="143861" y="73257"/>
                        <a:pt x="146184" y="74127"/>
                        <a:pt x="148507" y="74060"/>
                      </a:cubicBezTo>
                      <a:cubicBezTo>
                        <a:pt x="150450" y="73993"/>
                        <a:pt x="152393" y="73234"/>
                        <a:pt x="153934" y="71805"/>
                      </a:cubicBezTo>
                      <a:cubicBezTo>
                        <a:pt x="157284" y="68633"/>
                        <a:pt x="157418" y="63341"/>
                        <a:pt x="154269" y="60012"/>
                      </a:cubicBezTo>
                      <a:cubicBezTo>
                        <a:pt x="127893" y="32095"/>
                        <a:pt x="91846" y="18405"/>
                        <a:pt x="55353" y="22715"/>
                      </a:cubicBezTo>
                      <a:cubicBezTo>
                        <a:pt x="50775" y="23251"/>
                        <a:pt x="47492" y="27361"/>
                        <a:pt x="48028" y="31939"/>
                      </a:cubicBezTo>
                      <a:cubicBezTo>
                        <a:pt x="48564" y="36518"/>
                        <a:pt x="52740" y="40113"/>
                        <a:pt x="57274" y="39265"/>
                      </a:cubicBezTo>
                      <a:cubicBezTo>
                        <a:pt x="75632" y="37120"/>
                        <a:pt x="111009" y="38528"/>
                        <a:pt x="142142" y="71448"/>
                      </a:cubicBezTo>
                      <a:close/>
                      <a:moveTo>
                        <a:pt x="122" y="55524"/>
                      </a:moveTo>
                      <a:cubicBezTo>
                        <a:pt x="904" y="60057"/>
                        <a:pt x="5080" y="63207"/>
                        <a:pt x="9770" y="62335"/>
                      </a:cubicBezTo>
                      <a:cubicBezTo>
                        <a:pt x="37508" y="57154"/>
                        <a:pt x="74046" y="70777"/>
                        <a:pt x="98323" y="94474"/>
                      </a:cubicBezTo>
                      <a:cubicBezTo>
                        <a:pt x="100020" y="96149"/>
                        <a:pt x="102254" y="96930"/>
                        <a:pt x="104465" y="96841"/>
                      </a:cubicBezTo>
                      <a:cubicBezTo>
                        <a:pt x="106542" y="96774"/>
                        <a:pt x="108574" y="95925"/>
                        <a:pt x="110138" y="94340"/>
                      </a:cubicBezTo>
                      <a:cubicBezTo>
                        <a:pt x="113354" y="91034"/>
                        <a:pt x="113287" y="85763"/>
                        <a:pt x="110004" y="82547"/>
                      </a:cubicBezTo>
                      <a:cubicBezTo>
                        <a:pt x="82131" y="55345"/>
                        <a:pt x="39831" y="40203"/>
                        <a:pt x="6956" y="45920"/>
                      </a:cubicBezTo>
                      <a:cubicBezTo>
                        <a:pt x="2400" y="46679"/>
                        <a:pt x="-660" y="50990"/>
                        <a:pt x="122" y="55524"/>
                      </a:cubicBezTo>
                      <a:close/>
                    </a:path>
                  </a:pathLst>
                </a:custGeom>
                <a:solidFill>
                  <a:srgbClr val="D3DAE5"/>
                </a:solidFill>
                <a:ln w="2231" cap="flat">
                  <a:noFill/>
                  <a:prstDash val="solid"/>
                  <a:miter/>
                </a:ln>
              </p:spPr>
              <p:txBody>
                <a:bodyPr rtlCol="0" anchor="ctr"/>
                <a:lstStyle/>
                <a:p>
                  <a:endParaRPr lang="vi-VN"/>
                </a:p>
              </p:txBody>
            </p:sp>
          </p:grpSp>
        </p:grpSp>
        <p:sp>
          <p:nvSpPr>
            <p:cNvPr id="15" name="Hình tự do: Hình 14">
              <a:extLst>
                <a:ext uri="{FF2B5EF4-FFF2-40B4-BE49-F238E27FC236}">
                  <a16:creationId xmlns:a16="http://schemas.microsoft.com/office/drawing/2014/main" id="{91F3EBD5-8862-83CC-A103-1A71084D1A4D}"/>
                </a:ext>
              </a:extLst>
            </p:cNvPr>
            <p:cNvSpPr/>
            <p:nvPr/>
          </p:nvSpPr>
          <p:spPr>
            <a:xfrm>
              <a:off x="9839241" y="4974920"/>
              <a:ext cx="396926" cy="1377886"/>
            </a:xfrm>
            <a:custGeom>
              <a:avLst/>
              <a:gdLst>
                <a:gd name="connsiteX0" fmla="*/ 3765 w 396926"/>
                <a:gd name="connsiteY0" fmla="*/ 1357062 h 1377886"/>
                <a:gd name="connsiteX1" fmla="*/ 174126 w 396926"/>
                <a:gd name="connsiteY1" fmla="*/ 1355879 h 1377886"/>
                <a:gd name="connsiteX2" fmla="*/ 396927 w 396926"/>
                <a:gd name="connsiteY2" fmla="*/ 20927 h 1377886"/>
                <a:gd name="connsiteX3" fmla="*/ 22681 w 396926"/>
                <a:gd name="connsiteY3" fmla="*/ 0 h 1377886"/>
                <a:gd name="connsiteX4" fmla="*/ 3765 w 396926"/>
                <a:gd name="connsiteY4" fmla="*/ 1357062 h 137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926" h="1377886">
                  <a:moveTo>
                    <a:pt x="3765" y="1357062"/>
                  </a:moveTo>
                  <a:cubicBezTo>
                    <a:pt x="6802" y="1385582"/>
                    <a:pt x="169436" y="1384443"/>
                    <a:pt x="174126" y="1355879"/>
                  </a:cubicBezTo>
                  <a:cubicBezTo>
                    <a:pt x="234985" y="985675"/>
                    <a:pt x="383393" y="113835"/>
                    <a:pt x="396927" y="20927"/>
                  </a:cubicBezTo>
                  <a:lnTo>
                    <a:pt x="22681" y="0"/>
                  </a:lnTo>
                  <a:cubicBezTo>
                    <a:pt x="22704" y="22"/>
                    <a:pt x="-11065" y="1218214"/>
                    <a:pt x="3765" y="1357062"/>
                  </a:cubicBezTo>
                  <a:close/>
                </a:path>
              </a:pathLst>
            </a:custGeom>
            <a:solidFill>
              <a:srgbClr val="FFC19F"/>
            </a:solidFill>
            <a:ln w="223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62C5661E-8DB4-C7C0-EA16-046F5415E3D6}"/>
                </a:ext>
              </a:extLst>
            </p:cNvPr>
            <p:cNvSpPr/>
            <p:nvPr/>
          </p:nvSpPr>
          <p:spPr>
            <a:xfrm>
              <a:off x="9152783" y="4632589"/>
              <a:ext cx="1128097" cy="858897"/>
            </a:xfrm>
            <a:custGeom>
              <a:avLst/>
              <a:gdLst>
                <a:gd name="connsiteX0" fmla="*/ 157475 w 1128097"/>
                <a:gd name="connsiteY0" fmla="*/ 0 h 858897"/>
                <a:gd name="connsiteX1" fmla="*/ 0 w 1128097"/>
                <a:gd name="connsiteY1" fmla="*/ 752601 h 858897"/>
                <a:gd name="connsiteX2" fmla="*/ 511866 w 1128097"/>
                <a:gd name="connsiteY2" fmla="*/ 835258 h 858897"/>
                <a:gd name="connsiteX3" fmla="*/ 639168 w 1128097"/>
                <a:gd name="connsiteY3" fmla="*/ 537595 h 858897"/>
                <a:gd name="connsiteX4" fmla="*/ 643009 w 1128097"/>
                <a:gd name="connsiteY4" fmla="*/ 846380 h 858897"/>
                <a:gd name="connsiteX5" fmla="*/ 1123429 w 1128097"/>
                <a:gd name="connsiteY5" fmla="*/ 784136 h 858897"/>
                <a:gd name="connsiteX6" fmla="*/ 1123429 w 1128097"/>
                <a:gd name="connsiteY6" fmla="*/ 0 h 858897"/>
                <a:gd name="connsiteX7" fmla="*/ 157475 w 1128097"/>
                <a:gd name="connsiteY7" fmla="*/ 0 h 85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097" h="858897">
                  <a:moveTo>
                    <a:pt x="157475" y="0"/>
                  </a:moveTo>
                  <a:cubicBezTo>
                    <a:pt x="157475" y="0"/>
                    <a:pt x="59050" y="506551"/>
                    <a:pt x="0" y="752601"/>
                  </a:cubicBezTo>
                  <a:cubicBezTo>
                    <a:pt x="94092" y="802115"/>
                    <a:pt x="370047" y="880841"/>
                    <a:pt x="511866" y="835258"/>
                  </a:cubicBezTo>
                  <a:cubicBezTo>
                    <a:pt x="518745" y="806358"/>
                    <a:pt x="564060" y="522832"/>
                    <a:pt x="639168" y="537595"/>
                  </a:cubicBezTo>
                  <a:cubicBezTo>
                    <a:pt x="665924" y="542865"/>
                    <a:pt x="637448" y="791953"/>
                    <a:pt x="643009" y="846380"/>
                  </a:cubicBezTo>
                  <a:cubicBezTo>
                    <a:pt x="773081" y="877871"/>
                    <a:pt x="996618" y="847318"/>
                    <a:pt x="1123429" y="784136"/>
                  </a:cubicBezTo>
                  <a:cubicBezTo>
                    <a:pt x="1120771" y="663981"/>
                    <a:pt x="1135154" y="147425"/>
                    <a:pt x="1123429" y="0"/>
                  </a:cubicBezTo>
                  <a:lnTo>
                    <a:pt x="157475" y="0"/>
                  </a:lnTo>
                  <a:close/>
                </a:path>
              </a:pathLst>
            </a:custGeom>
            <a:solidFill>
              <a:srgbClr val="1B6168"/>
            </a:solidFill>
            <a:ln w="223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1B2EB5A-8F24-CACB-77BB-71C85A91DFDF}"/>
                </a:ext>
              </a:extLst>
            </p:cNvPr>
            <p:cNvSpPr/>
            <p:nvPr/>
          </p:nvSpPr>
          <p:spPr>
            <a:xfrm>
              <a:off x="9246718" y="4638619"/>
              <a:ext cx="1034138" cy="417335"/>
            </a:xfrm>
            <a:custGeom>
              <a:avLst/>
              <a:gdLst>
                <a:gd name="connsiteX0" fmla="*/ 1034139 w 1034138"/>
                <a:gd name="connsiteY0" fmla="*/ 201472 h 417335"/>
                <a:gd name="connsiteX1" fmla="*/ 951482 w 1034138"/>
                <a:gd name="connsiteY1" fmla="*/ 0 h 417335"/>
                <a:gd name="connsiteX2" fmla="*/ 63830 w 1034138"/>
                <a:gd name="connsiteY2" fmla="*/ 21507 h 417335"/>
                <a:gd name="connsiteX3" fmla="*/ 60301 w 1034138"/>
                <a:gd name="connsiteY3" fmla="*/ 28408 h 417335"/>
                <a:gd name="connsiteX4" fmla="*/ 0 w 1034138"/>
                <a:gd name="connsiteY4" fmla="*/ 313788 h 417335"/>
                <a:gd name="connsiteX5" fmla="*/ 1033156 w 1034138"/>
                <a:gd name="connsiteY5" fmla="*/ 353163 h 417335"/>
                <a:gd name="connsiteX6" fmla="*/ 1034139 w 1034138"/>
                <a:gd name="connsiteY6" fmla="*/ 201472 h 4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38" h="417335">
                  <a:moveTo>
                    <a:pt x="1034139" y="201472"/>
                  </a:moveTo>
                  <a:cubicBezTo>
                    <a:pt x="992330" y="91211"/>
                    <a:pt x="951482" y="0"/>
                    <a:pt x="951482" y="0"/>
                  </a:cubicBezTo>
                  <a:lnTo>
                    <a:pt x="63830" y="21507"/>
                  </a:lnTo>
                  <a:cubicBezTo>
                    <a:pt x="62869" y="23428"/>
                    <a:pt x="61418" y="26242"/>
                    <a:pt x="60301" y="28408"/>
                  </a:cubicBezTo>
                  <a:cubicBezTo>
                    <a:pt x="54829" y="79798"/>
                    <a:pt x="13758" y="186419"/>
                    <a:pt x="0" y="313788"/>
                  </a:cubicBezTo>
                  <a:cubicBezTo>
                    <a:pt x="352024" y="439438"/>
                    <a:pt x="851405" y="448483"/>
                    <a:pt x="1033156" y="353163"/>
                  </a:cubicBezTo>
                  <a:cubicBezTo>
                    <a:pt x="1033737" y="301237"/>
                    <a:pt x="1034117" y="249691"/>
                    <a:pt x="1034139" y="201472"/>
                  </a:cubicBezTo>
                  <a:close/>
                </a:path>
              </a:pathLst>
            </a:custGeom>
            <a:solidFill>
              <a:srgbClr val="000000">
                <a:alpha val="23000"/>
              </a:srgbClr>
            </a:solidFill>
            <a:ln w="2231" cap="flat">
              <a:noFill/>
              <a:prstDash val="solid"/>
              <a:miter/>
            </a:ln>
          </p:spPr>
          <p:txBody>
            <a:bodyPr rtlCol="0" anchor="ctr"/>
            <a:lstStyle/>
            <a:p>
              <a:endParaRPr lang="vi-VN"/>
            </a:p>
          </p:txBody>
        </p:sp>
        <p:grpSp>
          <p:nvGrpSpPr>
            <p:cNvPr id="18" name="Đồ họa 5">
              <a:extLst>
                <a:ext uri="{FF2B5EF4-FFF2-40B4-BE49-F238E27FC236}">
                  <a16:creationId xmlns:a16="http://schemas.microsoft.com/office/drawing/2014/main" id="{C6010C89-2DDA-78B2-66BF-A5D629F0CD19}"/>
                </a:ext>
              </a:extLst>
            </p:cNvPr>
            <p:cNvGrpSpPr/>
            <p:nvPr/>
          </p:nvGrpSpPr>
          <p:grpSpPr>
            <a:xfrm>
              <a:off x="9805751" y="6008233"/>
              <a:ext cx="693331" cy="433947"/>
              <a:chOff x="9805751" y="6008233"/>
              <a:chExt cx="693331" cy="433947"/>
            </a:xfrm>
          </p:grpSpPr>
          <p:sp>
            <p:nvSpPr>
              <p:cNvPr id="19" name="Hình tự do: Hình 18">
                <a:extLst>
                  <a:ext uri="{FF2B5EF4-FFF2-40B4-BE49-F238E27FC236}">
                    <a16:creationId xmlns:a16="http://schemas.microsoft.com/office/drawing/2014/main" id="{948DECE1-E145-7883-D887-A25FF4E4BC37}"/>
                  </a:ext>
                </a:extLst>
              </p:cNvPr>
              <p:cNvSpPr/>
              <p:nvPr/>
            </p:nvSpPr>
            <p:spPr>
              <a:xfrm>
                <a:off x="9808522" y="6008233"/>
                <a:ext cx="299070" cy="279896"/>
              </a:xfrm>
              <a:custGeom>
                <a:avLst/>
                <a:gdLst>
                  <a:gd name="connsiteX0" fmla="*/ 15075 w 299070"/>
                  <a:gd name="connsiteY0" fmla="*/ 274749 h 279896"/>
                  <a:gd name="connsiteX1" fmla="*/ 263560 w 299070"/>
                  <a:gd name="connsiteY1" fmla="*/ 273074 h 279896"/>
                  <a:gd name="connsiteX2" fmla="*/ 299070 w 299070"/>
                  <a:gd name="connsiteY2" fmla="*/ 2970 h 279896"/>
                  <a:gd name="connsiteX3" fmla="*/ 0 w 299070"/>
                  <a:gd name="connsiteY3" fmla="*/ 0 h 279896"/>
                  <a:gd name="connsiteX4" fmla="*/ 15075 w 299070"/>
                  <a:gd name="connsiteY4" fmla="*/ 274749 h 279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70" h="279896">
                    <a:moveTo>
                      <a:pt x="15075" y="274749"/>
                    </a:moveTo>
                    <a:cubicBezTo>
                      <a:pt x="15745" y="281985"/>
                      <a:pt x="261996" y="281739"/>
                      <a:pt x="263560" y="273074"/>
                    </a:cubicBezTo>
                    <a:cubicBezTo>
                      <a:pt x="276558" y="200668"/>
                      <a:pt x="293398" y="35019"/>
                      <a:pt x="299070" y="2970"/>
                    </a:cubicBezTo>
                    <a:lnTo>
                      <a:pt x="0" y="0"/>
                    </a:lnTo>
                    <a:cubicBezTo>
                      <a:pt x="5159" y="76136"/>
                      <a:pt x="10787" y="228429"/>
                      <a:pt x="15075" y="274749"/>
                    </a:cubicBezTo>
                    <a:close/>
                  </a:path>
                </a:pathLst>
              </a:custGeom>
              <a:solidFill>
                <a:srgbClr val="9DCECC"/>
              </a:solidFill>
              <a:ln w="2231" cap="flat">
                <a:noFill/>
                <a:prstDash val="solid"/>
                <a:miter/>
              </a:ln>
            </p:spPr>
            <p:txBody>
              <a:bodyPr rtlCol="0" anchor="ctr"/>
              <a:lstStyle/>
              <a:p>
                <a:endParaRPr lang="vi-VN"/>
              </a:p>
            </p:txBody>
          </p:sp>
          <p:grpSp>
            <p:nvGrpSpPr>
              <p:cNvPr id="20" name="Đồ họa 5">
                <a:extLst>
                  <a:ext uri="{FF2B5EF4-FFF2-40B4-BE49-F238E27FC236}">
                    <a16:creationId xmlns:a16="http://schemas.microsoft.com/office/drawing/2014/main" id="{7345F0C4-3FD7-8D14-FA5A-3805419E1C91}"/>
                  </a:ext>
                </a:extLst>
              </p:cNvPr>
              <p:cNvGrpSpPr/>
              <p:nvPr/>
            </p:nvGrpSpPr>
            <p:grpSpPr>
              <a:xfrm>
                <a:off x="9805751" y="6145812"/>
                <a:ext cx="693331" cy="296368"/>
                <a:chOff x="9805751" y="6145812"/>
                <a:chExt cx="693331" cy="296368"/>
              </a:xfrm>
            </p:grpSpPr>
            <p:sp>
              <p:nvSpPr>
                <p:cNvPr id="21" name="Hình tự do: Hình 20">
                  <a:extLst>
                    <a:ext uri="{FF2B5EF4-FFF2-40B4-BE49-F238E27FC236}">
                      <a16:creationId xmlns:a16="http://schemas.microsoft.com/office/drawing/2014/main" id="{35715618-1EB8-6D12-4BFA-B2AFCC069696}"/>
                    </a:ext>
                  </a:extLst>
                </p:cNvPr>
                <p:cNvSpPr/>
                <p:nvPr/>
              </p:nvSpPr>
              <p:spPr>
                <a:xfrm>
                  <a:off x="9805751" y="6145812"/>
                  <a:ext cx="693331" cy="296345"/>
                </a:xfrm>
                <a:custGeom>
                  <a:avLst/>
                  <a:gdLst>
                    <a:gd name="connsiteX0" fmla="*/ 376771 w 693331"/>
                    <a:gd name="connsiteY0" fmla="*/ 62486 h 296345"/>
                    <a:gd name="connsiteX1" fmla="*/ 356604 w 693331"/>
                    <a:gd name="connsiteY1" fmla="*/ 8014 h 296345"/>
                    <a:gd name="connsiteX2" fmla="*/ 217420 w 693331"/>
                    <a:gd name="connsiteY2" fmla="*/ 29030 h 296345"/>
                    <a:gd name="connsiteX3" fmla="*/ 218291 w 693331"/>
                    <a:gd name="connsiteY3" fmla="*/ 51565 h 296345"/>
                    <a:gd name="connsiteX4" fmla="*/ 144479 w 693331"/>
                    <a:gd name="connsiteY4" fmla="*/ 50381 h 296345"/>
                    <a:gd name="connsiteX5" fmla="*/ 784 w 693331"/>
                    <a:gd name="connsiteY5" fmla="*/ 37629 h 296345"/>
                    <a:gd name="connsiteX6" fmla="*/ 404 w 693331"/>
                    <a:gd name="connsiteY6" fmla="*/ 237091 h 296345"/>
                    <a:gd name="connsiteX7" fmla="*/ 690269 w 693331"/>
                    <a:gd name="connsiteY7" fmla="*/ 263936 h 296345"/>
                    <a:gd name="connsiteX8" fmla="*/ 376771 w 693331"/>
                    <a:gd name="connsiteY8" fmla="*/ 62486 h 29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331" h="296345">
                      <a:moveTo>
                        <a:pt x="376771" y="62486"/>
                      </a:moveTo>
                      <a:cubicBezTo>
                        <a:pt x="372483" y="46584"/>
                        <a:pt x="363527" y="26439"/>
                        <a:pt x="356604" y="8014"/>
                      </a:cubicBezTo>
                      <a:cubicBezTo>
                        <a:pt x="351467" y="-5654"/>
                        <a:pt x="217867" y="-3801"/>
                        <a:pt x="217420" y="29030"/>
                      </a:cubicBezTo>
                      <a:cubicBezTo>
                        <a:pt x="217309" y="37427"/>
                        <a:pt x="217621" y="44842"/>
                        <a:pt x="218291" y="51565"/>
                      </a:cubicBezTo>
                      <a:cubicBezTo>
                        <a:pt x="195422" y="51744"/>
                        <a:pt x="170654" y="51386"/>
                        <a:pt x="144479" y="50381"/>
                      </a:cubicBezTo>
                      <a:cubicBezTo>
                        <a:pt x="87572" y="48170"/>
                        <a:pt x="36562" y="43413"/>
                        <a:pt x="784" y="37629"/>
                      </a:cubicBezTo>
                      <a:cubicBezTo>
                        <a:pt x="-1673" y="89532"/>
                        <a:pt x="2637" y="179403"/>
                        <a:pt x="404" y="237091"/>
                      </a:cubicBezTo>
                      <a:cubicBezTo>
                        <a:pt x="404" y="237091"/>
                        <a:pt x="596133" y="350144"/>
                        <a:pt x="690269" y="263936"/>
                      </a:cubicBezTo>
                      <a:cubicBezTo>
                        <a:pt x="716802" y="239659"/>
                        <a:pt x="567434" y="131051"/>
                        <a:pt x="376771" y="62486"/>
                      </a:cubicBezTo>
                      <a:close/>
                    </a:path>
                  </a:pathLst>
                </a:custGeom>
                <a:solidFill>
                  <a:srgbClr val="2D8F91"/>
                </a:solidFill>
                <a:ln w="2231"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12B4F972-8F18-7C0C-E671-22F6C4B61598}"/>
                    </a:ext>
                  </a:extLst>
                </p:cNvPr>
                <p:cNvSpPr/>
                <p:nvPr/>
              </p:nvSpPr>
              <p:spPr>
                <a:xfrm>
                  <a:off x="9806132" y="6346745"/>
                  <a:ext cx="692891" cy="95435"/>
                </a:xfrm>
                <a:custGeom>
                  <a:avLst/>
                  <a:gdLst>
                    <a:gd name="connsiteX0" fmla="*/ 625 w 692891"/>
                    <a:gd name="connsiteY0" fmla="*/ 0 h 95435"/>
                    <a:gd name="connsiteX1" fmla="*/ 0 w 692891"/>
                    <a:gd name="connsiteY1" fmla="*/ 36180 h 95435"/>
                    <a:gd name="connsiteX2" fmla="*/ 689865 w 692891"/>
                    <a:gd name="connsiteY2" fmla="*/ 63026 h 95435"/>
                    <a:gd name="connsiteX3" fmla="*/ 690915 w 692891"/>
                    <a:gd name="connsiteY3" fmla="*/ 48040 h 95435"/>
                    <a:gd name="connsiteX4" fmla="*/ 625 w 692891"/>
                    <a:gd name="connsiteY4" fmla="*/ 0 h 95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891" h="95435">
                      <a:moveTo>
                        <a:pt x="625" y="0"/>
                      </a:moveTo>
                      <a:cubicBezTo>
                        <a:pt x="581" y="12820"/>
                        <a:pt x="447" y="25192"/>
                        <a:pt x="0" y="36180"/>
                      </a:cubicBezTo>
                      <a:cubicBezTo>
                        <a:pt x="0" y="36180"/>
                        <a:pt x="595729" y="149233"/>
                        <a:pt x="689865" y="63026"/>
                      </a:cubicBezTo>
                      <a:cubicBezTo>
                        <a:pt x="693595" y="59608"/>
                        <a:pt x="693796" y="54472"/>
                        <a:pt x="690915" y="48040"/>
                      </a:cubicBezTo>
                      <a:cubicBezTo>
                        <a:pt x="526405" y="83327"/>
                        <a:pt x="148742" y="25304"/>
                        <a:pt x="625" y="0"/>
                      </a:cubicBezTo>
                      <a:close/>
                    </a:path>
                  </a:pathLst>
                </a:custGeom>
                <a:solidFill>
                  <a:srgbClr val="19555B"/>
                </a:solidFill>
                <a:ln w="2231"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8CA74CE0-2756-7955-0E2F-E319765CAF7E}"/>
                    </a:ext>
                  </a:extLst>
                </p:cNvPr>
                <p:cNvSpPr/>
                <p:nvPr/>
              </p:nvSpPr>
              <p:spPr>
                <a:xfrm>
                  <a:off x="10127956" y="6207036"/>
                  <a:ext cx="199238" cy="96856"/>
                </a:xfrm>
                <a:custGeom>
                  <a:avLst/>
                  <a:gdLst>
                    <a:gd name="connsiteX0" fmla="*/ 96263 w 199238"/>
                    <a:gd name="connsiteY0" fmla="*/ 18168 h 96856"/>
                    <a:gd name="connsiteX1" fmla="*/ 106224 w 199238"/>
                    <a:gd name="connsiteY1" fmla="*/ 11848 h 96856"/>
                    <a:gd name="connsiteX2" fmla="*/ 99904 w 199238"/>
                    <a:gd name="connsiteY2" fmla="*/ 1887 h 96856"/>
                    <a:gd name="connsiteX3" fmla="*/ 1703 w 199238"/>
                    <a:gd name="connsiteY3" fmla="*/ 40837 h 96856"/>
                    <a:gd name="connsiteX4" fmla="*/ 3310 w 199238"/>
                    <a:gd name="connsiteY4" fmla="*/ 52518 h 96856"/>
                    <a:gd name="connsiteX5" fmla="*/ 8023 w 199238"/>
                    <a:gd name="connsiteY5" fmla="*/ 54193 h 96856"/>
                    <a:gd name="connsiteX6" fmla="*/ 14991 w 199238"/>
                    <a:gd name="connsiteY6" fmla="*/ 50888 h 96856"/>
                    <a:gd name="connsiteX7" fmla="*/ 96263 w 199238"/>
                    <a:gd name="connsiteY7" fmla="*/ 18168 h 96856"/>
                    <a:gd name="connsiteX8" fmla="*/ 142047 w 199238"/>
                    <a:gd name="connsiteY8" fmla="*/ 39363 h 96856"/>
                    <a:gd name="connsiteX9" fmla="*/ 151316 w 199238"/>
                    <a:gd name="connsiteY9" fmla="*/ 32060 h 96856"/>
                    <a:gd name="connsiteX10" fmla="*/ 144013 w 199238"/>
                    <a:gd name="connsiteY10" fmla="*/ 22814 h 96856"/>
                    <a:gd name="connsiteX11" fmla="*/ 45007 w 199238"/>
                    <a:gd name="connsiteY11" fmla="*/ 59866 h 96856"/>
                    <a:gd name="connsiteX12" fmla="*/ 45298 w 199238"/>
                    <a:gd name="connsiteY12" fmla="*/ 71657 h 96856"/>
                    <a:gd name="connsiteX13" fmla="*/ 50725 w 199238"/>
                    <a:gd name="connsiteY13" fmla="*/ 73936 h 96856"/>
                    <a:gd name="connsiteX14" fmla="*/ 57090 w 199238"/>
                    <a:gd name="connsiteY14" fmla="*/ 71345 h 96856"/>
                    <a:gd name="connsiteX15" fmla="*/ 142047 w 199238"/>
                    <a:gd name="connsiteY15" fmla="*/ 39363 h 96856"/>
                    <a:gd name="connsiteX16" fmla="*/ 192343 w 199238"/>
                    <a:gd name="connsiteY16" fmla="*/ 46153 h 96856"/>
                    <a:gd name="connsiteX17" fmla="*/ 89206 w 199238"/>
                    <a:gd name="connsiteY17" fmla="*/ 82534 h 96856"/>
                    <a:gd name="connsiteX18" fmla="*/ 89050 w 199238"/>
                    <a:gd name="connsiteY18" fmla="*/ 94326 h 96856"/>
                    <a:gd name="connsiteX19" fmla="*/ 94700 w 199238"/>
                    <a:gd name="connsiteY19" fmla="*/ 96850 h 96856"/>
                    <a:gd name="connsiteX20" fmla="*/ 100842 w 199238"/>
                    <a:gd name="connsiteY20" fmla="*/ 94505 h 96856"/>
                    <a:gd name="connsiteX21" fmla="*/ 189462 w 199238"/>
                    <a:gd name="connsiteY21" fmla="*/ 62590 h 96856"/>
                    <a:gd name="connsiteX22" fmla="*/ 199110 w 199238"/>
                    <a:gd name="connsiteY22" fmla="*/ 55801 h 96856"/>
                    <a:gd name="connsiteX23" fmla="*/ 192343 w 199238"/>
                    <a:gd name="connsiteY23" fmla="*/ 46153 h 9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38" h="96856">
                      <a:moveTo>
                        <a:pt x="96263" y="18168"/>
                      </a:moveTo>
                      <a:cubicBezTo>
                        <a:pt x="100797" y="19084"/>
                        <a:pt x="105219" y="16337"/>
                        <a:pt x="106224" y="11848"/>
                      </a:cubicBezTo>
                      <a:cubicBezTo>
                        <a:pt x="107229" y="7359"/>
                        <a:pt x="104393" y="2892"/>
                        <a:pt x="99904" y="1887"/>
                      </a:cubicBezTo>
                      <a:cubicBezTo>
                        <a:pt x="65309" y="-5729"/>
                        <a:pt x="24929" y="10196"/>
                        <a:pt x="1703" y="40837"/>
                      </a:cubicBezTo>
                      <a:cubicBezTo>
                        <a:pt x="-1089" y="44522"/>
                        <a:pt x="-375" y="49748"/>
                        <a:pt x="3310" y="52518"/>
                      </a:cubicBezTo>
                      <a:cubicBezTo>
                        <a:pt x="4718" y="53590"/>
                        <a:pt x="6370" y="54126"/>
                        <a:pt x="8023" y="54193"/>
                      </a:cubicBezTo>
                      <a:cubicBezTo>
                        <a:pt x="10658" y="54305"/>
                        <a:pt x="13294" y="53166"/>
                        <a:pt x="14991" y="50888"/>
                      </a:cubicBezTo>
                      <a:cubicBezTo>
                        <a:pt x="34421" y="25271"/>
                        <a:pt x="67833" y="11692"/>
                        <a:pt x="96263" y="18168"/>
                      </a:cubicBezTo>
                      <a:close/>
                      <a:moveTo>
                        <a:pt x="142047" y="39363"/>
                      </a:moveTo>
                      <a:cubicBezTo>
                        <a:pt x="146581" y="40212"/>
                        <a:pt x="150780" y="36638"/>
                        <a:pt x="151316" y="32060"/>
                      </a:cubicBezTo>
                      <a:cubicBezTo>
                        <a:pt x="151852" y="27482"/>
                        <a:pt x="148591" y="23350"/>
                        <a:pt x="144013" y="22814"/>
                      </a:cubicBezTo>
                      <a:cubicBezTo>
                        <a:pt x="107519" y="18437"/>
                        <a:pt x="71473" y="32015"/>
                        <a:pt x="45007" y="59866"/>
                      </a:cubicBezTo>
                      <a:cubicBezTo>
                        <a:pt x="41836" y="63193"/>
                        <a:pt x="41970" y="68486"/>
                        <a:pt x="45298" y="71657"/>
                      </a:cubicBezTo>
                      <a:cubicBezTo>
                        <a:pt x="46816" y="73109"/>
                        <a:pt x="48759" y="73869"/>
                        <a:pt x="50725" y="73936"/>
                      </a:cubicBezTo>
                      <a:cubicBezTo>
                        <a:pt x="53048" y="74025"/>
                        <a:pt x="55370" y="73154"/>
                        <a:pt x="57090" y="71345"/>
                      </a:cubicBezTo>
                      <a:cubicBezTo>
                        <a:pt x="88290" y="38515"/>
                        <a:pt x="123667" y="37197"/>
                        <a:pt x="142047" y="39363"/>
                      </a:cubicBezTo>
                      <a:close/>
                      <a:moveTo>
                        <a:pt x="192343" y="46153"/>
                      </a:moveTo>
                      <a:cubicBezTo>
                        <a:pt x="159468" y="40368"/>
                        <a:pt x="117145" y="55399"/>
                        <a:pt x="89206" y="82534"/>
                      </a:cubicBezTo>
                      <a:cubicBezTo>
                        <a:pt x="85900" y="85750"/>
                        <a:pt x="85833" y="91021"/>
                        <a:pt x="89050" y="94326"/>
                      </a:cubicBezTo>
                      <a:cubicBezTo>
                        <a:pt x="90591" y="95912"/>
                        <a:pt x="92645" y="96761"/>
                        <a:pt x="94700" y="96850"/>
                      </a:cubicBezTo>
                      <a:cubicBezTo>
                        <a:pt x="96889" y="96939"/>
                        <a:pt x="99122" y="96158"/>
                        <a:pt x="100842" y="94505"/>
                      </a:cubicBezTo>
                      <a:cubicBezTo>
                        <a:pt x="125163" y="70854"/>
                        <a:pt x="161746" y="57342"/>
                        <a:pt x="189462" y="62590"/>
                      </a:cubicBezTo>
                      <a:cubicBezTo>
                        <a:pt x="194130" y="63484"/>
                        <a:pt x="198328" y="60335"/>
                        <a:pt x="199110" y="55801"/>
                      </a:cubicBezTo>
                      <a:cubicBezTo>
                        <a:pt x="199914" y="51245"/>
                        <a:pt x="196877" y="46934"/>
                        <a:pt x="192343" y="46153"/>
                      </a:cubicBezTo>
                      <a:close/>
                    </a:path>
                  </a:pathLst>
                </a:custGeom>
                <a:solidFill>
                  <a:srgbClr val="D3DAE5"/>
                </a:solidFill>
                <a:ln w="2231" cap="flat">
                  <a:noFill/>
                  <a:prstDash val="solid"/>
                  <a:miter/>
                </a:ln>
              </p:spPr>
              <p:txBody>
                <a:bodyPr rtlCol="0" anchor="ctr"/>
                <a:lstStyle/>
                <a:p>
                  <a:endParaRPr lang="vi-VN"/>
                </a:p>
              </p:txBody>
            </p:sp>
          </p:grpSp>
        </p:grpSp>
        <p:sp>
          <p:nvSpPr>
            <p:cNvPr id="24" name="Hình tự do: Hình 23">
              <a:extLst>
                <a:ext uri="{FF2B5EF4-FFF2-40B4-BE49-F238E27FC236}">
                  <a16:creationId xmlns:a16="http://schemas.microsoft.com/office/drawing/2014/main" id="{17E2D927-9E65-E628-5761-D1CA7386A2F7}"/>
                </a:ext>
              </a:extLst>
            </p:cNvPr>
            <p:cNvSpPr/>
            <p:nvPr/>
          </p:nvSpPr>
          <p:spPr>
            <a:xfrm>
              <a:off x="9153319" y="3713714"/>
              <a:ext cx="1211937" cy="1239185"/>
            </a:xfrm>
            <a:custGeom>
              <a:avLst/>
              <a:gdLst>
                <a:gd name="connsiteX0" fmla="*/ 43573 w 1211937"/>
                <a:gd name="connsiteY0" fmla="*/ 1132206 h 1239185"/>
                <a:gd name="connsiteX1" fmla="*/ 1211938 w 1211937"/>
                <a:gd name="connsiteY1" fmla="*/ 1090866 h 1239185"/>
                <a:gd name="connsiteX2" fmla="*/ 813304 w 1211937"/>
                <a:gd name="connsiteY2" fmla="*/ 491 h 1239185"/>
                <a:gd name="connsiteX3" fmla="*/ 0 w 1211937"/>
                <a:gd name="connsiteY3" fmla="*/ 197385 h 1239185"/>
                <a:gd name="connsiteX4" fmla="*/ 43573 w 1211937"/>
                <a:gd name="connsiteY4" fmla="*/ 1132206 h 123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937" h="1239185">
                  <a:moveTo>
                    <a:pt x="43573" y="1132206"/>
                  </a:moveTo>
                  <a:cubicBezTo>
                    <a:pt x="653662" y="1364789"/>
                    <a:pt x="1154317" y="1155210"/>
                    <a:pt x="1211938" y="1090866"/>
                  </a:cubicBezTo>
                  <a:cubicBezTo>
                    <a:pt x="1109091" y="569553"/>
                    <a:pt x="1000884" y="144431"/>
                    <a:pt x="813304" y="491"/>
                  </a:cubicBezTo>
                  <a:cubicBezTo>
                    <a:pt x="554724" y="-8666"/>
                    <a:pt x="142645" y="112315"/>
                    <a:pt x="0" y="197385"/>
                  </a:cubicBezTo>
                  <a:cubicBezTo>
                    <a:pt x="308384" y="624293"/>
                    <a:pt x="112919" y="954028"/>
                    <a:pt x="43573" y="1132206"/>
                  </a:cubicBezTo>
                  <a:close/>
                </a:path>
              </a:pathLst>
            </a:custGeom>
            <a:solidFill>
              <a:srgbClr val="EF5A18"/>
            </a:solidFill>
            <a:ln w="2231"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8C446993-9A28-AE7F-05BB-213A3B299798}"/>
                </a:ext>
              </a:extLst>
            </p:cNvPr>
            <p:cNvSpPr/>
            <p:nvPr/>
          </p:nvSpPr>
          <p:spPr>
            <a:xfrm>
              <a:off x="9446917" y="3715635"/>
              <a:ext cx="450864" cy="234262"/>
            </a:xfrm>
            <a:custGeom>
              <a:avLst/>
              <a:gdLst>
                <a:gd name="connsiteX0" fmla="*/ 449711 w 450864"/>
                <a:gd name="connsiteY0" fmla="*/ 71311 h 234262"/>
                <a:gd name="connsiteX1" fmla="*/ 435440 w 450864"/>
                <a:gd name="connsiteY1" fmla="*/ 0 h 234262"/>
                <a:gd name="connsiteX2" fmla="*/ 0 w 450864"/>
                <a:gd name="connsiteY2" fmla="*/ 80960 h 234262"/>
                <a:gd name="connsiteX3" fmla="*/ 15433 w 450864"/>
                <a:gd name="connsiteY3" fmla="*/ 158167 h 234262"/>
                <a:gd name="connsiteX4" fmla="*/ 254827 w 450864"/>
                <a:gd name="connsiteY4" fmla="*/ 226062 h 234262"/>
                <a:gd name="connsiteX5" fmla="*/ 449711 w 450864"/>
                <a:gd name="connsiteY5" fmla="*/ 71311 h 23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864" h="234262">
                  <a:moveTo>
                    <a:pt x="449711" y="71311"/>
                  </a:moveTo>
                  <a:lnTo>
                    <a:pt x="435440" y="0"/>
                  </a:lnTo>
                  <a:cubicBezTo>
                    <a:pt x="299852" y="7482"/>
                    <a:pt x="139988" y="40245"/>
                    <a:pt x="0" y="80960"/>
                  </a:cubicBezTo>
                  <a:lnTo>
                    <a:pt x="15433" y="158167"/>
                  </a:lnTo>
                  <a:cubicBezTo>
                    <a:pt x="27738" y="219629"/>
                    <a:pt x="134918" y="250048"/>
                    <a:pt x="254827" y="226062"/>
                  </a:cubicBezTo>
                  <a:cubicBezTo>
                    <a:pt x="374759" y="202053"/>
                    <a:pt x="461995" y="132774"/>
                    <a:pt x="449711" y="71311"/>
                  </a:cubicBezTo>
                  <a:close/>
                </a:path>
              </a:pathLst>
            </a:custGeom>
            <a:solidFill>
              <a:srgbClr val="9E330D"/>
            </a:solidFill>
            <a:ln w="2231"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6CF3E936-36E0-E6B4-CB27-35BD64EA608D}"/>
                </a:ext>
              </a:extLst>
            </p:cNvPr>
            <p:cNvSpPr/>
            <p:nvPr/>
          </p:nvSpPr>
          <p:spPr>
            <a:xfrm>
              <a:off x="9461702" y="3554341"/>
              <a:ext cx="384171" cy="350050"/>
            </a:xfrm>
            <a:custGeom>
              <a:avLst/>
              <a:gdLst>
                <a:gd name="connsiteX0" fmla="*/ 0 w 384171"/>
                <a:gd name="connsiteY0" fmla="*/ 67738 h 350050"/>
                <a:gd name="connsiteX1" fmla="*/ 44578 w 384171"/>
                <a:gd name="connsiteY1" fmla="*/ 290695 h 350050"/>
                <a:gd name="connsiteX2" fmla="*/ 231288 w 384171"/>
                <a:gd name="connsiteY2" fmla="*/ 343649 h 350050"/>
                <a:gd name="connsiteX3" fmla="*/ 383268 w 384171"/>
                <a:gd name="connsiteY3" fmla="*/ 222957 h 350050"/>
                <a:gd name="connsiteX4" fmla="*/ 338690 w 384171"/>
                <a:gd name="connsiteY4" fmla="*/ 0 h 350050"/>
                <a:gd name="connsiteX5" fmla="*/ 0 w 384171"/>
                <a:gd name="connsiteY5" fmla="*/ 67738 h 3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171" h="350050">
                  <a:moveTo>
                    <a:pt x="0" y="67738"/>
                  </a:moveTo>
                  <a:lnTo>
                    <a:pt x="44578" y="290695"/>
                  </a:lnTo>
                  <a:cubicBezTo>
                    <a:pt x="54159" y="338646"/>
                    <a:pt x="137754" y="362364"/>
                    <a:pt x="231288" y="343649"/>
                  </a:cubicBezTo>
                  <a:cubicBezTo>
                    <a:pt x="324821" y="324933"/>
                    <a:pt x="392872" y="270908"/>
                    <a:pt x="383268" y="222957"/>
                  </a:cubicBezTo>
                  <a:lnTo>
                    <a:pt x="338690" y="0"/>
                  </a:lnTo>
                  <a:lnTo>
                    <a:pt x="0" y="67738"/>
                  </a:lnTo>
                  <a:close/>
                </a:path>
              </a:pathLst>
            </a:custGeom>
            <a:solidFill>
              <a:srgbClr val="E0956C"/>
            </a:solidFill>
            <a:ln w="2231" cap="flat">
              <a:noFill/>
              <a:prstDash val="solid"/>
              <a:miter/>
            </a:ln>
          </p:spPr>
          <p:txBody>
            <a:bodyPr rtlCol="0" anchor="ctr"/>
            <a:lstStyle/>
            <a:p>
              <a:endParaRPr lang="vi-VN"/>
            </a:p>
          </p:txBody>
        </p:sp>
        <p:grpSp>
          <p:nvGrpSpPr>
            <p:cNvPr id="27" name="Đồ họa 5">
              <a:extLst>
                <a:ext uri="{FF2B5EF4-FFF2-40B4-BE49-F238E27FC236}">
                  <a16:creationId xmlns:a16="http://schemas.microsoft.com/office/drawing/2014/main" id="{28344A52-AC96-B698-2CD8-C30D39360C09}"/>
                </a:ext>
              </a:extLst>
            </p:cNvPr>
            <p:cNvGrpSpPr/>
            <p:nvPr/>
          </p:nvGrpSpPr>
          <p:grpSpPr>
            <a:xfrm>
              <a:off x="8486144" y="1805444"/>
              <a:ext cx="1948549" cy="1904120"/>
              <a:chOff x="8486144" y="1805444"/>
              <a:chExt cx="1948549" cy="1904120"/>
            </a:xfrm>
          </p:grpSpPr>
          <p:sp>
            <p:nvSpPr>
              <p:cNvPr id="28" name="Hình tự do: Hình 27">
                <a:extLst>
                  <a:ext uri="{FF2B5EF4-FFF2-40B4-BE49-F238E27FC236}">
                    <a16:creationId xmlns:a16="http://schemas.microsoft.com/office/drawing/2014/main" id="{CEBE4880-AF3A-9007-0495-29FA983CE0EC}"/>
                  </a:ext>
                </a:extLst>
              </p:cNvPr>
              <p:cNvSpPr/>
              <p:nvPr/>
            </p:nvSpPr>
            <p:spPr>
              <a:xfrm>
                <a:off x="9988965" y="2649447"/>
                <a:ext cx="445728" cy="603861"/>
              </a:xfrm>
              <a:custGeom>
                <a:avLst/>
                <a:gdLst>
                  <a:gd name="connsiteX0" fmla="*/ 445414 w 445728"/>
                  <a:gd name="connsiteY0" fmla="*/ 266820 h 603861"/>
                  <a:gd name="connsiteX1" fmla="*/ 211736 w 445728"/>
                  <a:gd name="connsiteY1" fmla="*/ 602562 h 603861"/>
                  <a:gd name="connsiteX2" fmla="*/ 5172 w 445728"/>
                  <a:gd name="connsiteY2" fmla="*/ 326585 h 603861"/>
                  <a:gd name="connsiteX3" fmla="*/ 173479 w 445728"/>
                  <a:gd name="connsiteY3" fmla="*/ 2344 h 603861"/>
                  <a:gd name="connsiteX4" fmla="*/ 445414 w 445728"/>
                  <a:gd name="connsiteY4" fmla="*/ 266820 h 603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28" h="603861">
                    <a:moveTo>
                      <a:pt x="445414" y="266820"/>
                    </a:moveTo>
                    <a:cubicBezTo>
                      <a:pt x="452739" y="441871"/>
                      <a:pt x="330797" y="586862"/>
                      <a:pt x="211736" y="602562"/>
                    </a:cubicBezTo>
                    <a:cubicBezTo>
                      <a:pt x="92675" y="618241"/>
                      <a:pt x="31325" y="489956"/>
                      <a:pt x="5172" y="326585"/>
                    </a:cubicBezTo>
                    <a:cubicBezTo>
                      <a:pt x="-20936" y="163214"/>
                      <a:pt x="54351" y="17643"/>
                      <a:pt x="173479" y="2344"/>
                    </a:cubicBezTo>
                    <a:cubicBezTo>
                      <a:pt x="336336" y="-18515"/>
                      <a:pt x="438513" y="102288"/>
                      <a:pt x="445414" y="266820"/>
                    </a:cubicBezTo>
                    <a:close/>
                  </a:path>
                </a:pathLst>
              </a:custGeom>
              <a:solidFill>
                <a:srgbClr val="F4B18C"/>
              </a:solidFill>
              <a:ln w="2231"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9FC8BDEB-C5FB-AAB4-9C7D-B8C30D46EAD8}"/>
                  </a:ext>
                </a:extLst>
              </p:cNvPr>
              <p:cNvSpPr/>
              <p:nvPr/>
            </p:nvSpPr>
            <p:spPr>
              <a:xfrm>
                <a:off x="8486144" y="1805444"/>
                <a:ext cx="1825703" cy="1715317"/>
              </a:xfrm>
              <a:custGeom>
                <a:avLst/>
                <a:gdLst>
                  <a:gd name="connsiteX0" fmla="*/ 15813 w 1825703"/>
                  <a:gd name="connsiteY0" fmla="*/ 925922 h 1715317"/>
                  <a:gd name="connsiteX1" fmla="*/ 1216584 w 1825703"/>
                  <a:gd name="connsiteY1" fmla="*/ 1677004 h 1715317"/>
                  <a:gd name="connsiteX2" fmla="*/ 1744172 w 1825703"/>
                  <a:gd name="connsiteY2" fmla="*/ 438221 h 1715317"/>
                  <a:gd name="connsiteX3" fmla="*/ 691943 w 1825703"/>
                  <a:gd name="connsiteY3" fmla="*/ 44501 h 1715317"/>
                  <a:gd name="connsiteX4" fmla="*/ 15813 w 1825703"/>
                  <a:gd name="connsiteY4" fmla="*/ 925922 h 171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03" h="1715317">
                    <a:moveTo>
                      <a:pt x="15813" y="925922"/>
                    </a:moveTo>
                    <a:cubicBezTo>
                      <a:pt x="123171" y="1543739"/>
                      <a:pt x="713048" y="1823759"/>
                      <a:pt x="1216584" y="1677004"/>
                    </a:cubicBezTo>
                    <a:cubicBezTo>
                      <a:pt x="1720119" y="1530250"/>
                      <a:pt x="1964985" y="1005944"/>
                      <a:pt x="1744172" y="438221"/>
                    </a:cubicBezTo>
                    <a:cubicBezTo>
                      <a:pt x="1621560" y="122981"/>
                      <a:pt x="1172095" y="-98792"/>
                      <a:pt x="691943" y="44501"/>
                    </a:cubicBezTo>
                    <a:cubicBezTo>
                      <a:pt x="180859" y="197040"/>
                      <a:pt x="-67425" y="446999"/>
                      <a:pt x="15813" y="925922"/>
                    </a:cubicBezTo>
                    <a:close/>
                  </a:path>
                </a:pathLst>
              </a:custGeom>
              <a:solidFill>
                <a:srgbClr val="752912"/>
              </a:solidFill>
              <a:ln w="2231"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FD5CD020-25D8-8E9E-049D-9EEC96F3005B}"/>
                  </a:ext>
                </a:extLst>
              </p:cNvPr>
              <p:cNvSpPr/>
              <p:nvPr/>
            </p:nvSpPr>
            <p:spPr>
              <a:xfrm>
                <a:off x="8710920" y="2002712"/>
                <a:ext cx="1634299" cy="1706852"/>
              </a:xfrm>
              <a:custGeom>
                <a:avLst/>
                <a:gdLst>
                  <a:gd name="connsiteX0" fmla="*/ 571 w 1634299"/>
                  <a:gd name="connsiteY0" fmla="*/ 549694 h 1706852"/>
                  <a:gd name="connsiteX1" fmla="*/ 453923 w 1634299"/>
                  <a:gd name="connsiteY1" fmla="*/ 1634799 h 1706852"/>
                  <a:gd name="connsiteX2" fmla="*/ 1187718 w 1634299"/>
                  <a:gd name="connsiteY2" fmla="*/ 1682817 h 1706852"/>
                  <a:gd name="connsiteX3" fmla="*/ 1625950 w 1634299"/>
                  <a:gd name="connsiteY3" fmla="*/ 1267030 h 1706852"/>
                  <a:gd name="connsiteX4" fmla="*/ 1428654 w 1634299"/>
                  <a:gd name="connsiteY4" fmla="*/ 203410 h 1706852"/>
                  <a:gd name="connsiteX5" fmla="*/ 585602 w 1634299"/>
                  <a:gd name="connsiteY5" fmla="*/ 91943 h 1706852"/>
                  <a:gd name="connsiteX6" fmla="*/ 571 w 1634299"/>
                  <a:gd name="connsiteY6" fmla="*/ 549694 h 170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299" h="1706852">
                    <a:moveTo>
                      <a:pt x="571" y="549694"/>
                    </a:moveTo>
                    <a:cubicBezTo>
                      <a:pt x="-15576" y="663931"/>
                      <a:pt x="314851" y="1540685"/>
                      <a:pt x="453923" y="1634799"/>
                    </a:cubicBezTo>
                    <a:cubicBezTo>
                      <a:pt x="601414" y="1734653"/>
                      <a:pt x="1094542" y="1709975"/>
                      <a:pt x="1187718" y="1682817"/>
                    </a:cubicBezTo>
                    <a:cubicBezTo>
                      <a:pt x="1287528" y="1653738"/>
                      <a:pt x="1583739" y="1436320"/>
                      <a:pt x="1625950" y="1267030"/>
                    </a:cubicBezTo>
                    <a:cubicBezTo>
                      <a:pt x="1675888" y="1066697"/>
                      <a:pt x="1487995" y="288413"/>
                      <a:pt x="1428654" y="203410"/>
                    </a:cubicBezTo>
                    <a:cubicBezTo>
                      <a:pt x="1228165" y="-83667"/>
                      <a:pt x="947989" y="-13673"/>
                      <a:pt x="585602" y="91943"/>
                    </a:cubicBezTo>
                    <a:cubicBezTo>
                      <a:pt x="246599" y="190770"/>
                      <a:pt x="42447" y="253282"/>
                      <a:pt x="571" y="549694"/>
                    </a:cubicBezTo>
                    <a:close/>
                  </a:path>
                </a:pathLst>
              </a:custGeom>
              <a:solidFill>
                <a:srgbClr val="FFC19F"/>
              </a:solidFill>
              <a:ln w="2231"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789ABC33-5AFE-FCDD-9B03-3F3BB228B330}"/>
                  </a:ext>
                </a:extLst>
              </p:cNvPr>
              <p:cNvSpPr/>
              <p:nvPr/>
            </p:nvSpPr>
            <p:spPr>
              <a:xfrm>
                <a:off x="9145885" y="3317425"/>
                <a:ext cx="230325" cy="145100"/>
              </a:xfrm>
              <a:custGeom>
                <a:avLst/>
                <a:gdLst>
                  <a:gd name="connsiteX0" fmla="*/ 1270 w 230325"/>
                  <a:gd name="connsiteY0" fmla="*/ 101662 h 145100"/>
                  <a:gd name="connsiteX1" fmla="*/ 132145 w 230325"/>
                  <a:gd name="connsiteY1" fmla="*/ 138982 h 145100"/>
                  <a:gd name="connsiteX2" fmla="*/ 229051 w 230325"/>
                  <a:gd name="connsiteY2" fmla="*/ 43438 h 145100"/>
                  <a:gd name="connsiteX3" fmla="*/ 98198 w 230325"/>
                  <a:gd name="connsiteY3" fmla="*/ 6119 h 145100"/>
                  <a:gd name="connsiteX4" fmla="*/ 1270 w 230325"/>
                  <a:gd name="connsiteY4" fmla="*/ 101662 h 14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25" h="145100">
                    <a:moveTo>
                      <a:pt x="1270" y="101662"/>
                    </a:moveTo>
                    <a:cubicBezTo>
                      <a:pt x="10650" y="138357"/>
                      <a:pt x="69231" y="155062"/>
                      <a:pt x="132145" y="138982"/>
                    </a:cubicBezTo>
                    <a:cubicBezTo>
                      <a:pt x="195014" y="122924"/>
                      <a:pt x="238431" y="80133"/>
                      <a:pt x="229051" y="43438"/>
                    </a:cubicBezTo>
                    <a:cubicBezTo>
                      <a:pt x="219671" y="6744"/>
                      <a:pt x="161067" y="-9961"/>
                      <a:pt x="98198" y="6119"/>
                    </a:cubicBezTo>
                    <a:cubicBezTo>
                      <a:pt x="35284" y="22221"/>
                      <a:pt x="-8088" y="64990"/>
                      <a:pt x="1270" y="101662"/>
                    </a:cubicBezTo>
                    <a:close/>
                  </a:path>
                </a:pathLst>
              </a:custGeom>
              <a:solidFill>
                <a:srgbClr val="FF9797"/>
              </a:solidFill>
              <a:ln w="2231" cap="flat">
                <a:noFill/>
                <a:prstDash val="solid"/>
                <a:miter/>
              </a:ln>
            </p:spPr>
            <p:txBody>
              <a:bodyPr rtlCol="0" anchor="ctr"/>
              <a:lstStyle/>
              <a:p>
                <a:endParaRPr lang="vi-VN"/>
              </a:p>
            </p:txBody>
          </p:sp>
          <p:sp>
            <p:nvSpPr>
              <p:cNvPr id="32" name="Hình tự do: Hình 31">
                <a:extLst>
                  <a:ext uri="{FF2B5EF4-FFF2-40B4-BE49-F238E27FC236}">
                    <a16:creationId xmlns:a16="http://schemas.microsoft.com/office/drawing/2014/main" id="{CFBF5CDD-DF15-6154-1375-C1446E3D448B}"/>
                  </a:ext>
                </a:extLst>
              </p:cNvPr>
              <p:cNvSpPr/>
              <p:nvPr/>
            </p:nvSpPr>
            <p:spPr>
              <a:xfrm>
                <a:off x="10110679" y="3028410"/>
                <a:ext cx="176806" cy="130551"/>
              </a:xfrm>
              <a:custGeom>
                <a:avLst/>
                <a:gdLst>
                  <a:gd name="connsiteX0" fmla="*/ 2519 w 176806"/>
                  <a:gd name="connsiteY0" fmla="*/ 96543 h 130551"/>
                  <a:gd name="connsiteX1" fmla="*/ 109275 w 176806"/>
                  <a:gd name="connsiteY1" fmla="*/ 122561 h 130551"/>
                  <a:gd name="connsiteX2" fmla="*/ 174288 w 176806"/>
                  <a:gd name="connsiteY2" fmla="*/ 34008 h 130551"/>
                  <a:gd name="connsiteX3" fmla="*/ 67533 w 176806"/>
                  <a:gd name="connsiteY3" fmla="*/ 7990 h 130551"/>
                  <a:gd name="connsiteX4" fmla="*/ 2519 w 176806"/>
                  <a:gd name="connsiteY4" fmla="*/ 96543 h 1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06" h="130551">
                    <a:moveTo>
                      <a:pt x="2519" y="96543"/>
                    </a:moveTo>
                    <a:cubicBezTo>
                      <a:pt x="14044" y="128190"/>
                      <a:pt x="61838" y="139825"/>
                      <a:pt x="109275" y="122561"/>
                    </a:cubicBezTo>
                    <a:cubicBezTo>
                      <a:pt x="156689" y="105298"/>
                      <a:pt x="185812" y="65633"/>
                      <a:pt x="174288" y="34008"/>
                    </a:cubicBezTo>
                    <a:cubicBezTo>
                      <a:pt x="162764" y="2361"/>
                      <a:pt x="114970" y="-9274"/>
                      <a:pt x="67533" y="7990"/>
                    </a:cubicBezTo>
                    <a:cubicBezTo>
                      <a:pt x="20096" y="25254"/>
                      <a:pt x="-9005" y="64896"/>
                      <a:pt x="2519" y="96543"/>
                    </a:cubicBezTo>
                    <a:close/>
                  </a:path>
                </a:pathLst>
              </a:custGeom>
              <a:solidFill>
                <a:srgbClr val="FF9797"/>
              </a:solidFill>
              <a:ln w="2231"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C5B86AEF-C001-4E93-1A84-ADFAE0DB29C7}"/>
                  </a:ext>
                </a:extLst>
              </p:cNvPr>
              <p:cNvSpPr/>
              <p:nvPr/>
            </p:nvSpPr>
            <p:spPr>
              <a:xfrm>
                <a:off x="9661315" y="3058254"/>
                <a:ext cx="150658" cy="94386"/>
              </a:xfrm>
              <a:custGeom>
                <a:avLst/>
                <a:gdLst>
                  <a:gd name="connsiteX0" fmla="*/ 11642 w 150658"/>
                  <a:gd name="connsiteY0" fmla="*/ 94035 h 94386"/>
                  <a:gd name="connsiteX1" fmla="*/ 17806 w 150658"/>
                  <a:gd name="connsiteY1" fmla="*/ 84700 h 94386"/>
                  <a:gd name="connsiteX2" fmla="*/ 62139 w 150658"/>
                  <a:gd name="connsiteY2" fmla="*/ 20156 h 94386"/>
                  <a:gd name="connsiteX3" fmla="*/ 134120 w 150658"/>
                  <a:gd name="connsiteY3" fmla="*/ 50596 h 94386"/>
                  <a:gd name="connsiteX4" fmla="*/ 145577 w 150658"/>
                  <a:gd name="connsiteY4" fmla="*/ 54907 h 94386"/>
                  <a:gd name="connsiteX5" fmla="*/ 149888 w 150658"/>
                  <a:gd name="connsiteY5" fmla="*/ 43450 h 94386"/>
                  <a:gd name="connsiteX6" fmla="*/ 57292 w 150658"/>
                  <a:gd name="connsiteY6" fmla="*/ 3539 h 94386"/>
                  <a:gd name="connsiteX7" fmla="*/ 587 w 150658"/>
                  <a:gd name="connsiteY7" fmla="*/ 86755 h 94386"/>
                  <a:gd name="connsiteX8" fmla="*/ 10213 w 150658"/>
                  <a:gd name="connsiteY8" fmla="*/ 94326 h 94386"/>
                  <a:gd name="connsiteX9" fmla="*/ 11642 w 150658"/>
                  <a:gd name="connsiteY9" fmla="*/ 94035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658" h="94386">
                    <a:moveTo>
                      <a:pt x="11642" y="94035"/>
                    </a:moveTo>
                    <a:cubicBezTo>
                      <a:pt x="15640" y="92874"/>
                      <a:pt x="18320" y="88966"/>
                      <a:pt x="17806" y="84700"/>
                    </a:cubicBezTo>
                    <a:cubicBezTo>
                      <a:pt x="14166" y="54416"/>
                      <a:pt x="31564" y="29067"/>
                      <a:pt x="62139" y="20156"/>
                    </a:cubicBezTo>
                    <a:cubicBezTo>
                      <a:pt x="92870" y="11200"/>
                      <a:pt x="121814" y="23439"/>
                      <a:pt x="134120" y="50596"/>
                    </a:cubicBezTo>
                    <a:cubicBezTo>
                      <a:pt x="136108" y="54952"/>
                      <a:pt x="141267" y="56872"/>
                      <a:pt x="145577" y="54907"/>
                    </a:cubicBezTo>
                    <a:cubicBezTo>
                      <a:pt x="149932" y="52941"/>
                      <a:pt x="151853" y="47805"/>
                      <a:pt x="149888" y="43450"/>
                    </a:cubicBezTo>
                    <a:cubicBezTo>
                      <a:pt x="134120" y="8654"/>
                      <a:pt x="96019" y="-7762"/>
                      <a:pt x="57292" y="3539"/>
                    </a:cubicBezTo>
                    <a:cubicBezTo>
                      <a:pt x="18766" y="14773"/>
                      <a:pt x="-4014" y="48207"/>
                      <a:pt x="587" y="86755"/>
                    </a:cubicBezTo>
                    <a:cubicBezTo>
                      <a:pt x="1167" y="91512"/>
                      <a:pt x="5478" y="94884"/>
                      <a:pt x="10213" y="94326"/>
                    </a:cubicBezTo>
                    <a:lnTo>
                      <a:pt x="11642" y="94035"/>
                    </a:lnTo>
                    <a:close/>
                  </a:path>
                </a:pathLst>
              </a:custGeom>
              <a:solidFill>
                <a:srgbClr val="C67F75"/>
              </a:solidFill>
              <a:ln w="2231"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9733E95E-6DB0-EDD5-F9B5-1E64EC380DD6}"/>
                  </a:ext>
                </a:extLst>
              </p:cNvPr>
              <p:cNvSpPr/>
              <p:nvPr/>
            </p:nvSpPr>
            <p:spPr>
              <a:xfrm>
                <a:off x="9022158" y="2630383"/>
                <a:ext cx="275011" cy="232867"/>
              </a:xfrm>
              <a:custGeom>
                <a:avLst/>
                <a:gdLst>
                  <a:gd name="connsiteX0" fmla="*/ 237714 w 275011"/>
                  <a:gd name="connsiteY0" fmla="*/ 3609 h 232867"/>
                  <a:gd name="connsiteX1" fmla="*/ 227017 w 275011"/>
                  <a:gd name="connsiteY1" fmla="*/ 17478 h 232867"/>
                  <a:gd name="connsiteX2" fmla="*/ 19849 w 275011"/>
                  <a:gd name="connsiteY2" fmla="*/ 184243 h 232867"/>
                  <a:gd name="connsiteX3" fmla="*/ 441 w 275011"/>
                  <a:gd name="connsiteY3" fmla="*/ 213009 h 232867"/>
                  <a:gd name="connsiteX4" fmla="*/ 29207 w 275011"/>
                  <a:gd name="connsiteY4" fmla="*/ 232417 h 232867"/>
                  <a:gd name="connsiteX5" fmla="*/ 273962 w 275011"/>
                  <a:gd name="connsiteY5" fmla="*/ 31615 h 232867"/>
                  <a:gd name="connsiteX6" fmla="*/ 257547 w 275011"/>
                  <a:gd name="connsiteY6" fmla="*/ 1062 h 232867"/>
                  <a:gd name="connsiteX7" fmla="*/ 237714 w 275011"/>
                  <a:gd name="connsiteY7" fmla="*/ 3609 h 23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11" h="232867">
                    <a:moveTo>
                      <a:pt x="237714" y="3609"/>
                    </a:moveTo>
                    <a:cubicBezTo>
                      <a:pt x="232734" y="6668"/>
                      <a:pt x="228826" y="11470"/>
                      <a:pt x="227017" y="17478"/>
                    </a:cubicBezTo>
                    <a:cubicBezTo>
                      <a:pt x="203879" y="94038"/>
                      <a:pt x="114924" y="165773"/>
                      <a:pt x="19849" y="184243"/>
                    </a:cubicBezTo>
                    <a:cubicBezTo>
                      <a:pt x="6628" y="186745"/>
                      <a:pt x="-2105" y="199654"/>
                      <a:pt x="441" y="213009"/>
                    </a:cubicBezTo>
                    <a:cubicBezTo>
                      <a:pt x="3010" y="226298"/>
                      <a:pt x="15896" y="234986"/>
                      <a:pt x="29207" y="232417"/>
                    </a:cubicBezTo>
                    <a:cubicBezTo>
                      <a:pt x="142640" y="210307"/>
                      <a:pt x="245621" y="125863"/>
                      <a:pt x="273962" y="31615"/>
                    </a:cubicBezTo>
                    <a:cubicBezTo>
                      <a:pt x="277870" y="18639"/>
                      <a:pt x="270523" y="4971"/>
                      <a:pt x="257547" y="1062"/>
                    </a:cubicBezTo>
                    <a:cubicBezTo>
                      <a:pt x="250623" y="-1059"/>
                      <a:pt x="243477" y="102"/>
                      <a:pt x="237714" y="3609"/>
                    </a:cubicBezTo>
                    <a:close/>
                  </a:path>
                </a:pathLst>
              </a:custGeom>
              <a:solidFill>
                <a:srgbClr val="8C2F22"/>
              </a:solidFill>
              <a:ln w="2231"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69698EB5-FAF2-25C7-5D6A-6D34A1B7802C}"/>
                  </a:ext>
                </a:extLst>
              </p:cNvPr>
              <p:cNvSpPr/>
              <p:nvPr/>
            </p:nvSpPr>
            <p:spPr>
              <a:xfrm>
                <a:off x="9798733" y="2348600"/>
                <a:ext cx="327659" cy="89525"/>
              </a:xfrm>
              <a:custGeom>
                <a:avLst/>
                <a:gdLst>
                  <a:gd name="connsiteX0" fmla="*/ 308123 w 327659"/>
                  <a:gd name="connsiteY0" fmla="*/ 78001 h 89525"/>
                  <a:gd name="connsiteX1" fmla="*/ 324092 w 327659"/>
                  <a:gd name="connsiteY1" fmla="*/ 67191 h 89525"/>
                  <a:gd name="connsiteX2" fmla="*/ 316498 w 327659"/>
                  <a:gd name="connsiteY2" fmla="*/ 34651 h 89525"/>
                  <a:gd name="connsiteX3" fmla="*/ 11688 w 327659"/>
                  <a:gd name="connsiteY3" fmla="*/ 45483 h 89525"/>
                  <a:gd name="connsiteX4" fmla="*/ 3246 w 327659"/>
                  <a:gd name="connsiteY4" fmla="*/ 77822 h 89525"/>
                  <a:gd name="connsiteX5" fmla="*/ 35607 w 327659"/>
                  <a:gd name="connsiteY5" fmla="*/ 86264 h 89525"/>
                  <a:gd name="connsiteX6" fmla="*/ 291551 w 327659"/>
                  <a:gd name="connsiteY6" fmla="*/ 74763 h 89525"/>
                  <a:gd name="connsiteX7" fmla="*/ 308123 w 327659"/>
                  <a:gd name="connsiteY7" fmla="*/ 78001 h 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659" h="89525">
                    <a:moveTo>
                      <a:pt x="308123" y="78001"/>
                    </a:moveTo>
                    <a:cubicBezTo>
                      <a:pt x="314510" y="76884"/>
                      <a:pt x="320429" y="73155"/>
                      <a:pt x="324092" y="67191"/>
                    </a:cubicBezTo>
                    <a:cubicBezTo>
                      <a:pt x="330993" y="56114"/>
                      <a:pt x="327576" y="41552"/>
                      <a:pt x="316498" y="34651"/>
                    </a:cubicBezTo>
                    <a:cubicBezTo>
                      <a:pt x="235896" y="-15376"/>
                      <a:pt x="107701" y="-10775"/>
                      <a:pt x="11688" y="45483"/>
                    </a:cubicBezTo>
                    <a:cubicBezTo>
                      <a:pt x="409" y="52116"/>
                      <a:pt x="-3343" y="66588"/>
                      <a:pt x="3246" y="77822"/>
                    </a:cubicBezTo>
                    <a:cubicBezTo>
                      <a:pt x="9879" y="89123"/>
                      <a:pt x="24396" y="92875"/>
                      <a:pt x="35607" y="86264"/>
                    </a:cubicBezTo>
                    <a:cubicBezTo>
                      <a:pt x="116053" y="39006"/>
                      <a:pt x="226091" y="34048"/>
                      <a:pt x="291551" y="74763"/>
                    </a:cubicBezTo>
                    <a:cubicBezTo>
                      <a:pt x="296688" y="77979"/>
                      <a:pt x="302584" y="78961"/>
                      <a:pt x="308123" y="78001"/>
                    </a:cubicBezTo>
                    <a:close/>
                  </a:path>
                </a:pathLst>
              </a:custGeom>
              <a:solidFill>
                <a:srgbClr val="8C2F22"/>
              </a:solidFill>
              <a:ln w="2231" cap="flat">
                <a:noFill/>
                <a:prstDash val="solid"/>
                <a:miter/>
              </a:ln>
            </p:spPr>
            <p:txBody>
              <a:bodyPr rtlCol="0" anchor="ctr"/>
              <a:lstStyle/>
              <a:p>
                <a:endParaRPr lang="vi-VN"/>
              </a:p>
            </p:txBody>
          </p:sp>
          <p:grpSp>
            <p:nvGrpSpPr>
              <p:cNvPr id="36" name="Đồ họa 5">
                <a:extLst>
                  <a:ext uri="{FF2B5EF4-FFF2-40B4-BE49-F238E27FC236}">
                    <a16:creationId xmlns:a16="http://schemas.microsoft.com/office/drawing/2014/main" id="{B1FCC4E5-E2AE-7364-C596-ACD75DDAC6C5}"/>
                  </a:ext>
                </a:extLst>
              </p:cNvPr>
              <p:cNvGrpSpPr/>
              <p:nvPr/>
            </p:nvGrpSpPr>
            <p:grpSpPr>
              <a:xfrm>
                <a:off x="9863170" y="2642189"/>
                <a:ext cx="337357" cy="390185"/>
                <a:chOff x="9863170" y="2642189"/>
                <a:chExt cx="337357" cy="390185"/>
              </a:xfrm>
            </p:grpSpPr>
            <p:sp>
              <p:nvSpPr>
                <p:cNvPr id="37" name="Hình tự do: Hình 36">
                  <a:extLst>
                    <a:ext uri="{FF2B5EF4-FFF2-40B4-BE49-F238E27FC236}">
                      <a16:creationId xmlns:a16="http://schemas.microsoft.com/office/drawing/2014/main" id="{B5BAE710-D439-102A-4083-9241DA7355C2}"/>
                    </a:ext>
                  </a:extLst>
                </p:cNvPr>
                <p:cNvSpPr/>
                <p:nvPr/>
              </p:nvSpPr>
              <p:spPr>
                <a:xfrm>
                  <a:off x="9863170" y="2657847"/>
                  <a:ext cx="331790" cy="374527"/>
                </a:xfrm>
                <a:custGeom>
                  <a:avLst/>
                  <a:gdLst>
                    <a:gd name="connsiteX0" fmla="*/ 46300 w 331790"/>
                    <a:gd name="connsiteY0" fmla="*/ 373908 h 374527"/>
                    <a:gd name="connsiteX1" fmla="*/ 323506 w 331790"/>
                    <a:gd name="connsiteY1" fmla="*/ 235662 h 374527"/>
                    <a:gd name="connsiteX2" fmla="*/ 94295 w 331790"/>
                    <a:gd name="connsiteY2" fmla="*/ 16010 h 374527"/>
                    <a:gd name="connsiteX3" fmla="*/ 46300 w 331790"/>
                    <a:gd name="connsiteY3" fmla="*/ 373908 h 374527"/>
                  </a:gdLst>
                  <a:ahLst/>
                  <a:cxnLst>
                    <a:cxn ang="0">
                      <a:pos x="connsiteX0" y="connsiteY0"/>
                    </a:cxn>
                    <a:cxn ang="0">
                      <a:pos x="connsiteX1" y="connsiteY1"/>
                    </a:cxn>
                    <a:cxn ang="0">
                      <a:pos x="connsiteX2" y="connsiteY2"/>
                    </a:cxn>
                    <a:cxn ang="0">
                      <a:pos x="connsiteX3" y="connsiteY3"/>
                    </a:cxn>
                  </a:cxnLst>
                  <a:rect l="l" t="t" r="r" b="b"/>
                  <a:pathLst>
                    <a:path w="331790" h="374527">
                      <a:moveTo>
                        <a:pt x="46300" y="373908"/>
                      </a:moveTo>
                      <a:cubicBezTo>
                        <a:pt x="46300" y="373908"/>
                        <a:pt x="282457" y="391775"/>
                        <a:pt x="323506" y="235662"/>
                      </a:cubicBezTo>
                      <a:cubicBezTo>
                        <a:pt x="373511" y="45424"/>
                        <a:pt x="184546" y="-37613"/>
                        <a:pt x="94295" y="16010"/>
                      </a:cubicBezTo>
                      <a:cubicBezTo>
                        <a:pt x="10790" y="65636"/>
                        <a:pt x="-43437" y="182709"/>
                        <a:pt x="46300" y="373908"/>
                      </a:cubicBezTo>
                      <a:close/>
                    </a:path>
                  </a:pathLst>
                </a:custGeom>
                <a:solidFill>
                  <a:srgbClr val="F9FEFF"/>
                </a:solidFill>
                <a:ln w="2231"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id="{ACE173F8-EA11-913D-AE28-6EB98D82BF77}"/>
                    </a:ext>
                  </a:extLst>
                </p:cNvPr>
                <p:cNvSpPr/>
                <p:nvPr/>
              </p:nvSpPr>
              <p:spPr>
                <a:xfrm>
                  <a:off x="9867751" y="2642189"/>
                  <a:ext cx="332776" cy="256255"/>
                </a:xfrm>
                <a:custGeom>
                  <a:avLst/>
                  <a:gdLst>
                    <a:gd name="connsiteX0" fmla="*/ 273052 w 332776"/>
                    <a:gd name="connsiteY0" fmla="*/ 40780 h 256255"/>
                    <a:gd name="connsiteX1" fmla="*/ 102534 w 332776"/>
                    <a:gd name="connsiteY1" fmla="*/ 14515 h 256255"/>
                    <a:gd name="connsiteX2" fmla="*/ 0 w 332776"/>
                    <a:gd name="connsiteY2" fmla="*/ 161114 h 256255"/>
                    <a:gd name="connsiteX3" fmla="*/ 93556 w 332776"/>
                    <a:gd name="connsiteY3" fmla="*/ 39172 h 256255"/>
                    <a:gd name="connsiteX4" fmla="*/ 271533 w 332776"/>
                    <a:gd name="connsiteY4" fmla="*/ 65771 h 256255"/>
                    <a:gd name="connsiteX5" fmla="*/ 317540 w 332776"/>
                    <a:gd name="connsiteY5" fmla="*/ 256255 h 256255"/>
                    <a:gd name="connsiteX6" fmla="*/ 273052 w 332776"/>
                    <a:gd name="connsiteY6" fmla="*/ 40780 h 25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776" h="256255">
                      <a:moveTo>
                        <a:pt x="273052" y="40780"/>
                      </a:moveTo>
                      <a:cubicBezTo>
                        <a:pt x="216168" y="-6233"/>
                        <a:pt x="157810" y="-9136"/>
                        <a:pt x="102534" y="14515"/>
                      </a:cubicBezTo>
                      <a:cubicBezTo>
                        <a:pt x="46052" y="38703"/>
                        <a:pt x="1496" y="105391"/>
                        <a:pt x="0" y="161114"/>
                      </a:cubicBezTo>
                      <a:cubicBezTo>
                        <a:pt x="14316" y="94626"/>
                        <a:pt x="62333" y="57709"/>
                        <a:pt x="93556" y="39172"/>
                      </a:cubicBezTo>
                      <a:cubicBezTo>
                        <a:pt x="143248" y="9557"/>
                        <a:pt x="222466" y="17441"/>
                        <a:pt x="271533" y="65771"/>
                      </a:cubicBezTo>
                      <a:cubicBezTo>
                        <a:pt x="315173" y="108764"/>
                        <a:pt x="335899" y="186440"/>
                        <a:pt x="317540" y="256255"/>
                      </a:cubicBezTo>
                      <a:cubicBezTo>
                        <a:pt x="348138" y="203458"/>
                        <a:pt x="332325" y="89780"/>
                        <a:pt x="273052" y="40780"/>
                      </a:cubicBezTo>
                      <a:close/>
                    </a:path>
                  </a:pathLst>
                </a:custGeom>
                <a:solidFill>
                  <a:srgbClr val="773220"/>
                </a:solidFill>
                <a:ln w="2231"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3FC55933-F107-42F6-FAAF-64229288A3B7}"/>
                    </a:ext>
                  </a:extLst>
                </p:cNvPr>
                <p:cNvSpPr/>
                <p:nvPr/>
              </p:nvSpPr>
              <p:spPr>
                <a:xfrm>
                  <a:off x="9976826" y="2699670"/>
                  <a:ext cx="202326" cy="232798"/>
                </a:xfrm>
                <a:custGeom>
                  <a:avLst/>
                  <a:gdLst>
                    <a:gd name="connsiteX0" fmla="*/ 70 w 202326"/>
                    <a:gd name="connsiteY0" fmla="*/ 100685 h 232798"/>
                    <a:gd name="connsiteX1" fmla="*/ 97422 w 202326"/>
                    <a:gd name="connsiteY1" fmla="*/ 231716 h 232798"/>
                    <a:gd name="connsiteX2" fmla="*/ 202257 w 202326"/>
                    <a:gd name="connsiteY2" fmla="*/ 132108 h 232798"/>
                    <a:gd name="connsiteX3" fmla="*/ 104904 w 202326"/>
                    <a:gd name="connsiteY3" fmla="*/ 1076 h 232798"/>
                    <a:gd name="connsiteX4" fmla="*/ 70 w 202326"/>
                    <a:gd name="connsiteY4" fmla="*/ 100685 h 23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26" h="232798">
                      <a:moveTo>
                        <a:pt x="70" y="100685"/>
                      </a:moveTo>
                      <a:cubicBezTo>
                        <a:pt x="-1985" y="164380"/>
                        <a:pt x="41610" y="223051"/>
                        <a:pt x="97422" y="231716"/>
                      </a:cubicBezTo>
                      <a:cubicBezTo>
                        <a:pt x="153256" y="240404"/>
                        <a:pt x="200180" y="195804"/>
                        <a:pt x="202257" y="132108"/>
                      </a:cubicBezTo>
                      <a:cubicBezTo>
                        <a:pt x="204311" y="68412"/>
                        <a:pt x="160738" y="9742"/>
                        <a:pt x="104904" y="1076"/>
                      </a:cubicBezTo>
                      <a:cubicBezTo>
                        <a:pt x="49070" y="-7589"/>
                        <a:pt x="2124" y="37011"/>
                        <a:pt x="70" y="100685"/>
                      </a:cubicBezTo>
                      <a:close/>
                    </a:path>
                  </a:pathLst>
                </a:custGeom>
                <a:solidFill>
                  <a:srgbClr val="63190D"/>
                </a:solidFill>
                <a:ln w="2231" cap="flat">
                  <a:noFill/>
                  <a:prstDash val="solid"/>
                  <a:miter/>
                </a:ln>
              </p:spPr>
              <p:txBody>
                <a:bodyPr rtlCol="0" anchor="ctr"/>
                <a:lstStyle/>
                <a:p>
                  <a:endParaRPr lang="vi-VN"/>
                </a:p>
              </p:txBody>
            </p:sp>
            <p:sp>
              <p:nvSpPr>
                <p:cNvPr id="40" name="Hình tự do: Hình 39">
                  <a:extLst>
                    <a:ext uri="{FF2B5EF4-FFF2-40B4-BE49-F238E27FC236}">
                      <a16:creationId xmlns:a16="http://schemas.microsoft.com/office/drawing/2014/main" id="{5C155C22-F5CF-603D-79D5-09EE92703DDD}"/>
                    </a:ext>
                  </a:extLst>
                </p:cNvPr>
                <p:cNvSpPr/>
                <p:nvPr/>
              </p:nvSpPr>
              <p:spPr>
                <a:xfrm>
                  <a:off x="9979199" y="2752215"/>
                  <a:ext cx="56142" cy="64587"/>
                </a:xfrm>
                <a:custGeom>
                  <a:avLst/>
                  <a:gdLst>
                    <a:gd name="connsiteX0" fmla="*/ 20 w 56142"/>
                    <a:gd name="connsiteY0" fmla="*/ 27928 h 64587"/>
                    <a:gd name="connsiteX1" fmla="*/ 27044 w 56142"/>
                    <a:gd name="connsiteY1" fmla="*/ 64287 h 64587"/>
                    <a:gd name="connsiteX2" fmla="*/ 56122 w 56142"/>
                    <a:gd name="connsiteY2" fmla="*/ 36660 h 64587"/>
                    <a:gd name="connsiteX3" fmla="*/ 29099 w 56142"/>
                    <a:gd name="connsiteY3" fmla="*/ 301 h 64587"/>
                    <a:gd name="connsiteX4" fmla="*/ 20 w 56142"/>
                    <a:gd name="connsiteY4" fmla="*/ 27928 h 6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2" h="64587">
                      <a:moveTo>
                        <a:pt x="20" y="27928"/>
                      </a:moveTo>
                      <a:cubicBezTo>
                        <a:pt x="-561" y="45594"/>
                        <a:pt x="11544" y="61875"/>
                        <a:pt x="27044" y="64287"/>
                      </a:cubicBezTo>
                      <a:cubicBezTo>
                        <a:pt x="42543" y="66699"/>
                        <a:pt x="55564" y="54326"/>
                        <a:pt x="56122" y="36660"/>
                      </a:cubicBezTo>
                      <a:cubicBezTo>
                        <a:pt x="56703" y="18994"/>
                        <a:pt x="44598" y="2713"/>
                        <a:pt x="29099" y="301"/>
                      </a:cubicBezTo>
                      <a:cubicBezTo>
                        <a:pt x="13599" y="-2111"/>
                        <a:pt x="601" y="10239"/>
                        <a:pt x="20" y="27928"/>
                      </a:cubicBezTo>
                      <a:close/>
                    </a:path>
                  </a:pathLst>
                </a:custGeom>
                <a:solidFill>
                  <a:srgbClr val="FEFFFE"/>
                </a:solidFill>
                <a:ln w="2231" cap="flat">
                  <a:noFill/>
                  <a:prstDash val="solid"/>
                  <a:miter/>
                </a:ln>
              </p:spPr>
              <p:txBody>
                <a:bodyPr rtlCol="0" anchor="ctr"/>
                <a:lstStyle/>
                <a:p>
                  <a:endParaRPr lang="vi-VN"/>
                </a:p>
              </p:txBody>
            </p:sp>
          </p:grpSp>
          <p:grpSp>
            <p:nvGrpSpPr>
              <p:cNvPr id="41" name="Đồ họa 5">
                <a:extLst>
                  <a:ext uri="{FF2B5EF4-FFF2-40B4-BE49-F238E27FC236}">
                    <a16:creationId xmlns:a16="http://schemas.microsoft.com/office/drawing/2014/main" id="{55714BD9-415E-77FE-1D80-5F72F99CDF01}"/>
                  </a:ext>
                </a:extLst>
              </p:cNvPr>
              <p:cNvGrpSpPr/>
              <p:nvPr/>
            </p:nvGrpSpPr>
            <p:grpSpPr>
              <a:xfrm>
                <a:off x="9078883" y="2869891"/>
                <a:ext cx="451964" cy="362713"/>
                <a:chOff x="9078883" y="2869891"/>
                <a:chExt cx="451964" cy="362713"/>
              </a:xfrm>
            </p:grpSpPr>
            <p:sp>
              <p:nvSpPr>
                <p:cNvPr id="42" name="Hình tự do: Hình 41">
                  <a:extLst>
                    <a:ext uri="{FF2B5EF4-FFF2-40B4-BE49-F238E27FC236}">
                      <a16:creationId xmlns:a16="http://schemas.microsoft.com/office/drawing/2014/main" id="{59C9617A-8694-AE52-0EDD-9A38DA88BAA4}"/>
                    </a:ext>
                  </a:extLst>
                </p:cNvPr>
                <p:cNvSpPr/>
                <p:nvPr/>
              </p:nvSpPr>
              <p:spPr>
                <a:xfrm>
                  <a:off x="9093060" y="2879044"/>
                  <a:ext cx="437787" cy="353560"/>
                </a:xfrm>
                <a:custGeom>
                  <a:avLst/>
                  <a:gdLst>
                    <a:gd name="connsiteX0" fmla="*/ 437787 w 437787"/>
                    <a:gd name="connsiteY0" fmla="*/ 266501 h 353560"/>
                    <a:gd name="connsiteX1" fmla="*/ 74909 w 437787"/>
                    <a:gd name="connsiteY1" fmla="*/ 317712 h 353560"/>
                    <a:gd name="connsiteX2" fmla="*/ 174294 w 437787"/>
                    <a:gd name="connsiteY2" fmla="*/ 797 h 353560"/>
                    <a:gd name="connsiteX3" fmla="*/ 437787 w 437787"/>
                    <a:gd name="connsiteY3" fmla="*/ 266501 h 353560"/>
                  </a:gdLst>
                  <a:ahLst/>
                  <a:cxnLst>
                    <a:cxn ang="0">
                      <a:pos x="connsiteX0" y="connsiteY0"/>
                    </a:cxn>
                    <a:cxn ang="0">
                      <a:pos x="connsiteX1" y="connsiteY1"/>
                    </a:cxn>
                    <a:cxn ang="0">
                      <a:pos x="connsiteX2" y="connsiteY2"/>
                    </a:cxn>
                    <a:cxn ang="0">
                      <a:pos x="connsiteX3" y="connsiteY3"/>
                    </a:cxn>
                  </a:cxnLst>
                  <a:rect l="l" t="t" r="r" b="b"/>
                  <a:pathLst>
                    <a:path w="437787" h="353560">
                      <a:moveTo>
                        <a:pt x="437787" y="266501"/>
                      </a:moveTo>
                      <a:cubicBezTo>
                        <a:pt x="437787" y="266501"/>
                        <a:pt x="210140" y="421653"/>
                        <a:pt x="74909" y="317712"/>
                      </a:cubicBezTo>
                      <a:cubicBezTo>
                        <a:pt x="-89868" y="191035"/>
                        <a:pt x="50968" y="10378"/>
                        <a:pt x="174294" y="797"/>
                      </a:cubicBezTo>
                      <a:cubicBezTo>
                        <a:pt x="288397" y="-8092"/>
                        <a:pt x="413466" y="55916"/>
                        <a:pt x="437787" y="266501"/>
                      </a:cubicBezTo>
                      <a:close/>
                    </a:path>
                  </a:pathLst>
                </a:custGeom>
                <a:solidFill>
                  <a:srgbClr val="F9FEFF"/>
                </a:solidFill>
                <a:ln w="2231"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283C83ED-A964-48E4-F254-617792740BCA}"/>
                    </a:ext>
                  </a:extLst>
                </p:cNvPr>
                <p:cNvSpPr/>
                <p:nvPr/>
              </p:nvSpPr>
              <p:spPr>
                <a:xfrm>
                  <a:off x="9078883" y="2869891"/>
                  <a:ext cx="356800" cy="330125"/>
                </a:xfrm>
                <a:custGeom>
                  <a:avLst/>
                  <a:gdLst>
                    <a:gd name="connsiteX0" fmla="*/ 8886 w 356800"/>
                    <a:gd name="connsiteY0" fmla="*/ 126465 h 330125"/>
                    <a:gd name="connsiteX1" fmla="*/ 165222 w 356800"/>
                    <a:gd name="connsiteY1" fmla="*/ 3473 h 330125"/>
                    <a:gd name="connsiteX2" fmla="*/ 356801 w 356800"/>
                    <a:gd name="connsiteY2" fmla="*/ 63037 h 330125"/>
                    <a:gd name="connsiteX3" fmla="*/ 189097 w 356800"/>
                    <a:gd name="connsiteY3" fmla="*/ 18414 h 330125"/>
                    <a:gd name="connsiteX4" fmla="*/ 25436 w 356800"/>
                    <a:gd name="connsiteY4" fmla="*/ 146141 h 330125"/>
                    <a:gd name="connsiteX5" fmla="*/ 93442 w 356800"/>
                    <a:gd name="connsiteY5" fmla="*/ 330126 h 330125"/>
                    <a:gd name="connsiteX6" fmla="*/ 8886 w 356800"/>
                    <a:gd name="connsiteY6" fmla="*/ 126465 h 3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800" h="330125">
                      <a:moveTo>
                        <a:pt x="8886" y="126465"/>
                      </a:moveTo>
                      <a:cubicBezTo>
                        <a:pt x="38054" y="53969"/>
                        <a:pt x="95228" y="16896"/>
                        <a:pt x="165222" y="3473"/>
                      </a:cubicBezTo>
                      <a:cubicBezTo>
                        <a:pt x="236779" y="-10240"/>
                        <a:pt x="321804" y="18102"/>
                        <a:pt x="356801" y="63037"/>
                      </a:cubicBezTo>
                      <a:cubicBezTo>
                        <a:pt x="302418" y="16873"/>
                        <a:pt x="231754" y="15087"/>
                        <a:pt x="189097" y="18414"/>
                      </a:cubicBezTo>
                      <a:cubicBezTo>
                        <a:pt x="121135" y="23618"/>
                        <a:pt x="45938" y="77219"/>
                        <a:pt x="25436" y="146141"/>
                      </a:cubicBezTo>
                      <a:cubicBezTo>
                        <a:pt x="7211" y="207447"/>
                        <a:pt x="32962" y="283627"/>
                        <a:pt x="93442" y="330126"/>
                      </a:cubicBezTo>
                      <a:cubicBezTo>
                        <a:pt x="30863" y="304889"/>
                        <a:pt x="-21510" y="202020"/>
                        <a:pt x="8886" y="126465"/>
                      </a:cubicBezTo>
                      <a:close/>
                    </a:path>
                  </a:pathLst>
                </a:custGeom>
                <a:solidFill>
                  <a:srgbClr val="773220"/>
                </a:solidFill>
                <a:ln w="2231"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DCB7C547-CDF1-74DE-4D40-0305B38CA0AF}"/>
                    </a:ext>
                  </a:extLst>
                </p:cNvPr>
                <p:cNvSpPr/>
                <p:nvPr/>
              </p:nvSpPr>
              <p:spPr>
                <a:xfrm>
                  <a:off x="9227611" y="2915786"/>
                  <a:ext cx="235911" cy="235911"/>
                </a:xfrm>
                <a:custGeom>
                  <a:avLst/>
                  <a:gdLst>
                    <a:gd name="connsiteX0" fmla="*/ 481 w 235911"/>
                    <a:gd name="connsiteY0" fmla="*/ 107392 h 235911"/>
                    <a:gd name="connsiteX1" fmla="*/ 107392 w 235911"/>
                    <a:gd name="connsiteY1" fmla="*/ 235431 h 235911"/>
                    <a:gd name="connsiteX2" fmla="*/ 235431 w 235911"/>
                    <a:gd name="connsiteY2" fmla="*/ 128520 h 235911"/>
                    <a:gd name="connsiteX3" fmla="*/ 128520 w 235911"/>
                    <a:gd name="connsiteY3" fmla="*/ 481 h 235911"/>
                    <a:gd name="connsiteX4" fmla="*/ 481 w 235911"/>
                    <a:gd name="connsiteY4" fmla="*/ 107392 h 23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11" h="235911">
                      <a:moveTo>
                        <a:pt x="481" y="107392"/>
                      </a:moveTo>
                      <a:cubicBezTo>
                        <a:pt x="-5348" y="172271"/>
                        <a:pt x="42513" y="229602"/>
                        <a:pt x="107392" y="235431"/>
                      </a:cubicBezTo>
                      <a:cubicBezTo>
                        <a:pt x="172271" y="241260"/>
                        <a:pt x="229602" y="193399"/>
                        <a:pt x="235431" y="128520"/>
                      </a:cubicBezTo>
                      <a:cubicBezTo>
                        <a:pt x="241260" y="63640"/>
                        <a:pt x="193399" y="6310"/>
                        <a:pt x="128520" y="481"/>
                      </a:cubicBezTo>
                      <a:cubicBezTo>
                        <a:pt x="63618" y="-5349"/>
                        <a:pt x="6310" y="42513"/>
                        <a:pt x="481" y="107392"/>
                      </a:cubicBezTo>
                      <a:close/>
                    </a:path>
                  </a:pathLst>
                </a:custGeom>
                <a:solidFill>
                  <a:srgbClr val="63190D"/>
                </a:solidFill>
                <a:ln w="2231" cap="flat">
                  <a:noFill/>
                  <a:prstDash val="solid"/>
                  <a:miter/>
                </a:ln>
              </p:spPr>
              <p:txBody>
                <a:bodyPr rtlCol="0" anchor="ctr"/>
                <a:lstStyle/>
                <a:p>
                  <a:endParaRPr lang="vi-VN"/>
                </a:p>
              </p:txBody>
            </p:sp>
            <p:sp>
              <p:nvSpPr>
                <p:cNvPr id="45" name="Hình tự do: Hình 44">
                  <a:extLst>
                    <a:ext uri="{FF2B5EF4-FFF2-40B4-BE49-F238E27FC236}">
                      <a16:creationId xmlns:a16="http://schemas.microsoft.com/office/drawing/2014/main" id="{99A92C8A-14A5-9D4D-E336-A97C309D4851}"/>
                    </a:ext>
                  </a:extLst>
                </p:cNvPr>
                <p:cNvSpPr/>
                <p:nvPr/>
              </p:nvSpPr>
              <p:spPr>
                <a:xfrm>
                  <a:off x="9231753" y="2972703"/>
                  <a:ext cx="65437" cy="65437"/>
                </a:xfrm>
                <a:custGeom>
                  <a:avLst/>
                  <a:gdLst>
                    <a:gd name="connsiteX0" fmla="*/ 135 w 65437"/>
                    <a:gd name="connsiteY0" fmla="*/ 29795 h 65437"/>
                    <a:gd name="connsiteX1" fmla="*/ 29794 w 65437"/>
                    <a:gd name="connsiteY1" fmla="*/ 65305 h 65437"/>
                    <a:gd name="connsiteX2" fmla="*/ 65305 w 65437"/>
                    <a:gd name="connsiteY2" fmla="*/ 35646 h 65437"/>
                    <a:gd name="connsiteX3" fmla="*/ 35646 w 65437"/>
                    <a:gd name="connsiteY3" fmla="*/ 135 h 65437"/>
                    <a:gd name="connsiteX4" fmla="*/ 135 w 65437"/>
                    <a:gd name="connsiteY4" fmla="*/ 29795 h 65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37" h="65437">
                      <a:moveTo>
                        <a:pt x="135" y="29795"/>
                      </a:moveTo>
                      <a:cubicBezTo>
                        <a:pt x="-1495" y="47795"/>
                        <a:pt x="11794" y="63697"/>
                        <a:pt x="29794" y="65305"/>
                      </a:cubicBezTo>
                      <a:cubicBezTo>
                        <a:pt x="47795" y="66913"/>
                        <a:pt x="63697" y="53647"/>
                        <a:pt x="65305" y="35646"/>
                      </a:cubicBezTo>
                      <a:cubicBezTo>
                        <a:pt x="66913" y="17645"/>
                        <a:pt x="53647" y="1743"/>
                        <a:pt x="35646" y="135"/>
                      </a:cubicBezTo>
                      <a:cubicBezTo>
                        <a:pt x="17645" y="-1495"/>
                        <a:pt x="1743" y="11794"/>
                        <a:pt x="135" y="29795"/>
                      </a:cubicBezTo>
                      <a:close/>
                    </a:path>
                  </a:pathLst>
                </a:custGeom>
                <a:solidFill>
                  <a:srgbClr val="FEFFFE"/>
                </a:solidFill>
                <a:ln w="2231" cap="flat">
                  <a:noFill/>
                  <a:prstDash val="solid"/>
                  <a:miter/>
                </a:ln>
              </p:spPr>
              <p:txBody>
                <a:bodyPr rtlCol="0" anchor="ctr"/>
                <a:lstStyle/>
                <a:p>
                  <a:endParaRPr lang="vi-VN"/>
                </a:p>
              </p:txBody>
            </p:sp>
          </p:grpSp>
          <p:sp>
            <p:nvSpPr>
              <p:cNvPr id="46" name="Hình tự do: Hình 45">
                <a:extLst>
                  <a:ext uri="{FF2B5EF4-FFF2-40B4-BE49-F238E27FC236}">
                    <a16:creationId xmlns:a16="http://schemas.microsoft.com/office/drawing/2014/main" id="{AC0C3374-4BA7-A18A-2967-B7CE5498A829}"/>
                  </a:ext>
                </a:extLst>
              </p:cNvPr>
              <p:cNvSpPr/>
              <p:nvPr/>
            </p:nvSpPr>
            <p:spPr>
              <a:xfrm>
                <a:off x="8637342" y="3087187"/>
                <a:ext cx="509088" cy="560086"/>
              </a:xfrm>
              <a:custGeom>
                <a:avLst/>
                <a:gdLst>
                  <a:gd name="connsiteX0" fmla="*/ 51437 w 509088"/>
                  <a:gd name="connsiteY0" fmla="*/ 377015 h 560086"/>
                  <a:gd name="connsiteX1" fmla="*/ 468719 w 509088"/>
                  <a:gd name="connsiteY1" fmla="*/ 540252 h 560086"/>
                  <a:gd name="connsiteX2" fmla="*/ 181597 w 509088"/>
                  <a:gd name="connsiteY2" fmla="*/ 759 h 560086"/>
                  <a:gd name="connsiteX3" fmla="*/ 51437 w 509088"/>
                  <a:gd name="connsiteY3" fmla="*/ 377015 h 560086"/>
                </a:gdLst>
                <a:ahLst/>
                <a:cxnLst>
                  <a:cxn ang="0">
                    <a:pos x="connsiteX0" y="connsiteY0"/>
                  </a:cxn>
                  <a:cxn ang="0">
                    <a:pos x="connsiteX1" y="connsiteY1"/>
                  </a:cxn>
                  <a:cxn ang="0">
                    <a:pos x="connsiteX2" y="connsiteY2"/>
                  </a:cxn>
                  <a:cxn ang="0">
                    <a:pos x="connsiteX3" y="connsiteY3"/>
                  </a:cxn>
                </a:cxnLst>
                <a:rect l="l" t="t" r="r" b="b"/>
                <a:pathLst>
                  <a:path w="509088" h="560086">
                    <a:moveTo>
                      <a:pt x="51437" y="377015"/>
                    </a:moveTo>
                    <a:cubicBezTo>
                      <a:pt x="147628" y="536209"/>
                      <a:pt x="347626" y="594634"/>
                      <a:pt x="468719" y="540252"/>
                    </a:cubicBezTo>
                    <a:cubicBezTo>
                      <a:pt x="589812" y="485847"/>
                      <a:pt x="422265" y="-22267"/>
                      <a:pt x="181597" y="759"/>
                    </a:cubicBezTo>
                    <a:cubicBezTo>
                      <a:pt x="-18848" y="19921"/>
                      <a:pt x="-38993" y="227401"/>
                      <a:pt x="51437" y="377015"/>
                    </a:cubicBezTo>
                    <a:close/>
                  </a:path>
                </a:pathLst>
              </a:custGeom>
              <a:solidFill>
                <a:srgbClr val="FFC19F"/>
              </a:solidFill>
              <a:ln w="2231"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B24D3219-4FCB-3D14-852F-A1A64FD2511C}"/>
                  </a:ext>
                </a:extLst>
              </p:cNvPr>
              <p:cNvSpPr/>
              <p:nvPr/>
            </p:nvSpPr>
            <p:spPr>
              <a:xfrm>
                <a:off x="8812452" y="3238135"/>
                <a:ext cx="204110" cy="261652"/>
              </a:xfrm>
              <a:custGeom>
                <a:avLst/>
                <a:gdLst>
                  <a:gd name="connsiteX0" fmla="*/ 14281 w 204110"/>
                  <a:gd name="connsiteY0" fmla="*/ 177290 h 261652"/>
                  <a:gd name="connsiteX1" fmla="*/ 201415 w 204110"/>
                  <a:gd name="connsiteY1" fmla="*/ 246301 h 261652"/>
                  <a:gd name="connsiteX2" fmla="*/ 69133 w 204110"/>
                  <a:gd name="connsiteY2" fmla="*/ 385 h 261652"/>
                  <a:gd name="connsiteX3" fmla="*/ 14281 w 204110"/>
                  <a:gd name="connsiteY3" fmla="*/ 177290 h 261652"/>
                </a:gdLst>
                <a:ahLst/>
                <a:cxnLst>
                  <a:cxn ang="0">
                    <a:pos x="connsiteX0" y="connsiteY0"/>
                  </a:cxn>
                  <a:cxn ang="0">
                    <a:pos x="connsiteX1" y="connsiteY1"/>
                  </a:cxn>
                  <a:cxn ang="0">
                    <a:pos x="connsiteX2" y="connsiteY2"/>
                  </a:cxn>
                  <a:cxn ang="0">
                    <a:pos x="connsiteX3" y="connsiteY3"/>
                  </a:cxn>
                </a:cxnLst>
                <a:rect l="l" t="t" r="r" b="b"/>
                <a:pathLst>
                  <a:path w="204110" h="261652">
                    <a:moveTo>
                      <a:pt x="14281" y="177290"/>
                    </a:moveTo>
                    <a:cubicBezTo>
                      <a:pt x="45705" y="247261"/>
                      <a:pt x="145693" y="284648"/>
                      <a:pt x="201415" y="246301"/>
                    </a:cubicBezTo>
                    <a:cubicBezTo>
                      <a:pt x="223146" y="231337"/>
                      <a:pt x="107502" y="-10938"/>
                      <a:pt x="69133" y="385"/>
                    </a:cubicBezTo>
                    <a:cubicBezTo>
                      <a:pt x="4231" y="19502"/>
                      <a:pt x="-17142" y="107296"/>
                      <a:pt x="14281" y="177290"/>
                    </a:cubicBezTo>
                    <a:close/>
                  </a:path>
                </a:pathLst>
              </a:custGeom>
              <a:solidFill>
                <a:srgbClr val="E0956C"/>
              </a:solidFill>
              <a:ln w="2231"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FC6F3ACB-E967-EC4F-12EF-56FA0FF0D27D}"/>
                  </a:ext>
                </a:extLst>
              </p:cNvPr>
              <p:cNvSpPr/>
              <p:nvPr/>
            </p:nvSpPr>
            <p:spPr>
              <a:xfrm>
                <a:off x="9629644" y="3264159"/>
                <a:ext cx="174076" cy="129513"/>
              </a:xfrm>
              <a:custGeom>
                <a:avLst/>
                <a:gdLst>
                  <a:gd name="connsiteX0" fmla="*/ 89722 w 174076"/>
                  <a:gd name="connsiteY0" fmla="*/ 0 h 129513"/>
                  <a:gd name="connsiteX1" fmla="*/ 84384 w 174076"/>
                  <a:gd name="connsiteY1" fmla="*/ 179 h 129513"/>
                  <a:gd name="connsiteX2" fmla="*/ 231 w 174076"/>
                  <a:gd name="connsiteY2" fmla="*/ 108743 h 129513"/>
                  <a:gd name="connsiteX3" fmla="*/ 8360 w 174076"/>
                  <a:gd name="connsiteY3" fmla="*/ 129156 h 129513"/>
                  <a:gd name="connsiteX4" fmla="*/ 21001 w 174076"/>
                  <a:gd name="connsiteY4" fmla="*/ 115331 h 129513"/>
                  <a:gd name="connsiteX5" fmla="*/ 85233 w 174076"/>
                  <a:gd name="connsiteY5" fmla="*/ 23540 h 129513"/>
                  <a:gd name="connsiteX6" fmla="*/ 153261 w 174076"/>
                  <a:gd name="connsiteY6" fmla="*/ 106197 h 129513"/>
                  <a:gd name="connsiteX7" fmla="*/ 166304 w 174076"/>
                  <a:gd name="connsiteY7" fmla="*/ 117833 h 129513"/>
                  <a:gd name="connsiteX8" fmla="*/ 173696 w 174076"/>
                  <a:gd name="connsiteY8" fmla="*/ 96102 h 129513"/>
                  <a:gd name="connsiteX9" fmla="*/ 89722 w 174076"/>
                  <a:gd name="connsiteY9" fmla="*/ 0 h 12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076" h="129513">
                    <a:moveTo>
                      <a:pt x="89722" y="0"/>
                    </a:moveTo>
                    <a:cubicBezTo>
                      <a:pt x="87913" y="0"/>
                      <a:pt x="86148" y="45"/>
                      <a:pt x="84384" y="179"/>
                    </a:cubicBezTo>
                    <a:cubicBezTo>
                      <a:pt x="43536" y="3685"/>
                      <a:pt x="9053" y="41585"/>
                      <a:pt x="231" y="108743"/>
                    </a:cubicBezTo>
                    <a:cubicBezTo>
                      <a:pt x="-975" y="118212"/>
                      <a:pt x="2665" y="127369"/>
                      <a:pt x="8360" y="129156"/>
                    </a:cubicBezTo>
                    <a:cubicBezTo>
                      <a:pt x="14122" y="131121"/>
                      <a:pt x="19750" y="124778"/>
                      <a:pt x="21001" y="115331"/>
                    </a:cubicBezTo>
                    <a:cubicBezTo>
                      <a:pt x="27701" y="63941"/>
                      <a:pt x="54144" y="26198"/>
                      <a:pt x="85233" y="23540"/>
                    </a:cubicBezTo>
                    <a:cubicBezTo>
                      <a:pt x="117349" y="21842"/>
                      <a:pt x="142720" y="44600"/>
                      <a:pt x="153261" y="106197"/>
                    </a:cubicBezTo>
                    <a:cubicBezTo>
                      <a:pt x="154869" y="115465"/>
                      <a:pt x="160609" y="120513"/>
                      <a:pt x="166304" y="117833"/>
                    </a:cubicBezTo>
                    <a:cubicBezTo>
                      <a:pt x="171955" y="115063"/>
                      <a:pt x="175237" y="105303"/>
                      <a:pt x="173696" y="96102"/>
                    </a:cubicBezTo>
                    <a:cubicBezTo>
                      <a:pt x="158934" y="9067"/>
                      <a:pt x="114825" y="112"/>
                      <a:pt x="89722" y="0"/>
                    </a:cubicBezTo>
                    <a:close/>
                  </a:path>
                </a:pathLst>
              </a:custGeom>
              <a:solidFill>
                <a:srgbClr val="934341"/>
              </a:solidFill>
              <a:ln w="2231" cap="flat">
                <a:noFill/>
                <a:prstDash val="solid"/>
                <a:miter/>
              </a:ln>
            </p:spPr>
            <p:txBody>
              <a:bodyPr rtlCol="0" anchor="ctr"/>
              <a:lstStyle/>
              <a:p>
                <a:endParaRPr lang="vi-VN"/>
              </a:p>
            </p:txBody>
          </p:sp>
        </p:grpSp>
        <p:sp>
          <p:nvSpPr>
            <p:cNvPr id="49" name="Hình tự do: Hình 48">
              <a:extLst>
                <a:ext uri="{FF2B5EF4-FFF2-40B4-BE49-F238E27FC236}">
                  <a16:creationId xmlns:a16="http://schemas.microsoft.com/office/drawing/2014/main" id="{F9F62FF0-77E9-7C15-F755-754D086BD6F0}"/>
                </a:ext>
              </a:extLst>
            </p:cNvPr>
            <p:cNvSpPr/>
            <p:nvPr/>
          </p:nvSpPr>
          <p:spPr>
            <a:xfrm>
              <a:off x="9161058" y="3961596"/>
              <a:ext cx="758484" cy="552914"/>
            </a:xfrm>
            <a:custGeom>
              <a:avLst/>
              <a:gdLst>
                <a:gd name="connsiteX0" fmla="*/ 758485 w 758484"/>
                <a:gd name="connsiteY0" fmla="*/ 79709 h 552914"/>
                <a:gd name="connsiteX1" fmla="*/ 598799 w 758484"/>
                <a:gd name="connsiteY1" fmla="*/ 29682 h 552914"/>
                <a:gd name="connsiteX2" fmla="*/ 403915 w 758484"/>
                <a:gd name="connsiteY2" fmla="*/ 329065 h 552914"/>
                <a:gd name="connsiteX3" fmla="*/ 8721 w 758484"/>
                <a:gd name="connsiteY3" fmla="*/ 0 h 552914"/>
                <a:gd name="connsiteX4" fmla="*/ 29714 w 758484"/>
                <a:gd name="connsiteY4" fmla="*/ 253130 h 552914"/>
                <a:gd name="connsiteX5" fmla="*/ 438376 w 758484"/>
                <a:gd name="connsiteY5" fmla="*/ 551374 h 552914"/>
                <a:gd name="connsiteX6" fmla="*/ 758485 w 758484"/>
                <a:gd name="connsiteY6" fmla="*/ 79709 h 55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484" h="552914">
                  <a:moveTo>
                    <a:pt x="758485" y="79709"/>
                  </a:moveTo>
                  <a:cubicBezTo>
                    <a:pt x="745933" y="65348"/>
                    <a:pt x="669038" y="72741"/>
                    <a:pt x="598799" y="29682"/>
                  </a:cubicBezTo>
                  <a:cubicBezTo>
                    <a:pt x="530279" y="206564"/>
                    <a:pt x="503121" y="314883"/>
                    <a:pt x="403915" y="329065"/>
                  </a:cubicBezTo>
                  <a:cubicBezTo>
                    <a:pt x="289075" y="345480"/>
                    <a:pt x="150383" y="156090"/>
                    <a:pt x="8721" y="0"/>
                  </a:cubicBezTo>
                  <a:cubicBezTo>
                    <a:pt x="-8610" y="46677"/>
                    <a:pt x="658" y="159083"/>
                    <a:pt x="29714" y="253130"/>
                  </a:cubicBezTo>
                  <a:cubicBezTo>
                    <a:pt x="92695" y="456947"/>
                    <a:pt x="308863" y="567454"/>
                    <a:pt x="438376" y="551374"/>
                  </a:cubicBezTo>
                  <a:cubicBezTo>
                    <a:pt x="623947" y="528348"/>
                    <a:pt x="757167" y="311287"/>
                    <a:pt x="758485" y="79709"/>
                  </a:cubicBezTo>
                  <a:close/>
                </a:path>
              </a:pathLst>
            </a:custGeom>
            <a:solidFill>
              <a:srgbClr val="000000">
                <a:alpha val="24000"/>
              </a:srgbClr>
            </a:solidFill>
            <a:ln w="2231" cap="flat">
              <a:noFill/>
              <a:prstDash val="solid"/>
              <a:miter/>
            </a:ln>
          </p:spPr>
          <p:txBody>
            <a:bodyPr rtlCol="0" anchor="ctr"/>
            <a:lstStyle/>
            <a:p>
              <a:endParaRPr lang="vi-VN"/>
            </a:p>
          </p:txBody>
        </p:sp>
        <p:sp>
          <p:nvSpPr>
            <p:cNvPr id="50" name="Hình tự do: Hình 49">
              <a:extLst>
                <a:ext uri="{FF2B5EF4-FFF2-40B4-BE49-F238E27FC236}">
                  <a16:creationId xmlns:a16="http://schemas.microsoft.com/office/drawing/2014/main" id="{C7C26102-119B-E439-EA6C-79E77D90ECB3}"/>
                </a:ext>
              </a:extLst>
            </p:cNvPr>
            <p:cNvSpPr/>
            <p:nvPr/>
          </p:nvSpPr>
          <p:spPr>
            <a:xfrm>
              <a:off x="9152722" y="3935845"/>
              <a:ext cx="743839" cy="539615"/>
            </a:xfrm>
            <a:custGeom>
              <a:avLst/>
              <a:gdLst>
                <a:gd name="connsiteX0" fmla="*/ 743840 w 743839"/>
                <a:gd name="connsiteY0" fmla="*/ 98804 h 539615"/>
                <a:gd name="connsiteX1" fmla="*/ 583953 w 743839"/>
                <a:gd name="connsiteY1" fmla="*/ 16370 h 539615"/>
                <a:gd name="connsiteX2" fmla="*/ 386657 w 743839"/>
                <a:gd name="connsiteY2" fmla="*/ 284308 h 539615"/>
                <a:gd name="connsiteX3" fmla="*/ 11384 w 743839"/>
                <a:gd name="connsiteY3" fmla="*/ 0 h 539615"/>
                <a:gd name="connsiteX4" fmla="*/ 28737 w 743839"/>
                <a:gd name="connsiteY4" fmla="*/ 266776 h 539615"/>
                <a:gd name="connsiteX5" fmla="*/ 445707 w 743839"/>
                <a:gd name="connsiteY5" fmla="*/ 538063 h 539615"/>
                <a:gd name="connsiteX6" fmla="*/ 743840 w 743839"/>
                <a:gd name="connsiteY6" fmla="*/ 98804 h 5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839" h="539615">
                  <a:moveTo>
                    <a:pt x="743840" y="98804"/>
                  </a:moveTo>
                  <a:cubicBezTo>
                    <a:pt x="731110" y="83863"/>
                    <a:pt x="655800" y="60591"/>
                    <a:pt x="583953" y="16370"/>
                  </a:cubicBezTo>
                  <a:cubicBezTo>
                    <a:pt x="510118" y="204219"/>
                    <a:pt x="489392" y="267647"/>
                    <a:pt x="386657" y="284308"/>
                  </a:cubicBezTo>
                  <a:cubicBezTo>
                    <a:pt x="267730" y="303582"/>
                    <a:pt x="155079" y="162299"/>
                    <a:pt x="11384" y="0"/>
                  </a:cubicBezTo>
                  <a:cubicBezTo>
                    <a:pt x="-7309" y="49559"/>
                    <a:pt x="-3959" y="169558"/>
                    <a:pt x="28737" y="266776"/>
                  </a:cubicBezTo>
                  <a:cubicBezTo>
                    <a:pt x="95872" y="466372"/>
                    <a:pt x="311214" y="552513"/>
                    <a:pt x="445707" y="538063"/>
                  </a:cubicBezTo>
                  <a:cubicBezTo>
                    <a:pt x="606577" y="520777"/>
                    <a:pt x="701852" y="315598"/>
                    <a:pt x="743840" y="98804"/>
                  </a:cubicBezTo>
                  <a:close/>
                </a:path>
              </a:pathLst>
            </a:custGeom>
            <a:solidFill>
              <a:srgbClr val="FFC19F"/>
            </a:solidFill>
            <a:ln w="2231" cap="flat">
              <a:noFill/>
              <a:prstDash val="solid"/>
              <a:miter/>
            </a:ln>
          </p:spPr>
          <p:txBody>
            <a:bodyPr rtlCol="0" anchor="ctr"/>
            <a:lstStyle/>
            <a:p>
              <a:endParaRPr lang="vi-VN"/>
            </a:p>
          </p:txBody>
        </p:sp>
        <p:sp>
          <p:nvSpPr>
            <p:cNvPr id="51" name="Hình tự do: Hình 50">
              <a:extLst>
                <a:ext uri="{FF2B5EF4-FFF2-40B4-BE49-F238E27FC236}">
                  <a16:creationId xmlns:a16="http://schemas.microsoft.com/office/drawing/2014/main" id="{26FFBB9A-8243-187C-7821-EFB08742D50F}"/>
                </a:ext>
              </a:extLst>
            </p:cNvPr>
            <p:cNvSpPr/>
            <p:nvPr/>
          </p:nvSpPr>
          <p:spPr>
            <a:xfrm>
              <a:off x="9832888" y="3802892"/>
              <a:ext cx="562555" cy="926444"/>
            </a:xfrm>
            <a:custGeom>
              <a:avLst/>
              <a:gdLst>
                <a:gd name="connsiteX0" fmla="*/ 89491 w 562555"/>
                <a:gd name="connsiteY0" fmla="*/ 925776 h 926444"/>
                <a:gd name="connsiteX1" fmla="*/ 0 w 562555"/>
                <a:gd name="connsiteY1" fmla="*/ 805666 h 926444"/>
                <a:gd name="connsiteX2" fmla="*/ 328283 w 562555"/>
                <a:gd name="connsiteY2" fmla="*/ 564082 h 926444"/>
                <a:gd name="connsiteX3" fmla="*/ 301281 w 562555"/>
                <a:gd name="connsiteY3" fmla="*/ 0 h 926444"/>
                <a:gd name="connsiteX4" fmla="*/ 459337 w 562555"/>
                <a:gd name="connsiteY4" fmla="*/ 134203 h 926444"/>
                <a:gd name="connsiteX5" fmla="*/ 553585 w 562555"/>
                <a:gd name="connsiteY5" fmla="*/ 600732 h 926444"/>
                <a:gd name="connsiteX6" fmla="*/ 89491 w 562555"/>
                <a:gd name="connsiteY6" fmla="*/ 925776 h 9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555" h="926444">
                  <a:moveTo>
                    <a:pt x="89491" y="925776"/>
                  </a:moveTo>
                  <a:cubicBezTo>
                    <a:pt x="31892" y="933951"/>
                    <a:pt x="33076" y="865520"/>
                    <a:pt x="0" y="805666"/>
                  </a:cubicBezTo>
                  <a:cubicBezTo>
                    <a:pt x="228943" y="710078"/>
                    <a:pt x="307200" y="638520"/>
                    <a:pt x="328283" y="564082"/>
                  </a:cubicBezTo>
                  <a:cubicBezTo>
                    <a:pt x="353565" y="474837"/>
                    <a:pt x="361493" y="208262"/>
                    <a:pt x="301281" y="0"/>
                  </a:cubicBezTo>
                  <a:cubicBezTo>
                    <a:pt x="353163" y="10720"/>
                    <a:pt x="424273" y="76404"/>
                    <a:pt x="459337" y="134203"/>
                  </a:cubicBezTo>
                  <a:cubicBezTo>
                    <a:pt x="555215" y="292237"/>
                    <a:pt x="577772" y="453798"/>
                    <a:pt x="553585" y="600732"/>
                  </a:cubicBezTo>
                  <a:cubicBezTo>
                    <a:pt x="527298" y="760373"/>
                    <a:pt x="332057" y="905565"/>
                    <a:pt x="89491" y="925776"/>
                  </a:cubicBezTo>
                  <a:close/>
                </a:path>
              </a:pathLst>
            </a:custGeom>
            <a:solidFill>
              <a:srgbClr val="FFC19F"/>
            </a:solidFill>
            <a:ln w="2231" cap="flat">
              <a:noFill/>
              <a:prstDash val="solid"/>
              <a:miter/>
            </a:ln>
          </p:spPr>
          <p:txBody>
            <a:bodyPr rtlCol="0" anchor="ctr"/>
            <a:lstStyle/>
            <a:p>
              <a:endParaRPr lang="vi-VN"/>
            </a:p>
          </p:txBody>
        </p:sp>
        <p:sp>
          <p:nvSpPr>
            <p:cNvPr id="52" name="Hình tự do: Hình 51">
              <a:extLst>
                <a:ext uri="{FF2B5EF4-FFF2-40B4-BE49-F238E27FC236}">
                  <a16:creationId xmlns:a16="http://schemas.microsoft.com/office/drawing/2014/main" id="{CB3B7915-42EE-5A5A-5B96-64AE6492E9D3}"/>
                </a:ext>
              </a:extLst>
            </p:cNvPr>
            <p:cNvSpPr/>
            <p:nvPr/>
          </p:nvSpPr>
          <p:spPr>
            <a:xfrm>
              <a:off x="9940671" y="3712647"/>
              <a:ext cx="502396" cy="509358"/>
            </a:xfrm>
            <a:custGeom>
              <a:avLst/>
              <a:gdLst>
                <a:gd name="connsiteX0" fmla="*/ 192181 w 502396"/>
                <a:gd name="connsiteY0" fmla="*/ 509359 h 509358"/>
                <a:gd name="connsiteX1" fmla="*/ 502396 w 502396"/>
                <a:gd name="connsiteY1" fmla="*/ 401599 h 509358"/>
                <a:gd name="connsiteX2" fmla="*/ 252304 w 502396"/>
                <a:gd name="connsiteY2" fmla="*/ 40016 h 509358"/>
                <a:gd name="connsiteX3" fmla="*/ 0 w 502396"/>
                <a:gd name="connsiteY3" fmla="*/ 2183 h 509358"/>
                <a:gd name="connsiteX4" fmla="*/ 192181 w 502396"/>
                <a:gd name="connsiteY4" fmla="*/ 509359 h 509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396" h="509358">
                  <a:moveTo>
                    <a:pt x="192181" y="509359"/>
                  </a:moveTo>
                  <a:cubicBezTo>
                    <a:pt x="295519" y="500671"/>
                    <a:pt x="454759" y="430208"/>
                    <a:pt x="502396" y="401599"/>
                  </a:cubicBezTo>
                  <a:cubicBezTo>
                    <a:pt x="454759" y="310232"/>
                    <a:pt x="313431" y="82272"/>
                    <a:pt x="252304" y="40016"/>
                  </a:cubicBezTo>
                  <a:cubicBezTo>
                    <a:pt x="188854" y="-3825"/>
                    <a:pt x="51122" y="-2373"/>
                    <a:pt x="0" y="2183"/>
                  </a:cubicBezTo>
                  <a:cubicBezTo>
                    <a:pt x="45538" y="176743"/>
                    <a:pt x="192181" y="509359"/>
                    <a:pt x="192181" y="509359"/>
                  </a:cubicBezTo>
                  <a:close/>
                </a:path>
              </a:pathLst>
            </a:custGeom>
            <a:solidFill>
              <a:srgbClr val="EF5A18"/>
            </a:solidFill>
            <a:ln w="2231"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EAB03B00-11C8-0C29-6A51-8C32B58CC146}"/>
                </a:ext>
              </a:extLst>
            </p:cNvPr>
            <p:cNvSpPr/>
            <p:nvPr/>
          </p:nvSpPr>
          <p:spPr>
            <a:xfrm>
              <a:off x="9659891" y="3504535"/>
              <a:ext cx="427507" cy="541376"/>
            </a:xfrm>
            <a:custGeom>
              <a:avLst/>
              <a:gdLst>
                <a:gd name="connsiteX0" fmla="*/ 389120 w 427507"/>
                <a:gd name="connsiteY0" fmla="*/ 386464 h 541376"/>
                <a:gd name="connsiteX1" fmla="*/ 366362 w 427507"/>
                <a:gd name="connsiteY1" fmla="*/ 303717 h 541376"/>
                <a:gd name="connsiteX2" fmla="*/ 333844 w 427507"/>
                <a:gd name="connsiteY2" fmla="*/ 226197 h 541376"/>
                <a:gd name="connsiteX3" fmla="*/ 407367 w 427507"/>
                <a:gd name="connsiteY3" fmla="*/ 1141 h 541376"/>
                <a:gd name="connsiteX4" fmla="*/ 145906 w 427507"/>
                <a:gd name="connsiteY4" fmla="*/ 191156 h 541376"/>
                <a:gd name="connsiteX5" fmla="*/ 20547 w 427507"/>
                <a:gd name="connsiteY5" fmla="*/ 95970 h 541376"/>
                <a:gd name="connsiteX6" fmla="*/ 24009 w 427507"/>
                <a:gd name="connsiteY6" fmla="*/ 384320 h 541376"/>
                <a:gd name="connsiteX7" fmla="*/ 270215 w 427507"/>
                <a:gd name="connsiteY7" fmla="*/ 540499 h 541376"/>
                <a:gd name="connsiteX8" fmla="*/ 389120 w 427507"/>
                <a:gd name="connsiteY8" fmla="*/ 386464 h 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07" h="541376">
                  <a:moveTo>
                    <a:pt x="389120" y="386464"/>
                  </a:moveTo>
                  <a:cubicBezTo>
                    <a:pt x="411521" y="361026"/>
                    <a:pt x="417841" y="309837"/>
                    <a:pt x="366362" y="303717"/>
                  </a:cubicBezTo>
                  <a:cubicBezTo>
                    <a:pt x="368886" y="259497"/>
                    <a:pt x="365625" y="234438"/>
                    <a:pt x="333844" y="226197"/>
                  </a:cubicBezTo>
                  <a:cubicBezTo>
                    <a:pt x="406786" y="157007"/>
                    <a:pt x="457550" y="51034"/>
                    <a:pt x="407367" y="1141"/>
                  </a:cubicBezTo>
                  <a:cubicBezTo>
                    <a:pt x="389075" y="-17039"/>
                    <a:pt x="169602" y="188074"/>
                    <a:pt x="145906" y="191156"/>
                  </a:cubicBezTo>
                  <a:cubicBezTo>
                    <a:pt x="117743" y="194796"/>
                    <a:pt x="79553" y="96997"/>
                    <a:pt x="20547" y="95970"/>
                  </a:cubicBezTo>
                  <a:cubicBezTo>
                    <a:pt x="-1920" y="95590"/>
                    <a:pt x="-12708" y="292930"/>
                    <a:pt x="24009" y="384320"/>
                  </a:cubicBezTo>
                  <a:cubicBezTo>
                    <a:pt x="49000" y="446519"/>
                    <a:pt x="201696" y="552068"/>
                    <a:pt x="270215" y="540499"/>
                  </a:cubicBezTo>
                  <a:cubicBezTo>
                    <a:pt x="356982" y="525804"/>
                    <a:pt x="477494" y="416547"/>
                    <a:pt x="389120" y="386464"/>
                  </a:cubicBezTo>
                  <a:close/>
                </a:path>
              </a:pathLst>
            </a:custGeom>
            <a:solidFill>
              <a:srgbClr val="000000">
                <a:alpha val="24000"/>
              </a:srgbClr>
            </a:solidFill>
            <a:ln w="2231" cap="flat">
              <a:noFill/>
              <a:prstDash val="solid"/>
              <a:miter/>
            </a:ln>
          </p:spPr>
          <p:txBody>
            <a:bodyPr rtlCol="0" anchor="ctr"/>
            <a:lstStyle/>
            <a:p>
              <a:endParaRPr lang="vi-VN"/>
            </a:p>
          </p:txBody>
        </p:sp>
        <p:sp>
          <p:nvSpPr>
            <p:cNvPr id="54" name="Hình tự do: Hình 53">
              <a:extLst>
                <a:ext uri="{FF2B5EF4-FFF2-40B4-BE49-F238E27FC236}">
                  <a16:creationId xmlns:a16="http://schemas.microsoft.com/office/drawing/2014/main" id="{275FB337-B356-02FB-81E9-16CBD760CAA3}"/>
                </a:ext>
              </a:extLst>
            </p:cNvPr>
            <p:cNvSpPr/>
            <p:nvPr/>
          </p:nvSpPr>
          <p:spPr>
            <a:xfrm>
              <a:off x="9671882" y="3501445"/>
              <a:ext cx="407952" cy="547687"/>
            </a:xfrm>
            <a:custGeom>
              <a:avLst/>
              <a:gdLst>
                <a:gd name="connsiteX0" fmla="*/ 403885 w 407952"/>
                <a:gd name="connsiteY0" fmla="*/ 382519 h 547687"/>
                <a:gd name="connsiteX1" fmla="*/ 359865 w 407952"/>
                <a:gd name="connsiteY1" fmla="*/ 367354 h 547687"/>
                <a:gd name="connsiteX2" fmla="*/ 378536 w 407952"/>
                <a:gd name="connsiteY2" fmla="*/ 301425 h 547687"/>
                <a:gd name="connsiteX3" fmla="*/ 321250 w 407952"/>
                <a:gd name="connsiteY3" fmla="*/ 288583 h 547687"/>
                <a:gd name="connsiteX4" fmla="*/ 337152 w 407952"/>
                <a:gd name="connsiteY4" fmla="*/ 229399 h 547687"/>
                <a:gd name="connsiteX5" fmla="*/ 276493 w 407952"/>
                <a:gd name="connsiteY5" fmla="*/ 219840 h 547687"/>
                <a:gd name="connsiteX6" fmla="*/ 392070 w 407952"/>
                <a:gd name="connsiteY6" fmla="*/ 1305 h 547687"/>
                <a:gd name="connsiteX7" fmla="*/ 151492 w 407952"/>
                <a:gd name="connsiteY7" fmla="*/ 212894 h 547687"/>
                <a:gd name="connsiteX8" fmla="*/ 87238 w 407952"/>
                <a:gd name="connsiteY8" fmla="*/ 189355 h 547687"/>
                <a:gd name="connsiteX9" fmla="*/ 8556 w 407952"/>
                <a:gd name="connsiteY9" fmla="*/ 99060 h 547687"/>
                <a:gd name="connsiteX10" fmla="*/ 22738 w 407952"/>
                <a:gd name="connsiteY10" fmla="*/ 352324 h 547687"/>
                <a:gd name="connsiteX11" fmla="*/ 29505 w 407952"/>
                <a:gd name="connsiteY11" fmla="*/ 405947 h 547687"/>
                <a:gd name="connsiteX12" fmla="*/ 171302 w 407952"/>
                <a:gd name="connsiteY12" fmla="*/ 547207 h 547687"/>
                <a:gd name="connsiteX13" fmla="*/ 352227 w 407952"/>
                <a:gd name="connsiteY13" fmla="*/ 470379 h 547687"/>
                <a:gd name="connsiteX14" fmla="*/ 353254 w 407952"/>
                <a:gd name="connsiteY14" fmla="*/ 469821 h 547687"/>
                <a:gd name="connsiteX15" fmla="*/ 403885 w 407952"/>
                <a:gd name="connsiteY15" fmla="*/ 38251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7952" h="547687">
                  <a:moveTo>
                    <a:pt x="403885" y="382519"/>
                  </a:moveTo>
                  <a:cubicBezTo>
                    <a:pt x="396470" y="370302"/>
                    <a:pt x="379921" y="365500"/>
                    <a:pt x="359865" y="367354"/>
                  </a:cubicBezTo>
                  <a:cubicBezTo>
                    <a:pt x="380792" y="343569"/>
                    <a:pt x="389234" y="317952"/>
                    <a:pt x="378536" y="301425"/>
                  </a:cubicBezTo>
                  <a:cubicBezTo>
                    <a:pt x="369067" y="286841"/>
                    <a:pt x="347068" y="282866"/>
                    <a:pt x="321250" y="288583"/>
                  </a:cubicBezTo>
                  <a:cubicBezTo>
                    <a:pt x="339474" y="266629"/>
                    <a:pt x="346621" y="243983"/>
                    <a:pt x="337152" y="229399"/>
                  </a:cubicBezTo>
                  <a:cubicBezTo>
                    <a:pt x="327682" y="214793"/>
                    <a:pt x="304031" y="212090"/>
                    <a:pt x="276493" y="219840"/>
                  </a:cubicBezTo>
                  <a:cubicBezTo>
                    <a:pt x="344946" y="155452"/>
                    <a:pt x="441405" y="50104"/>
                    <a:pt x="392070" y="1305"/>
                  </a:cubicBezTo>
                  <a:cubicBezTo>
                    <a:pt x="374092" y="-16473"/>
                    <a:pt x="217019" y="152236"/>
                    <a:pt x="151492" y="212894"/>
                  </a:cubicBezTo>
                  <a:cubicBezTo>
                    <a:pt x="125629" y="231342"/>
                    <a:pt x="101263" y="233866"/>
                    <a:pt x="87238" y="189355"/>
                  </a:cubicBezTo>
                  <a:cubicBezTo>
                    <a:pt x="64792" y="132873"/>
                    <a:pt x="39265" y="106899"/>
                    <a:pt x="8556" y="99060"/>
                  </a:cubicBezTo>
                  <a:cubicBezTo>
                    <a:pt x="-12572" y="93677"/>
                    <a:pt x="10589" y="258567"/>
                    <a:pt x="22738" y="352324"/>
                  </a:cubicBezTo>
                  <a:cubicBezTo>
                    <a:pt x="22224" y="369119"/>
                    <a:pt x="24324" y="386561"/>
                    <a:pt x="29505" y="405947"/>
                  </a:cubicBezTo>
                  <a:cubicBezTo>
                    <a:pt x="50566" y="484651"/>
                    <a:pt x="104658" y="540217"/>
                    <a:pt x="171302" y="547207"/>
                  </a:cubicBezTo>
                  <a:cubicBezTo>
                    <a:pt x="206098" y="550848"/>
                    <a:pt x="262401" y="534611"/>
                    <a:pt x="352227" y="470379"/>
                  </a:cubicBezTo>
                  <a:lnTo>
                    <a:pt x="353254" y="469821"/>
                  </a:lnTo>
                  <a:cubicBezTo>
                    <a:pt x="395085" y="444361"/>
                    <a:pt x="417732" y="405299"/>
                    <a:pt x="403885" y="382519"/>
                  </a:cubicBezTo>
                  <a:close/>
                </a:path>
              </a:pathLst>
            </a:custGeom>
            <a:solidFill>
              <a:srgbClr val="FFC19F"/>
            </a:solidFill>
            <a:ln w="2231"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56C63F88-D484-90EC-6755-8032C5A3ECF3}"/>
                </a:ext>
              </a:extLst>
            </p:cNvPr>
            <p:cNvSpPr/>
            <p:nvPr/>
          </p:nvSpPr>
          <p:spPr>
            <a:xfrm>
              <a:off x="9126486" y="3911568"/>
              <a:ext cx="387343" cy="511156"/>
            </a:xfrm>
            <a:custGeom>
              <a:avLst/>
              <a:gdLst>
                <a:gd name="connsiteX0" fmla="*/ 39429 w 387343"/>
                <a:gd name="connsiteY0" fmla="*/ 506953 h 511156"/>
                <a:gd name="connsiteX1" fmla="*/ 387344 w 387343"/>
                <a:gd name="connsiteY1" fmla="*/ 310215 h 511156"/>
                <a:gd name="connsiteX2" fmla="*/ 25984 w 387343"/>
                <a:gd name="connsiteY2" fmla="*/ 0 h 511156"/>
                <a:gd name="connsiteX3" fmla="*/ 39429 w 387343"/>
                <a:gd name="connsiteY3" fmla="*/ 506953 h 511156"/>
              </a:gdLst>
              <a:ahLst/>
              <a:cxnLst>
                <a:cxn ang="0">
                  <a:pos x="connsiteX0" y="connsiteY0"/>
                </a:cxn>
                <a:cxn ang="0">
                  <a:pos x="connsiteX1" y="connsiteY1"/>
                </a:cxn>
                <a:cxn ang="0">
                  <a:pos x="connsiteX2" y="connsiteY2"/>
                </a:cxn>
                <a:cxn ang="0">
                  <a:pos x="connsiteX3" y="connsiteY3"/>
                </a:cxn>
              </a:cxnLst>
              <a:rect l="l" t="t" r="r" b="b"/>
              <a:pathLst>
                <a:path w="387343" h="511156">
                  <a:moveTo>
                    <a:pt x="39429" y="506953"/>
                  </a:moveTo>
                  <a:cubicBezTo>
                    <a:pt x="179484" y="538041"/>
                    <a:pt x="371777" y="389098"/>
                    <a:pt x="387344" y="310215"/>
                  </a:cubicBezTo>
                  <a:cubicBezTo>
                    <a:pt x="335239" y="210138"/>
                    <a:pt x="239160" y="33099"/>
                    <a:pt x="25984" y="0"/>
                  </a:cubicBezTo>
                  <a:cubicBezTo>
                    <a:pt x="-39498" y="137553"/>
                    <a:pt x="39429" y="506953"/>
                    <a:pt x="39429" y="506953"/>
                  </a:cubicBezTo>
                  <a:close/>
                </a:path>
              </a:pathLst>
            </a:custGeom>
            <a:solidFill>
              <a:srgbClr val="EF5A18"/>
            </a:solidFill>
            <a:ln w="2231" cap="flat">
              <a:noFill/>
              <a:prstDash val="solid"/>
              <a:miter/>
            </a:ln>
          </p:spPr>
          <p:txBody>
            <a:bodyPr rtlCol="0" anchor="ctr"/>
            <a:lstStyle/>
            <a:p>
              <a:endParaRPr lang="vi-VN"/>
            </a:p>
          </p:txBody>
        </p:sp>
        <p:grpSp>
          <p:nvGrpSpPr>
            <p:cNvPr id="56" name="Đồ họa 5">
              <a:extLst>
                <a:ext uri="{FF2B5EF4-FFF2-40B4-BE49-F238E27FC236}">
                  <a16:creationId xmlns:a16="http://schemas.microsoft.com/office/drawing/2014/main" id="{14A790B2-6C41-1B9B-DDA9-6AC70886D036}"/>
                </a:ext>
              </a:extLst>
            </p:cNvPr>
            <p:cNvGrpSpPr/>
            <p:nvPr/>
          </p:nvGrpSpPr>
          <p:grpSpPr>
            <a:xfrm>
              <a:off x="9225055" y="4563421"/>
              <a:ext cx="1127114" cy="315224"/>
              <a:chOff x="9225055" y="4563421"/>
              <a:chExt cx="1127114" cy="315224"/>
            </a:xfrm>
            <a:solidFill>
              <a:srgbClr val="FFFFFF"/>
            </a:solidFill>
          </p:grpSpPr>
          <p:sp>
            <p:nvSpPr>
              <p:cNvPr id="57" name="Hình tự do: Hình 56">
                <a:extLst>
                  <a:ext uri="{FF2B5EF4-FFF2-40B4-BE49-F238E27FC236}">
                    <a16:creationId xmlns:a16="http://schemas.microsoft.com/office/drawing/2014/main" id="{79DCAB38-3E69-6EC7-37D4-A1CD1EBE2D93}"/>
                  </a:ext>
                </a:extLst>
              </p:cNvPr>
              <p:cNvSpPr/>
              <p:nvPr/>
            </p:nvSpPr>
            <p:spPr>
              <a:xfrm>
                <a:off x="9273921" y="4563421"/>
                <a:ext cx="1051938" cy="173376"/>
              </a:xfrm>
              <a:custGeom>
                <a:avLst/>
                <a:gdLst>
                  <a:gd name="connsiteX0" fmla="*/ 506640 w 1051938"/>
                  <a:gd name="connsiteY0" fmla="*/ 173376 h 173376"/>
                  <a:gd name="connsiteX1" fmla="*/ 1051939 w 1051938"/>
                  <a:gd name="connsiteY1" fmla="*/ 48576 h 173376"/>
                  <a:gd name="connsiteX2" fmla="*/ 1041330 w 1051938"/>
                  <a:gd name="connsiteY2" fmla="*/ 0 h 173376"/>
                  <a:gd name="connsiteX3" fmla="*/ 506528 w 1051938"/>
                  <a:gd name="connsiteY3" fmla="*/ 126118 h 173376"/>
                  <a:gd name="connsiteX4" fmla="*/ 14160 w 1051938"/>
                  <a:gd name="connsiteY4" fmla="*/ 44087 h 173376"/>
                  <a:gd name="connsiteX5" fmla="*/ 0 w 1051938"/>
                  <a:gd name="connsiteY5" fmla="*/ 89111 h 173376"/>
                  <a:gd name="connsiteX6" fmla="*/ 423916 w 1051938"/>
                  <a:gd name="connsiteY6" fmla="*/ 171769 h 173376"/>
                  <a:gd name="connsiteX7" fmla="*/ 506640 w 1051938"/>
                  <a:gd name="connsiteY7" fmla="*/ 173376 h 17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1938" h="173376">
                    <a:moveTo>
                      <a:pt x="506640" y="173376"/>
                    </a:moveTo>
                    <a:cubicBezTo>
                      <a:pt x="791618" y="172751"/>
                      <a:pt x="947708" y="109547"/>
                      <a:pt x="1051939" y="48576"/>
                    </a:cubicBezTo>
                    <a:cubicBezTo>
                      <a:pt x="1048433" y="32138"/>
                      <a:pt x="1044859" y="16170"/>
                      <a:pt x="1041330" y="0"/>
                    </a:cubicBezTo>
                    <a:cubicBezTo>
                      <a:pt x="941990" y="60212"/>
                      <a:pt x="791684" y="125471"/>
                      <a:pt x="506528" y="126118"/>
                    </a:cubicBezTo>
                    <a:cubicBezTo>
                      <a:pt x="273163" y="127146"/>
                      <a:pt x="115577" y="84779"/>
                      <a:pt x="14160" y="44087"/>
                    </a:cubicBezTo>
                    <a:cubicBezTo>
                      <a:pt x="9648" y="59497"/>
                      <a:pt x="4980" y="74528"/>
                      <a:pt x="0" y="89111"/>
                    </a:cubicBezTo>
                    <a:cubicBezTo>
                      <a:pt x="92662" y="125873"/>
                      <a:pt x="229255" y="163550"/>
                      <a:pt x="423916" y="171769"/>
                    </a:cubicBezTo>
                    <a:cubicBezTo>
                      <a:pt x="450426" y="172863"/>
                      <a:pt x="478008" y="173376"/>
                      <a:pt x="506640" y="173376"/>
                    </a:cubicBezTo>
                    <a:close/>
                  </a:path>
                </a:pathLst>
              </a:custGeom>
              <a:solidFill>
                <a:srgbClr val="FFFFFF"/>
              </a:solidFill>
              <a:ln w="2231"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id="{71FED328-60F8-0633-E702-169062849A8F}"/>
                  </a:ext>
                </a:extLst>
              </p:cNvPr>
              <p:cNvSpPr/>
              <p:nvPr/>
            </p:nvSpPr>
            <p:spPr>
              <a:xfrm>
                <a:off x="9225055" y="4640383"/>
                <a:ext cx="1127114" cy="238262"/>
              </a:xfrm>
              <a:custGeom>
                <a:avLst/>
                <a:gdLst>
                  <a:gd name="connsiteX0" fmla="*/ 550548 w 1127114"/>
                  <a:gd name="connsiteY0" fmla="*/ 238234 h 238262"/>
                  <a:gd name="connsiteX1" fmla="*/ 1127114 w 1127114"/>
                  <a:gd name="connsiteY1" fmla="*/ 98983 h 238262"/>
                  <a:gd name="connsiteX2" fmla="*/ 1106746 w 1127114"/>
                  <a:gd name="connsiteY2" fmla="*/ 0 h 238262"/>
                  <a:gd name="connsiteX3" fmla="*/ 550324 w 1127114"/>
                  <a:gd name="connsiteY3" fmla="*/ 143829 h 238262"/>
                  <a:gd name="connsiteX4" fmla="*/ 35444 w 1127114"/>
                  <a:gd name="connsiteY4" fmla="*/ 50005 h 238262"/>
                  <a:gd name="connsiteX5" fmla="*/ 0 w 1127114"/>
                  <a:gd name="connsiteY5" fmla="*/ 137665 h 238262"/>
                  <a:gd name="connsiteX6" fmla="*/ 466484 w 1127114"/>
                  <a:gd name="connsiteY6" fmla="*/ 236626 h 238262"/>
                  <a:gd name="connsiteX7" fmla="*/ 550548 w 1127114"/>
                  <a:gd name="connsiteY7" fmla="*/ 238234 h 23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114" h="238262">
                    <a:moveTo>
                      <a:pt x="550548" y="238234"/>
                    </a:moveTo>
                    <a:cubicBezTo>
                      <a:pt x="859624" y="237608"/>
                      <a:pt x="1020851" y="164667"/>
                      <a:pt x="1127114" y="98983"/>
                    </a:cubicBezTo>
                    <a:cubicBezTo>
                      <a:pt x="1120369" y="65527"/>
                      <a:pt x="1113580" y="32540"/>
                      <a:pt x="1106746" y="0"/>
                    </a:cubicBezTo>
                    <a:cubicBezTo>
                      <a:pt x="1010689" y="63405"/>
                      <a:pt x="863800" y="143137"/>
                      <a:pt x="550324" y="143829"/>
                    </a:cubicBezTo>
                    <a:cubicBezTo>
                      <a:pt x="294224" y="144030"/>
                      <a:pt x="131791" y="92908"/>
                      <a:pt x="35444" y="50005"/>
                    </a:cubicBezTo>
                    <a:cubicBezTo>
                      <a:pt x="23584" y="81518"/>
                      <a:pt x="11413" y="110731"/>
                      <a:pt x="0" y="137665"/>
                    </a:cubicBezTo>
                    <a:cubicBezTo>
                      <a:pt x="93891" y="179250"/>
                      <a:pt x="242834" y="227201"/>
                      <a:pt x="466484" y="236626"/>
                    </a:cubicBezTo>
                    <a:cubicBezTo>
                      <a:pt x="493396" y="237765"/>
                      <a:pt x="521447" y="238412"/>
                      <a:pt x="550548" y="238234"/>
                    </a:cubicBezTo>
                    <a:close/>
                  </a:path>
                </a:pathLst>
              </a:custGeom>
              <a:solidFill>
                <a:srgbClr val="FFFFFF"/>
              </a:solidFill>
              <a:ln w="2231" cap="flat">
                <a:noFill/>
                <a:prstDash val="solid"/>
                <a:miter/>
              </a:ln>
            </p:spPr>
            <p:txBody>
              <a:bodyPr rtlCol="0" anchor="ctr"/>
              <a:lstStyle/>
              <a:p>
                <a:endParaRPr lang="vi-VN"/>
              </a:p>
            </p:txBody>
          </p:sp>
        </p:grpSp>
        <p:sp>
          <p:nvSpPr>
            <p:cNvPr id="59" name="Hình tự do: Hình 58">
              <a:extLst>
                <a:ext uri="{FF2B5EF4-FFF2-40B4-BE49-F238E27FC236}">
                  <a16:creationId xmlns:a16="http://schemas.microsoft.com/office/drawing/2014/main" id="{FBFE9A69-6BF4-3416-0BDA-D0BB016E7892}"/>
                </a:ext>
              </a:extLst>
            </p:cNvPr>
            <p:cNvSpPr/>
            <p:nvPr/>
          </p:nvSpPr>
          <p:spPr>
            <a:xfrm>
              <a:off x="9526974" y="4460955"/>
              <a:ext cx="379660" cy="309474"/>
            </a:xfrm>
            <a:custGeom>
              <a:avLst/>
              <a:gdLst>
                <a:gd name="connsiteX0" fmla="*/ 7759 w 379660"/>
                <a:gd name="connsiteY0" fmla="*/ 209021 h 309474"/>
                <a:gd name="connsiteX1" fmla="*/ 48697 w 379660"/>
                <a:gd name="connsiteY1" fmla="*/ 243549 h 309474"/>
                <a:gd name="connsiteX2" fmla="*/ 41572 w 379660"/>
                <a:gd name="connsiteY2" fmla="*/ 252639 h 309474"/>
                <a:gd name="connsiteX3" fmla="*/ 201191 w 379660"/>
                <a:gd name="connsiteY3" fmla="*/ 308495 h 309474"/>
                <a:gd name="connsiteX4" fmla="*/ 375863 w 379660"/>
                <a:gd name="connsiteY4" fmla="*/ 180970 h 309474"/>
                <a:gd name="connsiteX5" fmla="*/ 160097 w 379660"/>
                <a:gd name="connsiteY5" fmla="*/ 0 h 309474"/>
                <a:gd name="connsiteX6" fmla="*/ 212023 w 379660"/>
                <a:gd name="connsiteY6" fmla="*/ 77409 h 309474"/>
                <a:gd name="connsiteX7" fmla="*/ 125480 w 379660"/>
                <a:gd name="connsiteY7" fmla="*/ 80982 h 309474"/>
                <a:gd name="connsiteX8" fmla="*/ 7134 w 379660"/>
                <a:gd name="connsiteY8" fmla="*/ 177195 h 309474"/>
                <a:gd name="connsiteX9" fmla="*/ 151744 w 379660"/>
                <a:gd name="connsiteY9" fmla="*/ 185280 h 309474"/>
                <a:gd name="connsiteX10" fmla="*/ 7759 w 379660"/>
                <a:gd name="connsiteY10" fmla="*/ 209021 h 30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660" h="309474">
                  <a:moveTo>
                    <a:pt x="7759" y="209021"/>
                  </a:moveTo>
                  <a:cubicBezTo>
                    <a:pt x="12136" y="216704"/>
                    <a:pt x="16536" y="237095"/>
                    <a:pt x="48697" y="243549"/>
                  </a:cubicBezTo>
                  <a:cubicBezTo>
                    <a:pt x="58680" y="245559"/>
                    <a:pt x="38111" y="244755"/>
                    <a:pt x="41572" y="252639"/>
                  </a:cubicBezTo>
                  <a:cubicBezTo>
                    <a:pt x="54526" y="282097"/>
                    <a:pt x="125927" y="302622"/>
                    <a:pt x="201191" y="308495"/>
                  </a:cubicBezTo>
                  <a:cubicBezTo>
                    <a:pt x="350157" y="320109"/>
                    <a:pt x="372133" y="225481"/>
                    <a:pt x="375863" y="180970"/>
                  </a:cubicBezTo>
                  <a:cubicBezTo>
                    <a:pt x="379615" y="136146"/>
                    <a:pt x="415572" y="0"/>
                    <a:pt x="160097" y="0"/>
                  </a:cubicBezTo>
                  <a:cubicBezTo>
                    <a:pt x="145603" y="33411"/>
                    <a:pt x="226674" y="78257"/>
                    <a:pt x="212023" y="77409"/>
                  </a:cubicBezTo>
                  <a:cubicBezTo>
                    <a:pt x="181046" y="75600"/>
                    <a:pt x="167445" y="71580"/>
                    <a:pt x="125480" y="80982"/>
                  </a:cubicBezTo>
                  <a:cubicBezTo>
                    <a:pt x="32393" y="101842"/>
                    <a:pt x="-19957" y="154460"/>
                    <a:pt x="7134" y="177195"/>
                  </a:cubicBezTo>
                  <a:cubicBezTo>
                    <a:pt x="16469" y="185035"/>
                    <a:pt x="149533" y="179563"/>
                    <a:pt x="151744" y="185280"/>
                  </a:cubicBezTo>
                  <a:cubicBezTo>
                    <a:pt x="154000" y="190998"/>
                    <a:pt x="4476" y="203237"/>
                    <a:pt x="7759" y="209021"/>
                  </a:cubicBezTo>
                  <a:close/>
                </a:path>
              </a:pathLst>
            </a:custGeom>
            <a:solidFill>
              <a:srgbClr val="000000">
                <a:alpha val="17000"/>
              </a:srgbClr>
            </a:solidFill>
            <a:ln w="2231"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id="{C9FAD90B-2673-7B2E-F4D3-056F13D97A55}"/>
                </a:ext>
              </a:extLst>
            </p:cNvPr>
            <p:cNvSpPr/>
            <p:nvPr/>
          </p:nvSpPr>
          <p:spPr>
            <a:xfrm>
              <a:off x="9554992" y="4489954"/>
              <a:ext cx="460000" cy="276940"/>
            </a:xfrm>
            <a:custGeom>
              <a:avLst/>
              <a:gdLst>
                <a:gd name="connsiteX0" fmla="*/ 18692 w 460000"/>
                <a:gd name="connsiteY0" fmla="*/ 196392 h 276940"/>
                <a:gd name="connsiteX1" fmla="*/ 90963 w 460000"/>
                <a:gd name="connsiteY1" fmla="*/ 214527 h 276940"/>
                <a:gd name="connsiteX2" fmla="*/ 57217 w 460000"/>
                <a:gd name="connsiteY2" fmla="*/ 233086 h 276940"/>
                <a:gd name="connsiteX3" fmla="*/ 212883 w 460000"/>
                <a:gd name="connsiteY3" fmla="*/ 275744 h 276940"/>
                <a:gd name="connsiteX4" fmla="*/ 459983 w 460000"/>
                <a:gd name="connsiteY4" fmla="*/ 179530 h 276940"/>
                <a:gd name="connsiteX5" fmla="*/ 172012 w 460000"/>
                <a:gd name="connsiteY5" fmla="*/ 1709 h 276940"/>
                <a:gd name="connsiteX6" fmla="*/ 229298 w 460000"/>
                <a:gd name="connsiteY6" fmla="*/ 69112 h 276940"/>
                <a:gd name="connsiteX7" fmla="*/ 137015 w 460000"/>
                <a:gd name="connsiteY7" fmla="*/ 77153 h 276940"/>
                <a:gd name="connsiteX8" fmla="*/ 6185 w 460000"/>
                <a:gd name="connsiteY8" fmla="*/ 151211 h 276940"/>
                <a:gd name="connsiteX9" fmla="*/ 180700 w 460000"/>
                <a:gd name="connsiteY9" fmla="*/ 151144 h 276940"/>
                <a:gd name="connsiteX10" fmla="*/ 18692 w 460000"/>
                <a:gd name="connsiteY10" fmla="*/ 196392 h 27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00" h="276940">
                  <a:moveTo>
                    <a:pt x="18692" y="196392"/>
                  </a:moveTo>
                  <a:cubicBezTo>
                    <a:pt x="23024" y="203561"/>
                    <a:pt x="30618" y="218971"/>
                    <a:pt x="90963" y="214527"/>
                  </a:cubicBezTo>
                  <a:cubicBezTo>
                    <a:pt x="100924" y="213790"/>
                    <a:pt x="46676" y="226453"/>
                    <a:pt x="57217" y="233086"/>
                  </a:cubicBezTo>
                  <a:cubicBezTo>
                    <a:pt x="86653" y="251623"/>
                    <a:pt x="137641" y="270250"/>
                    <a:pt x="212883" y="275744"/>
                  </a:cubicBezTo>
                  <a:cubicBezTo>
                    <a:pt x="361804" y="286598"/>
                    <a:pt x="457079" y="221138"/>
                    <a:pt x="459983" y="179530"/>
                  </a:cubicBezTo>
                  <a:cubicBezTo>
                    <a:pt x="462015" y="150251"/>
                    <a:pt x="290090" y="-18726"/>
                    <a:pt x="172012" y="1709"/>
                  </a:cubicBezTo>
                  <a:cubicBezTo>
                    <a:pt x="160131" y="3764"/>
                    <a:pt x="239460" y="60536"/>
                    <a:pt x="229298" y="69112"/>
                  </a:cubicBezTo>
                  <a:cubicBezTo>
                    <a:pt x="215384" y="80838"/>
                    <a:pt x="179025" y="68398"/>
                    <a:pt x="137015" y="77153"/>
                  </a:cubicBezTo>
                  <a:cubicBezTo>
                    <a:pt x="43839" y="96560"/>
                    <a:pt x="-20817" y="130016"/>
                    <a:pt x="6185" y="151211"/>
                  </a:cubicBezTo>
                  <a:cubicBezTo>
                    <a:pt x="15475" y="158514"/>
                    <a:pt x="178489" y="145829"/>
                    <a:pt x="180700" y="151144"/>
                  </a:cubicBezTo>
                  <a:cubicBezTo>
                    <a:pt x="182889" y="156437"/>
                    <a:pt x="15431" y="191010"/>
                    <a:pt x="18692" y="196392"/>
                  </a:cubicBezTo>
                  <a:close/>
                </a:path>
              </a:pathLst>
            </a:custGeom>
            <a:solidFill>
              <a:srgbClr val="FFC19F"/>
            </a:solidFill>
            <a:ln w="2231"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2C275045-70DB-10CA-303F-41B7D6CD4BC6}"/>
                </a:ext>
              </a:extLst>
            </p:cNvPr>
            <p:cNvSpPr/>
            <p:nvPr/>
          </p:nvSpPr>
          <p:spPr>
            <a:xfrm flipH="1">
              <a:off x="7923542" y="1695191"/>
              <a:ext cx="430590" cy="701248"/>
            </a:xfrm>
            <a:custGeom>
              <a:avLst/>
              <a:gdLst>
                <a:gd name="connsiteX0" fmla="*/ 134549 w 430590"/>
                <a:gd name="connsiteY0" fmla="*/ 224868 h 701248"/>
                <a:gd name="connsiteX1" fmla="*/ 73243 w 430590"/>
                <a:gd name="connsiteY1" fmla="*/ 212831 h 701248"/>
                <a:gd name="connsiteX2" fmla="*/ 18615 w 430590"/>
                <a:gd name="connsiteY2" fmla="*/ 184377 h 701248"/>
                <a:gd name="connsiteX3" fmla="*/ 1306 w 430590"/>
                <a:gd name="connsiteY3" fmla="*/ 141787 h 701248"/>
                <a:gd name="connsiteX4" fmla="*/ 66029 w 430590"/>
                <a:gd name="connsiteY4" fmla="*/ 46110 h 701248"/>
                <a:gd name="connsiteX5" fmla="*/ 172918 w 430590"/>
                <a:gd name="connsiteY5" fmla="*/ 995 h 701248"/>
                <a:gd name="connsiteX6" fmla="*/ 299595 w 430590"/>
                <a:gd name="connsiteY6" fmla="*/ 24200 h 701248"/>
                <a:gd name="connsiteX7" fmla="*/ 390671 w 430590"/>
                <a:gd name="connsiteY7" fmla="*/ 101743 h 701248"/>
                <a:gd name="connsiteX8" fmla="*/ 429889 w 430590"/>
                <a:gd name="connsiteY8" fmla="*/ 210106 h 701248"/>
                <a:gd name="connsiteX9" fmla="*/ 401012 w 430590"/>
                <a:gd name="connsiteY9" fmla="*/ 324745 h 701248"/>
                <a:gd name="connsiteX10" fmla="*/ 276636 w 430590"/>
                <a:gd name="connsiteY10" fmla="*/ 404878 h 701248"/>
                <a:gd name="connsiteX11" fmla="*/ 257205 w 430590"/>
                <a:gd name="connsiteY11" fmla="*/ 441550 h 701248"/>
                <a:gd name="connsiteX12" fmla="*/ 233621 w 430590"/>
                <a:gd name="connsiteY12" fmla="*/ 459864 h 701248"/>
                <a:gd name="connsiteX13" fmla="*/ 178591 w 430590"/>
                <a:gd name="connsiteY13" fmla="*/ 466608 h 701248"/>
                <a:gd name="connsiteX14" fmla="*/ 123784 w 430590"/>
                <a:gd name="connsiteY14" fmla="*/ 462186 h 701248"/>
                <a:gd name="connsiteX15" fmla="*/ 101227 w 430590"/>
                <a:gd name="connsiteY15" fmla="*/ 446173 h 701248"/>
                <a:gd name="connsiteX16" fmla="*/ 100177 w 430590"/>
                <a:gd name="connsiteY16" fmla="*/ 357642 h 701248"/>
                <a:gd name="connsiteX17" fmla="*/ 128630 w 430590"/>
                <a:gd name="connsiteY17" fmla="*/ 298637 h 701248"/>
                <a:gd name="connsiteX18" fmla="*/ 196949 w 430590"/>
                <a:gd name="connsiteY18" fmla="*/ 256649 h 701248"/>
                <a:gd name="connsiteX19" fmla="*/ 247512 w 430590"/>
                <a:gd name="connsiteY19" fmla="*/ 229893 h 701248"/>
                <a:gd name="connsiteX20" fmla="*/ 216089 w 430590"/>
                <a:gd name="connsiteY20" fmla="*/ 187549 h 701248"/>
                <a:gd name="connsiteX21" fmla="*/ 162354 w 430590"/>
                <a:gd name="connsiteY21" fmla="*/ 206287 h 701248"/>
                <a:gd name="connsiteX22" fmla="*/ 134549 w 430590"/>
                <a:gd name="connsiteY22" fmla="*/ 224868 h 701248"/>
                <a:gd name="connsiteX23" fmla="*/ 198222 w 430590"/>
                <a:gd name="connsiteY23" fmla="*/ 700755 h 701248"/>
                <a:gd name="connsiteX24" fmla="*/ 121082 w 430590"/>
                <a:gd name="connsiteY24" fmla="*/ 673128 h 701248"/>
                <a:gd name="connsiteX25" fmla="*/ 96224 w 430590"/>
                <a:gd name="connsiteY25" fmla="*/ 596635 h 701248"/>
                <a:gd name="connsiteX26" fmla="*/ 132248 w 430590"/>
                <a:gd name="connsiteY26" fmla="*/ 537160 h 701248"/>
                <a:gd name="connsiteX27" fmla="*/ 200344 w 430590"/>
                <a:gd name="connsiteY27" fmla="*/ 520745 h 701248"/>
                <a:gd name="connsiteX28" fmla="*/ 249433 w 430590"/>
                <a:gd name="connsiteY28" fmla="*/ 541828 h 701248"/>
                <a:gd name="connsiteX29" fmla="*/ 277060 w 430590"/>
                <a:gd name="connsiteY29" fmla="*/ 586496 h 701248"/>
                <a:gd name="connsiteX30" fmla="*/ 262722 w 430590"/>
                <a:gd name="connsiteY30" fmla="*/ 661559 h 701248"/>
                <a:gd name="connsiteX31" fmla="*/ 198222 w 430590"/>
                <a:gd name="connsiteY31" fmla="*/ 700755 h 7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590" h="701248">
                  <a:moveTo>
                    <a:pt x="134549" y="224868"/>
                  </a:moveTo>
                  <a:cubicBezTo>
                    <a:pt x="116548" y="224265"/>
                    <a:pt x="96112" y="220312"/>
                    <a:pt x="73243" y="212831"/>
                  </a:cubicBezTo>
                  <a:cubicBezTo>
                    <a:pt x="50306" y="205393"/>
                    <a:pt x="32149" y="195902"/>
                    <a:pt x="18615" y="184377"/>
                  </a:cubicBezTo>
                  <a:cubicBezTo>
                    <a:pt x="3160" y="172005"/>
                    <a:pt x="-2915" y="157733"/>
                    <a:pt x="1306" y="141787"/>
                  </a:cubicBezTo>
                  <a:cubicBezTo>
                    <a:pt x="11289" y="104222"/>
                    <a:pt x="33600" y="72553"/>
                    <a:pt x="66029" y="46110"/>
                  </a:cubicBezTo>
                  <a:cubicBezTo>
                    <a:pt x="98502" y="19689"/>
                    <a:pt x="134124" y="4636"/>
                    <a:pt x="172918" y="995"/>
                  </a:cubicBezTo>
                  <a:cubicBezTo>
                    <a:pt x="219283" y="-2935"/>
                    <a:pt x="261493" y="4770"/>
                    <a:pt x="299595" y="24200"/>
                  </a:cubicBezTo>
                  <a:cubicBezTo>
                    <a:pt x="337651" y="43586"/>
                    <a:pt x="368003" y="69448"/>
                    <a:pt x="390671" y="101743"/>
                  </a:cubicBezTo>
                  <a:cubicBezTo>
                    <a:pt x="413273" y="134082"/>
                    <a:pt x="426338" y="170196"/>
                    <a:pt x="429889" y="210106"/>
                  </a:cubicBezTo>
                  <a:cubicBezTo>
                    <a:pt x="433396" y="250016"/>
                    <a:pt x="423748" y="288207"/>
                    <a:pt x="401012" y="324745"/>
                  </a:cubicBezTo>
                  <a:cubicBezTo>
                    <a:pt x="377673" y="362712"/>
                    <a:pt x="336244" y="389579"/>
                    <a:pt x="276636" y="404878"/>
                  </a:cubicBezTo>
                  <a:cubicBezTo>
                    <a:pt x="262297" y="408563"/>
                    <a:pt x="255821" y="420757"/>
                    <a:pt x="257205" y="441550"/>
                  </a:cubicBezTo>
                  <a:cubicBezTo>
                    <a:pt x="258076" y="449679"/>
                    <a:pt x="250193" y="455799"/>
                    <a:pt x="233621" y="459864"/>
                  </a:cubicBezTo>
                  <a:cubicBezTo>
                    <a:pt x="217005" y="463973"/>
                    <a:pt x="198691" y="466184"/>
                    <a:pt x="178591" y="466608"/>
                  </a:cubicBezTo>
                  <a:cubicBezTo>
                    <a:pt x="158513" y="467077"/>
                    <a:pt x="140244" y="465581"/>
                    <a:pt x="123784" y="462186"/>
                  </a:cubicBezTo>
                  <a:cubicBezTo>
                    <a:pt x="107369" y="458814"/>
                    <a:pt x="99842" y="453521"/>
                    <a:pt x="101227" y="446173"/>
                  </a:cubicBezTo>
                  <a:cubicBezTo>
                    <a:pt x="95331" y="410193"/>
                    <a:pt x="94996" y="380713"/>
                    <a:pt x="100177" y="357642"/>
                  </a:cubicBezTo>
                  <a:cubicBezTo>
                    <a:pt x="105381" y="334616"/>
                    <a:pt x="114895" y="314918"/>
                    <a:pt x="128630" y="298637"/>
                  </a:cubicBezTo>
                  <a:cubicBezTo>
                    <a:pt x="146073" y="278112"/>
                    <a:pt x="168809" y="264131"/>
                    <a:pt x="196949" y="256649"/>
                  </a:cubicBezTo>
                  <a:cubicBezTo>
                    <a:pt x="225045" y="249212"/>
                    <a:pt x="241996" y="240368"/>
                    <a:pt x="247512" y="229893"/>
                  </a:cubicBezTo>
                  <a:cubicBezTo>
                    <a:pt x="258702" y="208654"/>
                    <a:pt x="248026" y="194405"/>
                    <a:pt x="216089" y="187549"/>
                  </a:cubicBezTo>
                  <a:cubicBezTo>
                    <a:pt x="184219" y="180670"/>
                    <a:pt x="166307" y="186901"/>
                    <a:pt x="162354" y="206287"/>
                  </a:cubicBezTo>
                  <a:cubicBezTo>
                    <a:pt x="159272" y="219799"/>
                    <a:pt x="150004" y="225963"/>
                    <a:pt x="134549" y="224868"/>
                  </a:cubicBezTo>
                  <a:close/>
                  <a:moveTo>
                    <a:pt x="198222" y="700755"/>
                  </a:moveTo>
                  <a:cubicBezTo>
                    <a:pt x="168429" y="703569"/>
                    <a:pt x="142723" y="694345"/>
                    <a:pt x="121082" y="673128"/>
                  </a:cubicBezTo>
                  <a:cubicBezTo>
                    <a:pt x="99440" y="651911"/>
                    <a:pt x="91132" y="626406"/>
                    <a:pt x="96224" y="596635"/>
                  </a:cubicBezTo>
                  <a:cubicBezTo>
                    <a:pt x="100155" y="572180"/>
                    <a:pt x="112148" y="552347"/>
                    <a:pt x="132248" y="537160"/>
                  </a:cubicBezTo>
                  <a:cubicBezTo>
                    <a:pt x="152326" y="521974"/>
                    <a:pt x="175017" y="516502"/>
                    <a:pt x="200344" y="520745"/>
                  </a:cubicBezTo>
                  <a:cubicBezTo>
                    <a:pt x="218881" y="524118"/>
                    <a:pt x="235274" y="531130"/>
                    <a:pt x="249433" y="541828"/>
                  </a:cubicBezTo>
                  <a:cubicBezTo>
                    <a:pt x="263637" y="552481"/>
                    <a:pt x="272861" y="567378"/>
                    <a:pt x="277060" y="586496"/>
                  </a:cubicBezTo>
                  <a:cubicBezTo>
                    <a:pt x="283246" y="613475"/>
                    <a:pt x="278445" y="638533"/>
                    <a:pt x="262722" y="661559"/>
                  </a:cubicBezTo>
                  <a:cubicBezTo>
                    <a:pt x="246976" y="684608"/>
                    <a:pt x="225491" y="697673"/>
                    <a:pt x="198222" y="700755"/>
                  </a:cubicBezTo>
                  <a:close/>
                </a:path>
              </a:pathLst>
            </a:custGeom>
            <a:solidFill>
              <a:srgbClr val="969696"/>
            </a:solidFill>
            <a:ln w="2231"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D9B07DC0-CCAB-B3F4-08BA-A5733C1F571A}"/>
                </a:ext>
              </a:extLst>
            </p:cNvPr>
            <p:cNvSpPr/>
            <p:nvPr/>
          </p:nvSpPr>
          <p:spPr>
            <a:xfrm>
              <a:off x="8473549" y="1812830"/>
              <a:ext cx="1989618" cy="1591227"/>
            </a:xfrm>
            <a:custGeom>
              <a:avLst/>
              <a:gdLst>
                <a:gd name="connsiteX0" fmla="*/ 0 w 1989618"/>
                <a:gd name="connsiteY0" fmla="*/ 1272436 h 1591227"/>
                <a:gd name="connsiteX1" fmla="*/ 111892 w 1989618"/>
                <a:gd name="connsiteY1" fmla="*/ 948017 h 1591227"/>
                <a:gd name="connsiteX2" fmla="*/ 316714 w 1989618"/>
                <a:gd name="connsiteY2" fmla="*/ 271217 h 1591227"/>
                <a:gd name="connsiteX3" fmla="*/ 1307861 w 1989618"/>
                <a:gd name="connsiteY3" fmla="*/ 24050 h 1591227"/>
                <a:gd name="connsiteX4" fmla="*/ 1808962 w 1989618"/>
                <a:gd name="connsiteY4" fmla="*/ 533482 h 1591227"/>
                <a:gd name="connsiteX5" fmla="*/ 1984080 w 1989618"/>
                <a:gd name="connsiteY5" fmla="*/ 800481 h 1591227"/>
                <a:gd name="connsiteX6" fmla="*/ 1871675 w 1989618"/>
                <a:gd name="connsiteY6" fmla="*/ 829381 h 1591227"/>
                <a:gd name="connsiteX7" fmla="*/ 1989619 w 1989618"/>
                <a:gd name="connsiteY7" fmla="*/ 1006509 h 1591227"/>
                <a:gd name="connsiteX8" fmla="*/ 1796633 w 1989618"/>
                <a:gd name="connsiteY8" fmla="*/ 890486 h 1591227"/>
                <a:gd name="connsiteX9" fmla="*/ 1633798 w 1989618"/>
                <a:gd name="connsiteY9" fmla="*/ 441377 h 1591227"/>
                <a:gd name="connsiteX10" fmla="*/ 1368564 w 1989618"/>
                <a:gd name="connsiteY10" fmla="*/ 291943 h 1591227"/>
                <a:gd name="connsiteX11" fmla="*/ 885173 w 1989618"/>
                <a:gd name="connsiteY11" fmla="*/ 767494 h 1591227"/>
                <a:gd name="connsiteX12" fmla="*/ 1103485 w 1989618"/>
                <a:gd name="connsiteY12" fmla="*/ 352244 h 1591227"/>
                <a:gd name="connsiteX13" fmla="*/ 1034809 w 1989618"/>
                <a:gd name="connsiteY13" fmla="*/ 433605 h 1591227"/>
                <a:gd name="connsiteX14" fmla="*/ 297552 w 1989618"/>
                <a:gd name="connsiteY14" fmla="*/ 927783 h 1591227"/>
                <a:gd name="connsiteX15" fmla="*/ 238055 w 1989618"/>
                <a:gd name="connsiteY15" fmla="*/ 1591228 h 1591227"/>
                <a:gd name="connsiteX16" fmla="*/ 179496 w 1989618"/>
                <a:gd name="connsiteY16" fmla="*/ 1231923 h 1591227"/>
                <a:gd name="connsiteX17" fmla="*/ 0 w 1989618"/>
                <a:gd name="connsiteY17" fmla="*/ 1272436 h 15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89618" h="1591227">
                  <a:moveTo>
                    <a:pt x="0" y="1272436"/>
                  </a:moveTo>
                  <a:cubicBezTo>
                    <a:pt x="97308" y="1209366"/>
                    <a:pt x="147224" y="1124409"/>
                    <a:pt x="111892" y="948017"/>
                  </a:cubicBezTo>
                  <a:cubicBezTo>
                    <a:pt x="50385" y="950094"/>
                    <a:pt x="49469" y="480394"/>
                    <a:pt x="316714" y="271217"/>
                  </a:cubicBezTo>
                  <a:cubicBezTo>
                    <a:pt x="764102" y="-32454"/>
                    <a:pt x="1160704" y="-21399"/>
                    <a:pt x="1307861" y="24050"/>
                  </a:cubicBezTo>
                  <a:cubicBezTo>
                    <a:pt x="1579059" y="107824"/>
                    <a:pt x="1741804" y="326247"/>
                    <a:pt x="1808962" y="533482"/>
                  </a:cubicBezTo>
                  <a:cubicBezTo>
                    <a:pt x="1887129" y="717087"/>
                    <a:pt x="1896577" y="810777"/>
                    <a:pt x="1984080" y="800481"/>
                  </a:cubicBezTo>
                  <a:cubicBezTo>
                    <a:pt x="1961166" y="857834"/>
                    <a:pt x="1908838" y="852965"/>
                    <a:pt x="1871675" y="829381"/>
                  </a:cubicBezTo>
                  <a:cubicBezTo>
                    <a:pt x="1901356" y="912216"/>
                    <a:pt x="1915516" y="985672"/>
                    <a:pt x="1989619" y="1006509"/>
                  </a:cubicBezTo>
                  <a:cubicBezTo>
                    <a:pt x="1866538" y="1072639"/>
                    <a:pt x="1834221" y="1013165"/>
                    <a:pt x="1796633" y="890486"/>
                  </a:cubicBezTo>
                  <a:cubicBezTo>
                    <a:pt x="1751854" y="744334"/>
                    <a:pt x="1667299" y="489171"/>
                    <a:pt x="1633798" y="441377"/>
                  </a:cubicBezTo>
                  <a:cubicBezTo>
                    <a:pt x="1614435" y="413728"/>
                    <a:pt x="1414817" y="282451"/>
                    <a:pt x="1368564" y="291943"/>
                  </a:cubicBezTo>
                  <a:cubicBezTo>
                    <a:pt x="1267749" y="312601"/>
                    <a:pt x="1240927" y="689728"/>
                    <a:pt x="885173" y="767494"/>
                  </a:cubicBezTo>
                  <a:cubicBezTo>
                    <a:pt x="1009840" y="656049"/>
                    <a:pt x="1061855" y="527630"/>
                    <a:pt x="1103485" y="352244"/>
                  </a:cubicBezTo>
                  <a:cubicBezTo>
                    <a:pt x="1079655" y="375515"/>
                    <a:pt x="1056584" y="402405"/>
                    <a:pt x="1034809" y="433605"/>
                  </a:cubicBezTo>
                  <a:cubicBezTo>
                    <a:pt x="805509" y="762223"/>
                    <a:pt x="552647" y="890642"/>
                    <a:pt x="297552" y="927783"/>
                  </a:cubicBezTo>
                  <a:cubicBezTo>
                    <a:pt x="400823" y="1183950"/>
                    <a:pt x="517248" y="1512568"/>
                    <a:pt x="238055" y="1591228"/>
                  </a:cubicBezTo>
                  <a:cubicBezTo>
                    <a:pt x="258244" y="1548682"/>
                    <a:pt x="288060" y="1352369"/>
                    <a:pt x="179496" y="1231923"/>
                  </a:cubicBezTo>
                  <a:cubicBezTo>
                    <a:pt x="150618" y="1260979"/>
                    <a:pt x="93020" y="1294145"/>
                    <a:pt x="0" y="1272436"/>
                  </a:cubicBezTo>
                  <a:close/>
                </a:path>
              </a:pathLst>
            </a:custGeom>
            <a:solidFill>
              <a:srgbClr val="752912"/>
            </a:solidFill>
            <a:ln w="2231" cap="flat">
              <a:noFill/>
              <a:prstDash val="solid"/>
              <a:miter/>
            </a:ln>
          </p:spPr>
          <p:txBody>
            <a:bodyPr rtlCol="0" anchor="ctr"/>
            <a:lstStyle/>
            <a:p>
              <a:endParaRPr lang="vi-VN"/>
            </a:p>
          </p:txBody>
        </p:sp>
      </p:grpSp>
      <p:sp>
        <p:nvSpPr>
          <p:cNvPr id="65" name="Thought Bubble: Cloud 64">
            <a:extLst>
              <a:ext uri="{FF2B5EF4-FFF2-40B4-BE49-F238E27FC236}">
                <a16:creationId xmlns:a16="http://schemas.microsoft.com/office/drawing/2014/main" id="{2FD0DC29-871B-7668-7F30-0766797986A1}"/>
              </a:ext>
            </a:extLst>
          </p:cNvPr>
          <p:cNvSpPr/>
          <p:nvPr/>
        </p:nvSpPr>
        <p:spPr>
          <a:xfrm>
            <a:off x="7923723" y="621297"/>
            <a:ext cx="3284483" cy="2581021"/>
          </a:xfrm>
          <a:prstGeom prst="cloudCallout">
            <a:avLst>
              <a:gd name="adj1" fmla="val 24035"/>
              <a:gd name="adj2" fmla="val 704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i="1" dirty="0" err="1">
                <a:solidFill>
                  <a:schemeClr val="tx1"/>
                </a:solidFill>
              </a:rPr>
              <a:t>Tìm</a:t>
            </a:r>
            <a:r>
              <a:rPr lang="en-GB" sz="3200" b="1" i="1" dirty="0">
                <a:solidFill>
                  <a:schemeClr val="tx1"/>
                </a:solidFill>
              </a:rPr>
              <a:t> </a:t>
            </a:r>
            <a:r>
              <a:rPr lang="en-GB" sz="3200" b="1" i="1" dirty="0" err="1">
                <a:solidFill>
                  <a:schemeClr val="tx1"/>
                </a:solidFill>
              </a:rPr>
              <a:t>các</a:t>
            </a:r>
            <a:r>
              <a:rPr lang="en-GB" sz="3200" b="1" i="1" dirty="0">
                <a:solidFill>
                  <a:schemeClr val="tx1"/>
                </a:solidFill>
              </a:rPr>
              <a:t> </a:t>
            </a:r>
            <a:r>
              <a:rPr lang="en-GB" sz="3200" b="1" i="1" dirty="0" err="1">
                <a:solidFill>
                  <a:schemeClr val="tx1"/>
                </a:solidFill>
              </a:rPr>
              <a:t>từ</a:t>
            </a:r>
            <a:r>
              <a:rPr lang="en-GB" sz="3200" b="1" i="1" dirty="0">
                <a:solidFill>
                  <a:schemeClr val="tx1"/>
                </a:solidFill>
              </a:rPr>
              <a:t> </a:t>
            </a:r>
            <a:r>
              <a:rPr lang="en-GB" sz="3200" b="1" i="1" dirty="0" err="1">
                <a:solidFill>
                  <a:schemeClr val="tx1"/>
                </a:solidFill>
              </a:rPr>
              <a:t>có</a:t>
            </a:r>
            <a:r>
              <a:rPr lang="en-GB" sz="3200" b="1" i="1" dirty="0">
                <a:solidFill>
                  <a:schemeClr val="tx1"/>
                </a:solidFill>
              </a:rPr>
              <a:t> </a:t>
            </a:r>
            <a:r>
              <a:rPr lang="en-GB" sz="3200" b="1" i="1" dirty="0" err="1">
                <a:solidFill>
                  <a:schemeClr val="tx1"/>
                </a:solidFill>
              </a:rPr>
              <a:t>nghĩa</a:t>
            </a:r>
            <a:r>
              <a:rPr lang="en-GB" sz="3200" b="1" i="1" dirty="0">
                <a:solidFill>
                  <a:schemeClr val="tx1"/>
                </a:solidFill>
              </a:rPr>
              <a:t> </a:t>
            </a:r>
            <a:r>
              <a:rPr lang="en-GB" sz="3200" b="1" i="1" dirty="0" err="1">
                <a:solidFill>
                  <a:schemeClr val="tx1"/>
                </a:solidFill>
              </a:rPr>
              <a:t>trong</a:t>
            </a:r>
            <a:r>
              <a:rPr lang="en-GB" sz="3200" b="1" i="1" dirty="0">
                <a:solidFill>
                  <a:schemeClr val="tx1"/>
                </a:solidFill>
              </a:rPr>
              <a:t> </a:t>
            </a:r>
            <a:r>
              <a:rPr lang="en-GB" sz="3200" b="1" i="1" dirty="0" err="1">
                <a:solidFill>
                  <a:schemeClr val="tx1"/>
                </a:solidFill>
              </a:rPr>
              <a:t>bảng</a:t>
            </a:r>
            <a:r>
              <a:rPr lang="en-GB" sz="3200" b="1" i="1" dirty="0">
                <a:solidFill>
                  <a:schemeClr val="tx1"/>
                </a:solidFill>
              </a:rPr>
              <a:t> </a:t>
            </a:r>
            <a:endParaRPr lang="vi-VN" sz="3200" b="1" i="1" dirty="0">
              <a:solidFill>
                <a:schemeClr val="tx1"/>
              </a:solidFill>
            </a:endParaRPr>
          </a:p>
        </p:txBody>
      </p:sp>
      <p:graphicFrame>
        <p:nvGraphicFramePr>
          <p:cNvPr id="66" name="Table 65">
            <a:extLst>
              <a:ext uri="{FF2B5EF4-FFF2-40B4-BE49-F238E27FC236}">
                <a16:creationId xmlns:a16="http://schemas.microsoft.com/office/drawing/2014/main" id="{2AA24DFF-4BF5-D2F9-DA43-9D17859AD715}"/>
              </a:ext>
            </a:extLst>
          </p:cNvPr>
          <p:cNvGraphicFramePr>
            <a:graphicFrameLocks noGrp="1"/>
          </p:cNvGraphicFramePr>
          <p:nvPr>
            <p:extLst>
              <p:ext uri="{D42A27DB-BD31-4B8C-83A1-F6EECF244321}">
                <p14:modId xmlns:p14="http://schemas.microsoft.com/office/powerpoint/2010/main" val="1127398994"/>
              </p:ext>
            </p:extLst>
          </p:nvPr>
        </p:nvGraphicFramePr>
        <p:xfrm>
          <a:off x="1955809" y="1443701"/>
          <a:ext cx="5400012" cy="4206240"/>
        </p:xfrm>
        <a:graphic>
          <a:graphicData uri="http://schemas.openxmlformats.org/drawingml/2006/table">
            <a:tbl>
              <a:tblPr firstRow="1" bandRow="1">
                <a:tableStyleId>{5C22544A-7EE6-4342-B048-85BDC9FD1C3A}</a:tableStyleId>
              </a:tblPr>
              <a:tblGrid>
                <a:gridCol w="900002">
                  <a:extLst>
                    <a:ext uri="{9D8B030D-6E8A-4147-A177-3AD203B41FA5}">
                      <a16:colId xmlns:a16="http://schemas.microsoft.com/office/drawing/2014/main" val="284517997"/>
                    </a:ext>
                  </a:extLst>
                </a:gridCol>
                <a:gridCol w="900002">
                  <a:extLst>
                    <a:ext uri="{9D8B030D-6E8A-4147-A177-3AD203B41FA5}">
                      <a16:colId xmlns:a16="http://schemas.microsoft.com/office/drawing/2014/main" val="3072253421"/>
                    </a:ext>
                  </a:extLst>
                </a:gridCol>
                <a:gridCol w="900002">
                  <a:extLst>
                    <a:ext uri="{9D8B030D-6E8A-4147-A177-3AD203B41FA5}">
                      <a16:colId xmlns:a16="http://schemas.microsoft.com/office/drawing/2014/main" val="1089366517"/>
                    </a:ext>
                  </a:extLst>
                </a:gridCol>
                <a:gridCol w="900002">
                  <a:extLst>
                    <a:ext uri="{9D8B030D-6E8A-4147-A177-3AD203B41FA5}">
                      <a16:colId xmlns:a16="http://schemas.microsoft.com/office/drawing/2014/main" val="3835978059"/>
                    </a:ext>
                  </a:extLst>
                </a:gridCol>
                <a:gridCol w="900002">
                  <a:extLst>
                    <a:ext uri="{9D8B030D-6E8A-4147-A177-3AD203B41FA5}">
                      <a16:colId xmlns:a16="http://schemas.microsoft.com/office/drawing/2014/main" val="2805098184"/>
                    </a:ext>
                  </a:extLst>
                </a:gridCol>
                <a:gridCol w="900002">
                  <a:extLst>
                    <a:ext uri="{9D8B030D-6E8A-4147-A177-3AD203B41FA5}">
                      <a16:colId xmlns:a16="http://schemas.microsoft.com/office/drawing/2014/main" val="2202273169"/>
                    </a:ext>
                  </a:extLst>
                </a:gridCol>
              </a:tblGrid>
              <a:tr h="495554">
                <a:tc>
                  <a:txBody>
                    <a:bodyPr/>
                    <a:lstStyle/>
                    <a:p>
                      <a:pPr algn="ctr"/>
                      <a:r>
                        <a:rPr lang="en-GB" sz="4000" b="1" dirty="0">
                          <a:solidFill>
                            <a:schemeClr val="tx1"/>
                          </a:solidFill>
                        </a:rPr>
                        <a:t>X</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O</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I</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M</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O</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N</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3246438"/>
                  </a:ext>
                </a:extLst>
              </a:tr>
              <a:tr h="495554">
                <a:tc>
                  <a:txBody>
                    <a:bodyPr/>
                    <a:lstStyle/>
                    <a:p>
                      <a:pPr algn="ctr"/>
                      <a:r>
                        <a:rPr lang="en-GB" sz="4000" b="1" dirty="0">
                          <a:solidFill>
                            <a:schemeClr val="tx1"/>
                          </a:solidFill>
                        </a:rPr>
                        <a:t>A</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I</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B</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Q</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N</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H</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3424328"/>
                  </a:ext>
                </a:extLst>
              </a:tr>
              <a:tr h="495554">
                <a:tc>
                  <a:txBody>
                    <a:bodyPr/>
                    <a:lstStyle/>
                    <a:p>
                      <a:pPr algn="ctr"/>
                      <a:r>
                        <a:rPr lang="en-GB" sz="4000" b="1" dirty="0">
                          <a:solidFill>
                            <a:schemeClr val="tx1"/>
                          </a:solidFill>
                        </a:rPr>
                        <a:t>D</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E</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A</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T</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H</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E</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6755397"/>
                  </a:ext>
                </a:extLst>
              </a:tr>
              <a:tr h="495554">
                <a:tc>
                  <a:txBody>
                    <a:bodyPr/>
                    <a:lstStyle/>
                    <a:p>
                      <a:pPr algn="ctr"/>
                      <a:r>
                        <a:rPr lang="en-GB" sz="4000" b="1" dirty="0">
                          <a:solidFill>
                            <a:schemeClr val="tx1"/>
                          </a:solidFill>
                        </a:rPr>
                        <a:t>A</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R</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O</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S</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I</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G</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87957"/>
                  </a:ext>
                </a:extLst>
              </a:tr>
              <a:tr h="495554">
                <a:tc>
                  <a:txBody>
                    <a:bodyPr/>
                    <a:lstStyle/>
                    <a:p>
                      <a:pPr algn="ctr"/>
                      <a:r>
                        <a:rPr lang="en-GB" sz="4000" b="1" dirty="0">
                          <a:solidFill>
                            <a:schemeClr val="tx1"/>
                          </a:solidFill>
                        </a:rPr>
                        <a:t>T</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T</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V</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X</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Ê</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T</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276077"/>
                  </a:ext>
                </a:extLst>
              </a:tr>
              <a:tr h="495554">
                <a:tc>
                  <a:txBody>
                    <a:bodyPr/>
                    <a:lstStyle/>
                    <a:p>
                      <a:pPr algn="ctr"/>
                      <a:r>
                        <a:rPr lang="en-GB" sz="4000" b="1" dirty="0">
                          <a:solidFill>
                            <a:schemeClr val="tx1"/>
                          </a:solidFill>
                        </a:rPr>
                        <a:t>D</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Y</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E</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V</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M</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4000" b="1" dirty="0">
                          <a:solidFill>
                            <a:schemeClr val="tx1"/>
                          </a:solidFill>
                        </a:rPr>
                        <a:t>Y</a:t>
                      </a:r>
                      <a:endParaRPr lang="vi-VN" sz="4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98892"/>
                  </a:ext>
                </a:extLst>
              </a:tr>
            </a:tbl>
          </a:graphicData>
        </a:graphic>
      </p:graphicFrame>
      <p:cxnSp>
        <p:nvCxnSpPr>
          <p:cNvPr id="68" name="Straight Connector 67">
            <a:extLst>
              <a:ext uri="{FF2B5EF4-FFF2-40B4-BE49-F238E27FC236}">
                <a16:creationId xmlns:a16="http://schemas.microsoft.com/office/drawing/2014/main" id="{85DC8AF3-7A81-ABD0-17D6-E6115C8FCEF4}"/>
              </a:ext>
            </a:extLst>
          </p:cNvPr>
          <p:cNvCxnSpPr>
            <a:cxnSpLocks/>
          </p:cNvCxnSpPr>
          <p:nvPr/>
        </p:nvCxnSpPr>
        <p:spPr>
          <a:xfrm>
            <a:off x="2160574" y="1802167"/>
            <a:ext cx="490605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AECA818-09CC-C349-975C-39B22C1E49AC}"/>
              </a:ext>
            </a:extLst>
          </p:cNvPr>
          <p:cNvCxnSpPr>
            <a:cxnSpLocks/>
          </p:cNvCxnSpPr>
          <p:nvPr/>
        </p:nvCxnSpPr>
        <p:spPr>
          <a:xfrm>
            <a:off x="2389220" y="3027285"/>
            <a:ext cx="0" cy="188945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15B1C14-289D-348A-CFDA-CD2711874644}"/>
              </a:ext>
            </a:extLst>
          </p:cNvPr>
          <p:cNvCxnSpPr>
            <a:cxnSpLocks/>
          </p:cNvCxnSpPr>
          <p:nvPr/>
        </p:nvCxnSpPr>
        <p:spPr>
          <a:xfrm>
            <a:off x="4253530" y="2484275"/>
            <a:ext cx="0" cy="29206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94D7DD5-A5CE-EBC4-09F5-370F72223A12}"/>
              </a:ext>
            </a:extLst>
          </p:cNvPr>
          <p:cNvCxnSpPr>
            <a:cxnSpLocks/>
          </p:cNvCxnSpPr>
          <p:nvPr/>
        </p:nvCxnSpPr>
        <p:spPr>
          <a:xfrm>
            <a:off x="6096000" y="1640700"/>
            <a:ext cx="0" cy="380104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189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ppt_x"/>
                                          </p:val>
                                        </p:tav>
                                        <p:tav tm="100000">
                                          <p:val>
                                            <p:strVal val="#ppt_x"/>
                                          </p:val>
                                        </p:tav>
                                      </p:tavLst>
                                    </p:anim>
                                    <p:anim calcmode="lin" valueType="num">
                                      <p:cBhvr additive="base">
                                        <p:cTn id="13"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0"/>
                                        </p:tgtEl>
                                        <p:attrNameLst>
                                          <p:attrName>style.visibility</p:attrName>
                                        </p:attrNameLst>
                                      </p:cBhvr>
                                      <p:to>
                                        <p:strVal val="visible"/>
                                      </p:to>
                                    </p:set>
                                    <p:anim calcmode="lin" valueType="num">
                                      <p:cBhvr additive="base">
                                        <p:cTn id="18" dur="500" fill="hold"/>
                                        <p:tgtEl>
                                          <p:spTgt spid="70"/>
                                        </p:tgtEl>
                                        <p:attrNameLst>
                                          <p:attrName>ppt_x</p:attrName>
                                        </p:attrNameLst>
                                      </p:cBhvr>
                                      <p:tavLst>
                                        <p:tav tm="0">
                                          <p:val>
                                            <p:strVal val="#ppt_x"/>
                                          </p:val>
                                        </p:tav>
                                        <p:tav tm="100000">
                                          <p:val>
                                            <p:strVal val="#ppt_x"/>
                                          </p:val>
                                        </p:tav>
                                      </p:tavLst>
                                    </p:anim>
                                    <p:anim calcmode="lin" valueType="num">
                                      <p:cBhvr additive="base">
                                        <p:cTn id="1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3"/>
                                        </p:tgtEl>
                                        <p:attrNameLst>
                                          <p:attrName>style.visibility</p:attrName>
                                        </p:attrNameLst>
                                      </p:cBhvr>
                                      <p:to>
                                        <p:strVal val="visible"/>
                                      </p:to>
                                    </p:set>
                                    <p:anim calcmode="lin" valueType="num">
                                      <p:cBhvr additive="base">
                                        <p:cTn id="24" dur="500" fill="hold"/>
                                        <p:tgtEl>
                                          <p:spTgt spid="73"/>
                                        </p:tgtEl>
                                        <p:attrNameLst>
                                          <p:attrName>ppt_x</p:attrName>
                                        </p:attrNameLst>
                                      </p:cBhvr>
                                      <p:tavLst>
                                        <p:tav tm="0">
                                          <p:val>
                                            <p:strVal val="#ppt_x"/>
                                          </p:val>
                                        </p:tav>
                                        <p:tav tm="100000">
                                          <p:val>
                                            <p:strVal val="#ppt_x"/>
                                          </p:val>
                                        </p:tav>
                                      </p:tavLst>
                                    </p:anim>
                                    <p:anim calcmode="lin" valueType="num">
                                      <p:cBhvr additive="base">
                                        <p:cTn id="25"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fill="hold"/>
                                        <p:tgtEl>
                                          <p:spTgt spid="75"/>
                                        </p:tgtEl>
                                        <p:attrNameLst>
                                          <p:attrName>ppt_x</p:attrName>
                                        </p:attrNameLst>
                                      </p:cBhvr>
                                      <p:tavLst>
                                        <p:tav tm="0">
                                          <p:val>
                                            <p:strVal val="#ppt_x"/>
                                          </p:val>
                                        </p:tav>
                                        <p:tav tm="100000">
                                          <p:val>
                                            <p:strVal val="#ppt_x"/>
                                          </p:val>
                                        </p:tav>
                                      </p:tavLst>
                                    </p:anim>
                                    <p:anim calcmode="lin" valueType="num">
                                      <p:cBhvr additive="base">
                                        <p:cTn id="31"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F34AD83-B46F-2F21-20C4-FAE299AA34AE}"/>
              </a:ext>
            </a:extLst>
          </p:cNvPr>
          <p:cNvPicPr>
            <a:picLocks noChangeAspect="1"/>
          </p:cNvPicPr>
          <p:nvPr/>
        </p:nvPicPr>
        <p:blipFill>
          <a:blip r:embed="rId2"/>
          <a:stretch>
            <a:fillRect/>
          </a:stretch>
        </p:blipFill>
        <p:spPr>
          <a:xfrm>
            <a:off x="3992173" y="244117"/>
            <a:ext cx="3609145" cy="1176630"/>
          </a:xfrm>
          <a:prstGeom prst="rect">
            <a:avLst/>
          </a:prstGeom>
        </p:spPr>
      </p:pic>
      <p:grpSp>
        <p:nvGrpSpPr>
          <p:cNvPr id="3" name="Group 2">
            <a:extLst>
              <a:ext uri="{FF2B5EF4-FFF2-40B4-BE49-F238E27FC236}">
                <a16:creationId xmlns:a16="http://schemas.microsoft.com/office/drawing/2014/main" id="{AE52B652-C8A2-F5FD-AFD3-277B790D7418}"/>
              </a:ext>
            </a:extLst>
          </p:cNvPr>
          <p:cNvGrpSpPr/>
          <p:nvPr/>
        </p:nvGrpSpPr>
        <p:grpSpPr>
          <a:xfrm>
            <a:off x="5441271" y="4393708"/>
            <a:ext cx="2138727" cy="1240648"/>
            <a:chOff x="6858000" y="199942"/>
            <a:chExt cx="2138727" cy="1240648"/>
          </a:xfrm>
        </p:grpSpPr>
        <p:sp>
          <p:nvSpPr>
            <p:cNvPr id="5" name="TextBox 4">
              <a:extLst>
                <a:ext uri="{FF2B5EF4-FFF2-40B4-BE49-F238E27FC236}">
                  <a16:creationId xmlns:a16="http://schemas.microsoft.com/office/drawing/2014/main" id="{654E5322-EE5C-BF7B-34E0-FE0D6ACB1B1C}"/>
                </a:ext>
              </a:extLst>
            </p:cNvPr>
            <p:cNvSpPr txBox="1"/>
            <p:nvPr/>
          </p:nvSpPr>
          <p:spPr>
            <a:xfrm>
              <a:off x="6858000" y="240261"/>
              <a:ext cx="2138727" cy="12003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0" i="0" u="none" strike="noStrike" kern="0" cap="none" spc="0" normalizeH="0" baseline="0" noProof="0" dirty="0" err="1">
                  <a:ln w="317500">
                    <a:solidFill>
                      <a:prstClr val="white"/>
                    </a:solidFill>
                  </a:ln>
                  <a:solidFill>
                    <a:prstClr val="black"/>
                  </a:solidFill>
                  <a:effectLst/>
                  <a:uLnTx/>
                  <a:uFillTx/>
                  <a:latin typeface="#9Slide07 SVNAppleberry" panose="02040603050506020204" pitchFamily="18" charset="0"/>
                </a:rPr>
                <a:t>Tiết</a:t>
              </a:r>
              <a:r>
                <a:rPr kumimoji="0" lang="en-GB" sz="7200" b="0" i="0" u="none" strike="noStrike" kern="0" cap="none" spc="0" normalizeH="0" baseline="0" noProof="0" dirty="0">
                  <a:ln w="317500">
                    <a:solidFill>
                      <a:prstClr val="white"/>
                    </a:solidFill>
                  </a:ln>
                  <a:solidFill>
                    <a:prstClr val="black"/>
                  </a:solidFill>
                  <a:effectLst/>
                  <a:uLnTx/>
                  <a:uFillTx/>
                  <a:latin typeface="#9Slide07 SVNAppleberry" panose="02040603050506020204" pitchFamily="18" charset="0"/>
                </a:rPr>
                <a:t> 4</a:t>
              </a:r>
              <a:endParaRPr kumimoji="0" lang="vi-VN" sz="7200" b="0" i="0" u="none" strike="noStrike" kern="0" cap="none" spc="0" normalizeH="0" baseline="0" noProof="0" dirty="0">
                <a:ln w="317500">
                  <a:solidFill>
                    <a:prstClr val="white"/>
                  </a:solidFill>
                </a:ln>
                <a:solidFill>
                  <a:prstClr val="black"/>
                </a:solidFill>
                <a:effectLst/>
                <a:uLnTx/>
                <a:uFillTx/>
              </a:endParaRPr>
            </a:p>
          </p:txBody>
        </p:sp>
        <p:sp>
          <p:nvSpPr>
            <p:cNvPr id="9" name="TextBox 8">
              <a:extLst>
                <a:ext uri="{FF2B5EF4-FFF2-40B4-BE49-F238E27FC236}">
                  <a16:creationId xmlns:a16="http://schemas.microsoft.com/office/drawing/2014/main" id="{21A9224C-C0CF-7F70-7ACB-744FD4D2A58B}"/>
                </a:ext>
              </a:extLst>
            </p:cNvPr>
            <p:cNvSpPr txBox="1"/>
            <p:nvPr/>
          </p:nvSpPr>
          <p:spPr>
            <a:xfrm>
              <a:off x="6858000" y="199942"/>
              <a:ext cx="2138727" cy="12003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0" i="0" u="none" strike="noStrike" kern="0" cap="none" spc="0" normalizeH="0" baseline="0" noProof="0" dirty="0" err="1">
                  <a:ln>
                    <a:noFill/>
                  </a:ln>
                  <a:solidFill>
                    <a:srgbClr val="C53914"/>
                  </a:solidFill>
                  <a:effectLst/>
                  <a:uLnTx/>
                  <a:uFillTx/>
                  <a:latin typeface="#9Slide07 SVNAppleberry" panose="02040603050506020204" pitchFamily="18" charset="0"/>
                </a:rPr>
                <a:t>Tiết</a:t>
              </a:r>
              <a:r>
                <a:rPr kumimoji="0" lang="en-GB" sz="7200" b="0" i="0" u="none" strike="noStrike" kern="0" cap="none" spc="0" normalizeH="0" baseline="0" noProof="0" dirty="0">
                  <a:ln>
                    <a:noFill/>
                  </a:ln>
                  <a:solidFill>
                    <a:srgbClr val="C53914"/>
                  </a:solidFill>
                  <a:effectLst/>
                  <a:uLnTx/>
                  <a:uFillTx/>
                  <a:latin typeface="#9Slide07 SVNAppleberry" panose="02040603050506020204" pitchFamily="18" charset="0"/>
                </a:rPr>
                <a:t> 4</a:t>
              </a:r>
              <a:endParaRPr kumimoji="0" lang="vi-VN" sz="7200" b="0" i="0" u="none" strike="noStrike" kern="0" cap="none" spc="0" normalizeH="0" baseline="0" noProof="0" dirty="0">
                <a:ln>
                  <a:noFill/>
                </a:ln>
                <a:solidFill>
                  <a:srgbClr val="C53914"/>
                </a:solidFill>
                <a:effectLst/>
                <a:uLnTx/>
                <a:uFillTx/>
              </a:endParaRPr>
            </a:p>
          </p:txBody>
        </p:sp>
      </p:grpSp>
      <p:pic>
        <p:nvPicPr>
          <p:cNvPr id="10" name="Picture 9">
            <a:extLst>
              <a:ext uri="{FF2B5EF4-FFF2-40B4-BE49-F238E27FC236}">
                <a16:creationId xmlns:a16="http://schemas.microsoft.com/office/drawing/2014/main" id="{C15C6124-CC47-3E7D-13DC-C2E4C43B957F}"/>
              </a:ext>
            </a:extLst>
          </p:cNvPr>
          <p:cNvPicPr>
            <a:picLocks noChangeAspect="1"/>
          </p:cNvPicPr>
          <p:nvPr/>
        </p:nvPicPr>
        <p:blipFill>
          <a:blip r:embed="rId3"/>
          <a:stretch>
            <a:fillRect/>
          </a:stretch>
        </p:blipFill>
        <p:spPr>
          <a:xfrm>
            <a:off x="1144000" y="1145540"/>
            <a:ext cx="9904000" cy="3625980"/>
          </a:xfrm>
          <a:prstGeom prst="rect">
            <a:avLst/>
          </a:prstGeom>
        </p:spPr>
      </p:pic>
    </p:spTree>
    <p:extLst>
      <p:ext uri="{BB962C8B-B14F-4D97-AF65-F5344CB8AC3E}">
        <p14:creationId xmlns:p14="http://schemas.microsoft.com/office/powerpoint/2010/main" val="1884215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E23A6-2DC4-60A2-0B1B-0E2F7D62B2A6}"/>
              </a:ext>
            </a:extLst>
          </p:cNvPr>
          <p:cNvPicPr>
            <a:picLocks noChangeAspect="1"/>
          </p:cNvPicPr>
          <p:nvPr/>
        </p:nvPicPr>
        <p:blipFill>
          <a:blip r:embed="rId2"/>
          <a:stretch>
            <a:fillRect/>
          </a:stretch>
        </p:blipFill>
        <p:spPr>
          <a:xfrm>
            <a:off x="1426768" y="1411715"/>
            <a:ext cx="7942590" cy="2086333"/>
          </a:xfrm>
          <a:prstGeom prst="rect">
            <a:avLst/>
          </a:prstGeom>
        </p:spPr>
      </p:pic>
    </p:spTree>
    <p:extLst>
      <p:ext uri="{BB962C8B-B14F-4D97-AF65-F5344CB8AC3E}">
        <p14:creationId xmlns:p14="http://schemas.microsoft.com/office/powerpoint/2010/main" val="59904055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a:extLst>
              <a:ext uri="{FF2B5EF4-FFF2-40B4-BE49-F238E27FC236}">
                <a16:creationId xmlns:a16="http://schemas.microsoft.com/office/drawing/2014/main" id="{BA1641B4-0738-8806-449B-75DC06BB1FC3}"/>
              </a:ext>
            </a:extLst>
          </p:cNvPr>
          <p:cNvSpPr/>
          <p:nvPr/>
        </p:nvSpPr>
        <p:spPr>
          <a:xfrm>
            <a:off x="1318259" y="202806"/>
            <a:ext cx="9555481" cy="846943"/>
          </a:xfrm>
          <a:custGeom>
            <a:avLst/>
            <a:gdLst>
              <a:gd name="connsiteX0" fmla="*/ 0 w 9555481"/>
              <a:gd name="connsiteY0" fmla="*/ 0 h 846943"/>
              <a:gd name="connsiteX1" fmla="*/ 9555481 w 9555481"/>
              <a:gd name="connsiteY1" fmla="*/ 0 h 846943"/>
              <a:gd name="connsiteX2" fmla="*/ 9555481 w 9555481"/>
              <a:gd name="connsiteY2" fmla="*/ 846943 h 846943"/>
              <a:gd name="connsiteX3" fmla="*/ 0 w 9555481"/>
              <a:gd name="connsiteY3" fmla="*/ 846943 h 846943"/>
              <a:gd name="connsiteX4" fmla="*/ 0 w 9555481"/>
              <a:gd name="connsiteY4" fmla="*/ 0 h 84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5481" h="846943" fill="none" extrusionOk="0">
                <a:moveTo>
                  <a:pt x="0" y="0"/>
                </a:moveTo>
                <a:cubicBezTo>
                  <a:pt x="3016038" y="-158919"/>
                  <a:pt x="8122862" y="-68393"/>
                  <a:pt x="9555481" y="0"/>
                </a:cubicBezTo>
                <a:cubicBezTo>
                  <a:pt x="9521727" y="326106"/>
                  <a:pt x="9575282" y="475738"/>
                  <a:pt x="9555481" y="846943"/>
                </a:cubicBezTo>
                <a:cubicBezTo>
                  <a:pt x="7752065" y="938185"/>
                  <a:pt x="2045649" y="732063"/>
                  <a:pt x="0" y="846943"/>
                </a:cubicBezTo>
                <a:cubicBezTo>
                  <a:pt x="-59149" y="712580"/>
                  <a:pt x="-72398" y="143031"/>
                  <a:pt x="0" y="0"/>
                </a:cubicBezTo>
                <a:close/>
              </a:path>
              <a:path w="9555481" h="846943" stroke="0" extrusionOk="0">
                <a:moveTo>
                  <a:pt x="0" y="0"/>
                </a:moveTo>
                <a:cubicBezTo>
                  <a:pt x="2546987" y="-69933"/>
                  <a:pt x="7701977" y="-150010"/>
                  <a:pt x="9555481" y="0"/>
                </a:cubicBezTo>
                <a:cubicBezTo>
                  <a:pt x="9520812" y="100717"/>
                  <a:pt x="9559874" y="717317"/>
                  <a:pt x="9555481" y="846943"/>
                </a:cubicBezTo>
                <a:cubicBezTo>
                  <a:pt x="6565831" y="717926"/>
                  <a:pt x="1326384" y="810218"/>
                  <a:pt x="0" y="846943"/>
                </a:cubicBezTo>
                <a:cubicBezTo>
                  <a:pt x="46996" y="661696"/>
                  <a:pt x="-42321" y="149462"/>
                  <a:pt x="0" y="0"/>
                </a:cubicBezTo>
                <a:close/>
              </a:path>
            </a:pathLst>
          </a:custGeom>
          <a:solidFill>
            <a:schemeClr val="accent6">
              <a:lumMod val="20000"/>
              <a:lumOff val="80000"/>
            </a:schemeClr>
          </a:solidFill>
          <a:ln w="28575">
            <a:solidFill>
              <a:srgbClr val="324F4F"/>
            </a:solidFill>
            <a:extLst>
              <a:ext uri="{C807C97D-BFC1-408E-A445-0C87EB9F89A2}">
                <ask:lineSketchStyleProps xmlns="" xmlns:ask="http://schemas.microsoft.com/office/drawing/2018/sketchyshapes" sd="562596894">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rPr>
              <a:t>Thực hiện bảo vệ môi trường đất.</a:t>
            </a:r>
            <a:endParaRPr lang="vi-VN" sz="4400" b="1" dirty="0">
              <a:solidFill>
                <a:schemeClr val="tx1"/>
              </a:solidFill>
            </a:endParaRPr>
          </a:p>
        </p:txBody>
      </p:sp>
      <p:pic>
        <p:nvPicPr>
          <p:cNvPr id="5" name="Đồ họa 2">
            <a:extLst>
              <a:ext uri="{FF2B5EF4-FFF2-40B4-BE49-F238E27FC236}">
                <a16:creationId xmlns:a16="http://schemas.microsoft.com/office/drawing/2014/main" id="{78B5480F-F67B-4704-BC0C-6DDFC557CA4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3912591"/>
            <a:ext cx="3345363" cy="2945409"/>
          </a:xfrm>
          <a:prstGeom prst="rect">
            <a:avLst/>
          </a:prstGeom>
        </p:spPr>
      </p:pic>
      <p:sp>
        <p:nvSpPr>
          <p:cNvPr id="2" name="Rectangle: Rounded Corners 1">
            <a:extLst>
              <a:ext uri="{FF2B5EF4-FFF2-40B4-BE49-F238E27FC236}">
                <a16:creationId xmlns:a16="http://schemas.microsoft.com/office/drawing/2014/main" id="{923A483F-0AAA-590E-308E-0F6C984402D4}"/>
              </a:ext>
            </a:extLst>
          </p:cNvPr>
          <p:cNvSpPr/>
          <p:nvPr/>
        </p:nvSpPr>
        <p:spPr>
          <a:xfrm>
            <a:off x="3542190" y="1393795"/>
            <a:ext cx="7235300" cy="1225118"/>
          </a:xfrm>
          <a:prstGeom prst="roundRect">
            <a:avLst/>
          </a:prstGeom>
          <a:solidFill>
            <a:schemeClr val="bg1"/>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rPr>
              <a:t>Bước 1: </a:t>
            </a:r>
            <a:r>
              <a:rPr lang="vi-VN" sz="3200" dirty="0">
                <a:solidFill>
                  <a:schemeClr val="tx1"/>
                </a:solidFill>
              </a:rPr>
              <a:t>Đề xuất những việc làm góp phần bảo vệ môi trường đất.</a:t>
            </a:r>
          </a:p>
        </p:txBody>
      </p:sp>
      <p:sp>
        <p:nvSpPr>
          <p:cNvPr id="3" name="Rectangle: Rounded Corners 2">
            <a:extLst>
              <a:ext uri="{FF2B5EF4-FFF2-40B4-BE49-F238E27FC236}">
                <a16:creationId xmlns:a16="http://schemas.microsoft.com/office/drawing/2014/main" id="{B9A4A6FD-8C6F-F148-5CC9-667DAF18247A}"/>
              </a:ext>
            </a:extLst>
          </p:cNvPr>
          <p:cNvSpPr/>
          <p:nvPr/>
        </p:nvSpPr>
        <p:spPr>
          <a:xfrm>
            <a:off x="3764130" y="3013970"/>
            <a:ext cx="7865617" cy="1300578"/>
          </a:xfrm>
          <a:prstGeom prst="roundRect">
            <a:avLst/>
          </a:prstGeom>
          <a:solidFill>
            <a:schemeClr val="bg1"/>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rPr>
              <a:t>Bước 2: </a:t>
            </a:r>
            <a:r>
              <a:rPr lang="vi-VN" sz="3200" dirty="0">
                <a:solidFill>
                  <a:schemeClr val="tx1"/>
                </a:solidFill>
              </a:rPr>
              <a:t>Vận động những người xung quanh cùng thực hiện những việc làm đó.</a:t>
            </a:r>
          </a:p>
        </p:txBody>
      </p:sp>
      <p:sp>
        <p:nvSpPr>
          <p:cNvPr id="4" name="Rectangle: Rounded Corners 3">
            <a:extLst>
              <a:ext uri="{FF2B5EF4-FFF2-40B4-BE49-F238E27FC236}">
                <a16:creationId xmlns:a16="http://schemas.microsoft.com/office/drawing/2014/main" id="{2B344A6C-543D-42AE-87C5-8CE6656BC54F}"/>
              </a:ext>
            </a:extLst>
          </p:cNvPr>
          <p:cNvSpPr/>
          <p:nvPr/>
        </p:nvSpPr>
        <p:spPr>
          <a:xfrm>
            <a:off x="3986073" y="4772735"/>
            <a:ext cx="7235300" cy="1506033"/>
          </a:xfrm>
          <a:prstGeom prst="roundRect">
            <a:avLst/>
          </a:prstGeom>
          <a:solidFill>
            <a:schemeClr val="bg1"/>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rPr>
              <a:t>Bước 3: </a:t>
            </a:r>
            <a:r>
              <a:rPr lang="vi-VN" sz="3200" dirty="0">
                <a:solidFill>
                  <a:schemeClr val="tx1"/>
                </a:solidFill>
              </a:rPr>
              <a:t>Chia sẻ với các bạn những việc em và những người xung quanh đã làm được.</a:t>
            </a:r>
          </a:p>
        </p:txBody>
      </p:sp>
    </p:spTree>
    <p:extLst>
      <p:ext uri="{BB962C8B-B14F-4D97-AF65-F5344CB8AC3E}">
        <p14:creationId xmlns:p14="http://schemas.microsoft.com/office/powerpoint/2010/main" val="11731715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C61893F6-E244-885B-75B3-797312BFC65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53157" y="1320800"/>
            <a:ext cx="5342843" cy="4704080"/>
          </a:xfrm>
          <a:prstGeom prst="rect">
            <a:avLst/>
          </a:prstGeom>
        </p:spPr>
      </p:pic>
      <p:sp>
        <p:nvSpPr>
          <p:cNvPr id="5" name="Hình chữ nhật 4">
            <a:extLst>
              <a:ext uri="{FF2B5EF4-FFF2-40B4-BE49-F238E27FC236}">
                <a16:creationId xmlns:a16="http://schemas.microsoft.com/office/drawing/2014/main" id="{86E1BA13-6DE0-D64E-A680-0F1C5EBA53EF}"/>
              </a:ext>
            </a:extLst>
          </p:cNvPr>
          <p:cNvSpPr/>
          <p:nvPr/>
        </p:nvSpPr>
        <p:spPr>
          <a:xfrm>
            <a:off x="6154643" y="1320800"/>
            <a:ext cx="5342842" cy="4938996"/>
          </a:xfrm>
          <a:prstGeom prst="rect">
            <a:avLst/>
          </a:prstGeom>
          <a:solidFill>
            <a:schemeClr val="accent1">
              <a:lumMod val="20000"/>
              <a:lumOff val="80000"/>
            </a:schemeClr>
          </a:solidFill>
          <a:ln>
            <a:noFill/>
          </a:ln>
          <a:effectLst>
            <a:outerShdw dist="63500" dir="2700000" algn="tl" rotWithShape="0">
              <a:schemeClr val="accent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Viết và chia sẻ suy nghĩ của em trước vấn đề ô nhiễm môi trường đất hoặc xói mòn đất ở Việt Nam.</a:t>
            </a:r>
            <a:endParaRPr lang="vi-VN" sz="4000" dirty="0">
              <a:solidFill>
                <a:schemeClr val="tx1"/>
              </a:solidFill>
            </a:endParaRPr>
          </a:p>
        </p:txBody>
      </p:sp>
    </p:spTree>
    <p:extLst>
      <p:ext uri="{BB962C8B-B14F-4D97-AF65-F5344CB8AC3E}">
        <p14:creationId xmlns:p14="http://schemas.microsoft.com/office/powerpoint/2010/main" val="25112677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79763DE-03D9-8E55-2C19-7BAC58725E3B}"/>
              </a:ext>
            </a:extLst>
          </p:cNvPr>
          <p:cNvGrpSpPr/>
          <p:nvPr/>
        </p:nvGrpSpPr>
        <p:grpSpPr>
          <a:xfrm>
            <a:off x="202753" y="0"/>
            <a:ext cx="3536663" cy="2331113"/>
            <a:chOff x="403475" y="39927"/>
            <a:chExt cx="3536663" cy="2331113"/>
          </a:xfrm>
        </p:grpSpPr>
        <p:pic>
          <p:nvPicPr>
            <p:cNvPr id="2" name="Picture 1">
              <a:extLst>
                <a:ext uri="{FF2B5EF4-FFF2-40B4-BE49-F238E27FC236}">
                  <a16:creationId xmlns:a16="http://schemas.microsoft.com/office/drawing/2014/main" id="{A203F4C6-9D9B-B8AF-0DAD-09077FE97AED}"/>
                </a:ext>
              </a:extLst>
            </p:cNvPr>
            <p:cNvPicPr>
              <a:picLocks noChangeAspect="1"/>
            </p:cNvPicPr>
            <p:nvPr/>
          </p:nvPicPr>
          <p:blipFill>
            <a:blip r:embed="rId2"/>
            <a:stretch>
              <a:fillRect/>
            </a:stretch>
          </p:blipFill>
          <p:spPr>
            <a:xfrm rot="21130261">
              <a:off x="403475" y="39927"/>
              <a:ext cx="3536663" cy="2331113"/>
            </a:xfrm>
            <a:prstGeom prst="rect">
              <a:avLst/>
            </a:prstGeom>
          </p:spPr>
        </p:pic>
        <p:sp>
          <p:nvSpPr>
            <p:cNvPr id="4" name="TextBox 3">
              <a:extLst>
                <a:ext uri="{FF2B5EF4-FFF2-40B4-BE49-F238E27FC236}">
                  <a16:creationId xmlns:a16="http://schemas.microsoft.com/office/drawing/2014/main" id="{EAD83D38-8553-12FB-F582-E1284FC38C15}"/>
                </a:ext>
              </a:extLst>
            </p:cNvPr>
            <p:cNvSpPr txBox="1"/>
            <p:nvPr/>
          </p:nvSpPr>
          <p:spPr>
            <a:xfrm>
              <a:off x="710213" y="577049"/>
              <a:ext cx="2734324" cy="1323439"/>
            </a:xfrm>
            <a:prstGeom prst="rect">
              <a:avLst/>
            </a:prstGeom>
            <a:noFill/>
          </p:spPr>
          <p:txBody>
            <a:bodyPr wrap="square" rtlCol="0">
              <a:spAutoFit/>
            </a:bodyPr>
            <a:lstStyle/>
            <a:p>
              <a:pPr algn="ctr"/>
              <a:r>
                <a:rPr lang="en-GB" sz="4000" b="1" dirty="0" err="1">
                  <a:solidFill>
                    <a:schemeClr val="bg1"/>
                  </a:solidFill>
                </a:rPr>
                <a:t>Bài</a:t>
              </a:r>
              <a:r>
                <a:rPr lang="en-GB" sz="4000" b="1" dirty="0">
                  <a:solidFill>
                    <a:schemeClr val="bg1"/>
                  </a:solidFill>
                </a:rPr>
                <a:t> </a:t>
              </a:r>
              <a:r>
                <a:rPr lang="en-GB" sz="4000" b="1" dirty="0" err="1">
                  <a:solidFill>
                    <a:schemeClr val="bg1"/>
                  </a:solidFill>
                </a:rPr>
                <a:t>viết</a:t>
              </a:r>
              <a:r>
                <a:rPr lang="en-GB" sz="4000" b="1" dirty="0">
                  <a:solidFill>
                    <a:schemeClr val="bg1"/>
                  </a:solidFill>
                </a:rPr>
                <a:t> </a:t>
              </a:r>
              <a:r>
                <a:rPr lang="en-GB" sz="4000" b="1" dirty="0" err="1">
                  <a:solidFill>
                    <a:schemeClr val="bg1"/>
                  </a:solidFill>
                </a:rPr>
                <a:t>tham</a:t>
              </a:r>
              <a:r>
                <a:rPr lang="en-GB" sz="4000" b="1" dirty="0">
                  <a:solidFill>
                    <a:schemeClr val="bg1"/>
                  </a:solidFill>
                </a:rPr>
                <a:t> </a:t>
              </a:r>
              <a:r>
                <a:rPr lang="en-GB" sz="4000" b="1" dirty="0" err="1">
                  <a:solidFill>
                    <a:schemeClr val="bg1"/>
                  </a:solidFill>
                </a:rPr>
                <a:t>khảo</a:t>
              </a:r>
              <a:endParaRPr lang="vi-VN" sz="4000" b="1" dirty="0">
                <a:solidFill>
                  <a:schemeClr val="bg1"/>
                </a:solidFill>
              </a:endParaRPr>
            </a:p>
          </p:txBody>
        </p:sp>
      </p:grpSp>
      <p:sp>
        <p:nvSpPr>
          <p:cNvPr id="8" name="TextBox 7">
            <a:extLst>
              <a:ext uri="{FF2B5EF4-FFF2-40B4-BE49-F238E27FC236}">
                <a16:creationId xmlns:a16="http://schemas.microsoft.com/office/drawing/2014/main" id="{BA4BFB96-D631-28B7-8489-1EC8748A9F11}"/>
              </a:ext>
            </a:extLst>
          </p:cNvPr>
          <p:cNvSpPr txBox="1"/>
          <p:nvPr/>
        </p:nvSpPr>
        <p:spPr>
          <a:xfrm>
            <a:off x="1183467" y="2627696"/>
            <a:ext cx="9825065" cy="3539430"/>
          </a:xfrm>
          <a:prstGeom prst="rect">
            <a:avLst/>
          </a:prstGeom>
          <a:noFill/>
        </p:spPr>
        <p:txBody>
          <a:bodyPr wrap="square">
            <a:spAutoFit/>
          </a:bodyPr>
          <a:lstStyle/>
          <a:p>
            <a:pPr algn="just"/>
            <a:r>
              <a:rPr lang="vi-VN" sz="2800" dirty="0"/>
              <a:t>Ô nhiễm môi trường đất đang là một vấn nạn cần được quan tâm trong cuộc sống hiện nay. Đất đang phải hứng chịu những tác nhân gây hại như thuốc trừ sâu, phân bón hóa học; chất thải trong công nghiệp, trong sinh hoạt chưa được xử lý… Đất bị ô nhiễm gây ô nhiễm nguồn nước; làm giảm năng suất, chất lượng cây trồng; làm cho con người, động vật bị mắc bệnh và thiếu thức ăn … Mỗi người dân Việt Nam chúng ta cần chung tay bảo vệ môi trường đất</a:t>
            </a:r>
            <a:r>
              <a:rPr lang="en-GB" sz="2800" dirty="0"/>
              <a:t>.</a:t>
            </a:r>
            <a:endParaRPr lang="vi-VN" sz="2800" dirty="0"/>
          </a:p>
        </p:txBody>
      </p:sp>
    </p:spTree>
    <p:extLst>
      <p:ext uri="{BB962C8B-B14F-4D97-AF65-F5344CB8AC3E}">
        <p14:creationId xmlns:p14="http://schemas.microsoft.com/office/powerpoint/2010/main" val="3443302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5C2BB8-4DE7-4D96-8456-3E7C900DFF2F}"/>
              </a:ext>
            </a:extLst>
          </p:cNvPr>
          <p:cNvSpPr>
            <a:spLocks noGrp="1"/>
          </p:cNvSpPr>
          <p:nvPr>
            <p:ph type="title"/>
          </p:nvPr>
        </p:nvSpPr>
        <p:spPr>
          <a:xfrm>
            <a:off x="-1259864" y="252990"/>
            <a:ext cx="13538718" cy="2172966"/>
          </a:xfrm>
        </p:spPr>
        <p:txBody>
          <a:bodyPr>
            <a:noAutofit/>
          </a:bodyPr>
          <a:lstStyle/>
          <a:p>
            <a:pPr algn="ctr">
              <a:lnSpc>
                <a:spcPct val="150000"/>
              </a:lnSpc>
            </a:pPr>
            <a:r>
              <a:rPr lang="en-US" sz="6600" i="1" dirty="0">
                <a:solidFill>
                  <a:srgbClr val="FF0000"/>
                </a:solidFill>
                <a:latin typeface="#9Slide03 FS Neusa Bold"/>
              </a:rPr>
              <a:t>       </a:t>
            </a:r>
            <a:r>
              <a:rPr lang="en-US" sz="6600" b="1" i="1" dirty="0" err="1">
                <a:solidFill>
                  <a:srgbClr val="FF0000"/>
                </a:solidFill>
                <a:latin typeface="Times New Roman" panose="02020603050405020304" pitchFamily="18" charset="0"/>
                <a:cs typeface="Times New Roman" panose="02020603050405020304" pitchFamily="18" charset="0"/>
              </a:rPr>
              <a:t>Chúc</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các</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em</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vui</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tươi</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học</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tập</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tốt</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i="1" dirty="0">
                <a:solidFill>
                  <a:srgbClr val="FF0000"/>
                </a:solidFill>
                <a:latin typeface="Times New Roman" panose="02020603050405020304" pitchFamily="18" charset="0"/>
                <a:cs typeface="Times New Roman" panose="02020603050405020304" pitchFamily="18" charset="0"/>
              </a:rPr>
              <a:t/>
            </a:r>
            <a:br>
              <a:rPr lang="en-US" sz="6600" i="1" dirty="0">
                <a:solidFill>
                  <a:srgbClr val="FF0000"/>
                </a:solidFill>
                <a:latin typeface="Times New Roman" panose="02020603050405020304" pitchFamily="18" charset="0"/>
                <a:cs typeface="Times New Roman" panose="02020603050405020304" pitchFamily="18" charset="0"/>
              </a:rPr>
            </a:br>
            <a:r>
              <a:rPr lang="en-US" sz="6600" i="1" dirty="0" err="1">
                <a:solidFill>
                  <a:srgbClr val="7030A0"/>
                </a:solidFill>
                <a:latin typeface="Times New Roman" panose="02020603050405020304" pitchFamily="18" charset="0"/>
                <a:cs typeface="Times New Roman" panose="02020603050405020304" pitchFamily="18" charset="0"/>
              </a:rPr>
              <a:t>Hẹn</a:t>
            </a:r>
            <a:r>
              <a:rPr lang="en-US" sz="6600" i="1" dirty="0">
                <a:solidFill>
                  <a:srgbClr val="7030A0"/>
                </a:solidFill>
                <a:latin typeface="Times New Roman" panose="02020603050405020304" pitchFamily="18" charset="0"/>
                <a:cs typeface="Times New Roman" panose="02020603050405020304" pitchFamily="18" charset="0"/>
              </a:rPr>
              <a:t> </a:t>
            </a:r>
            <a:r>
              <a:rPr lang="en-US" sz="6600" i="1" dirty="0" err="1">
                <a:solidFill>
                  <a:srgbClr val="7030A0"/>
                </a:solidFill>
                <a:latin typeface="Times New Roman" panose="02020603050405020304" pitchFamily="18" charset="0"/>
                <a:cs typeface="Times New Roman" panose="02020603050405020304" pitchFamily="18" charset="0"/>
              </a:rPr>
              <a:t>gặp</a:t>
            </a:r>
            <a:r>
              <a:rPr lang="en-US" sz="6600" i="1" dirty="0">
                <a:solidFill>
                  <a:srgbClr val="7030A0"/>
                </a:solidFill>
                <a:latin typeface="Times New Roman" panose="02020603050405020304" pitchFamily="18" charset="0"/>
                <a:cs typeface="Times New Roman" panose="02020603050405020304" pitchFamily="18" charset="0"/>
              </a:rPr>
              <a:t> </a:t>
            </a:r>
            <a:r>
              <a:rPr lang="en-US" sz="6600" i="1" dirty="0" err="1">
                <a:solidFill>
                  <a:srgbClr val="7030A0"/>
                </a:solidFill>
                <a:latin typeface="Times New Roman" panose="02020603050405020304" pitchFamily="18" charset="0"/>
                <a:cs typeface="Times New Roman" panose="02020603050405020304" pitchFamily="18" charset="0"/>
              </a:rPr>
              <a:t>lại</a:t>
            </a:r>
            <a:r>
              <a:rPr lang="en-US" sz="6600" i="1" dirty="0">
                <a:solidFill>
                  <a:srgbClr val="7030A0"/>
                </a:solidFill>
                <a:latin typeface="Times New Roman" panose="02020603050405020304" pitchFamily="18" charset="0"/>
                <a:cs typeface="Times New Roman" panose="02020603050405020304" pitchFamily="18" charset="0"/>
              </a:rPr>
              <a:t> </a:t>
            </a:r>
            <a:r>
              <a:rPr lang="en-US" sz="6600" i="1" dirty="0" err="1">
                <a:solidFill>
                  <a:srgbClr val="7030A0"/>
                </a:solidFill>
                <a:latin typeface="Times New Roman" panose="02020603050405020304" pitchFamily="18" charset="0"/>
                <a:cs typeface="Times New Roman" panose="02020603050405020304" pitchFamily="18" charset="0"/>
              </a:rPr>
              <a:t>nhé</a:t>
            </a:r>
            <a:r>
              <a:rPr lang="en-US" sz="6600" i="1" dirty="0">
                <a:solidFill>
                  <a:srgbClr val="7030A0"/>
                </a:solidFill>
                <a:latin typeface="Times New Roman" panose="02020603050405020304" pitchFamily="18" charset="0"/>
                <a:cs typeface="Times New Roman" panose="02020603050405020304" pitchFamily="18" charset="0"/>
              </a:rPr>
              <a:t>!</a:t>
            </a:r>
            <a:endParaRPr lang="vi-VN" sz="6600" i="1" dirty="0">
              <a:solidFill>
                <a:srgbClr val="7030A0"/>
              </a:solidFill>
              <a:latin typeface="Times New Roman" panose="02020603050405020304" pitchFamily="18" charset="0"/>
              <a:cs typeface="Times New Roman" panose="02020603050405020304" pitchFamily="18" charset="0"/>
            </a:endParaRPr>
          </a:p>
        </p:txBody>
      </p:sp>
      <p:pic>
        <p:nvPicPr>
          <p:cNvPr id="3" name="Picture 2" descr="C:\Users\LENOVO\Desktop\Untitled.png">
            <a:extLst>
              <a:ext uri="{FF2B5EF4-FFF2-40B4-BE49-F238E27FC236}">
                <a16:creationId xmlns:a16="http://schemas.microsoft.com/office/drawing/2014/main" id="{A7814FB3-21B1-40D0-8A85-10BFBA1A2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7" y="3725711"/>
            <a:ext cx="10230496" cy="12946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2">
            <a:extLst>
              <a:ext uri="{FF2B5EF4-FFF2-40B4-BE49-F238E27FC236}">
                <a16:creationId xmlns:a16="http://schemas.microsoft.com/office/drawing/2014/main" id="{4ED7F211-68D6-4169-AD1D-F1224A857F68}"/>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backgroundRemoval t="9938" b="92857" l="9804" r="89760">
                        <a14:foregroundMark x1="61220" y1="63975" x2="61220" y2="63975"/>
                        <a14:foregroundMark x1="53377" y1="79814" x2="53377" y2="79814"/>
                        <a14:foregroundMark x1="47495" y1="85714" x2="47495" y2="85714"/>
                        <a14:foregroundMark x1="38998" y1="89130" x2="38998" y2="89130"/>
                        <a14:foregroundMark x1="31373" y1="86646" x2="31373" y2="86646"/>
                        <a14:foregroundMark x1="25054" y1="90373" x2="25054" y2="90373"/>
                        <a14:foregroundMark x1="18954" y1="92857" x2="18954" y2="92857"/>
                        <a14:foregroundMark x1="26144" y1="77019" x2="26144" y2="77019"/>
                        <a14:foregroundMark x1="25054" y1="70186" x2="25054" y2="70186"/>
                        <a14:foregroundMark x1="25708" y1="62112" x2="25708" y2="62112"/>
                        <a14:foregroundMark x1="30719" y1="54348" x2="30719" y2="54348"/>
                        <a14:foregroundMark x1="35294" y1="63975" x2="35294" y2="63975"/>
                        <a14:foregroundMark x1="35294" y1="73602" x2="35294" y2="73602"/>
                      </a14:backgroundRemoval>
                    </a14:imgEffect>
                  </a14:imgLayer>
                </a14:imgProps>
              </a:ext>
            </a:extLst>
          </a:blip>
          <a:stretch>
            <a:fillRect/>
          </a:stretch>
        </p:blipFill>
        <p:spPr>
          <a:xfrm>
            <a:off x="-166237" y="1702400"/>
            <a:ext cx="2884161" cy="2023311"/>
          </a:xfrm>
          <a:prstGeom prst="rect">
            <a:avLst/>
          </a:prstGeom>
        </p:spPr>
      </p:pic>
      <p:pic>
        <p:nvPicPr>
          <p:cNvPr id="5" name="图片 29" descr="8b0fccb2e21d61b25266c16d7d822443">
            <a:extLst>
              <a:ext uri="{FF2B5EF4-FFF2-40B4-BE49-F238E27FC236}">
                <a16:creationId xmlns:a16="http://schemas.microsoft.com/office/drawing/2014/main" id="{584C971E-6DCD-454D-AD0A-293FB89B45C0}"/>
              </a:ext>
            </a:extLst>
          </p:cNvPr>
          <p:cNvPicPr>
            <a:picLocks noChangeAspect="1"/>
          </p:cNvPicPr>
          <p:nvPr/>
        </p:nvPicPr>
        <p:blipFill>
          <a:blip r:embed="rId5"/>
          <a:srcRect r="3242"/>
          <a:stretch>
            <a:fillRect/>
          </a:stretch>
        </p:blipFill>
        <p:spPr>
          <a:xfrm>
            <a:off x="8263670" y="1807535"/>
            <a:ext cx="3518577" cy="2207644"/>
          </a:xfrm>
          <a:prstGeom prst="rect">
            <a:avLst/>
          </a:prstGeom>
        </p:spPr>
      </p:pic>
    </p:spTree>
    <p:extLst>
      <p:ext uri="{BB962C8B-B14F-4D97-AF65-F5344CB8AC3E}">
        <p14:creationId xmlns:p14="http://schemas.microsoft.com/office/powerpoint/2010/main" val="25818974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275</Words>
  <Application>Microsoft Office PowerPoint</Application>
  <PresentationFormat>Widescreen</PresentationFormat>
  <Paragraphs>51</Paragraphs>
  <Slides>9</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vt:i4>
      </vt:variant>
    </vt:vector>
  </HeadingPairs>
  <TitlesOfParts>
    <vt:vector size="22" baseType="lpstr">
      <vt:lpstr>Calibri</vt:lpstr>
      <vt:lpstr>等线 Light</vt:lpstr>
      <vt:lpstr>微软雅黑</vt:lpstr>
      <vt:lpstr>#9Slide07 SVNAppleberry</vt:lpstr>
      <vt:lpstr>等线</vt:lpstr>
      <vt:lpstr>Arial</vt:lpstr>
      <vt:lpstr>#9Slide03 FS Neusa Bold</vt:lpstr>
      <vt:lpstr>Times New Roman</vt:lpstr>
      <vt:lpstr>宋体</vt:lpstr>
      <vt:lpstr>Calibri Light</vt:lpstr>
      <vt:lpstr>Chủ đề Office</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Chúc các em vui tươi, học tập tốt.  Hẹn gặp lại nhé!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Admin</cp:lastModifiedBy>
  <cp:revision>9</cp:revision>
  <dcterms:created xsi:type="dcterms:W3CDTF">2024-06-06T09:36:10Z</dcterms:created>
  <dcterms:modified xsi:type="dcterms:W3CDTF">2025-06-02T09:15:12Z</dcterms:modified>
</cp:coreProperties>
</file>