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2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26.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ctiveX/activeX1.xml" ContentType="application/vnd.ms-office.activeX+xml"/>
  <Override PartName="/ppt/notesSlides/notesSlide18.xml" ContentType="application/vnd.openxmlformats-officedocument.presentationml.notesSlide+xml"/>
  <Override PartName="/ppt/activeX/activeX2.xml" ContentType="application/vnd.ms-office.activeX+xml"/>
  <Override PartName="/ppt/notesSlides/notesSlide19.xml" ContentType="application/vnd.openxmlformats-officedocument.presentationml.notesSlide+xml"/>
  <Override PartName="/ppt/activeX/activeX3.xml" ContentType="application/vnd.ms-office.activeX+xml"/>
  <Override PartName="/ppt/notesSlides/notesSlide20.xml" ContentType="application/vnd.openxmlformats-officedocument.presentationml.notesSlide+xml"/>
  <Override PartName="/ppt/activeX/activeX4.xml" ContentType="application/vnd.ms-office.activeX+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2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44"/>
  </p:notesMasterIdLst>
  <p:handoutMasterIdLst>
    <p:handoutMasterId r:id="rId45"/>
  </p:handoutMasterIdLst>
  <p:sldIdLst>
    <p:sldId id="257" r:id="rId7"/>
    <p:sldId id="260" r:id="rId8"/>
    <p:sldId id="323" r:id="rId9"/>
    <p:sldId id="256" r:id="rId10"/>
    <p:sldId id="324" r:id="rId11"/>
    <p:sldId id="325" r:id="rId12"/>
    <p:sldId id="326" r:id="rId13"/>
    <p:sldId id="327" r:id="rId14"/>
    <p:sldId id="261" r:id="rId15"/>
    <p:sldId id="331" r:id="rId16"/>
    <p:sldId id="332" r:id="rId17"/>
    <p:sldId id="328" r:id="rId18"/>
    <p:sldId id="258" r:id="rId19"/>
    <p:sldId id="273" r:id="rId20"/>
    <p:sldId id="333" r:id="rId21"/>
    <p:sldId id="2007577185" r:id="rId22"/>
    <p:sldId id="277" r:id="rId23"/>
    <p:sldId id="292" r:id="rId24"/>
    <p:sldId id="339" r:id="rId25"/>
    <p:sldId id="340" r:id="rId26"/>
    <p:sldId id="259" r:id="rId27"/>
    <p:sldId id="334" r:id="rId28"/>
    <p:sldId id="335" r:id="rId29"/>
    <p:sldId id="336" r:id="rId30"/>
    <p:sldId id="337" r:id="rId31"/>
    <p:sldId id="338" r:id="rId32"/>
    <p:sldId id="274" r:id="rId33"/>
    <p:sldId id="341" r:id="rId34"/>
    <p:sldId id="342" r:id="rId35"/>
    <p:sldId id="343" r:id="rId36"/>
    <p:sldId id="344" r:id="rId37"/>
    <p:sldId id="345" r:id="rId38"/>
    <p:sldId id="346" r:id="rId39"/>
    <p:sldId id="348" r:id="rId40"/>
    <p:sldId id="2007577188" r:id="rId41"/>
    <p:sldId id="2007577187" r:id="rId42"/>
    <p:sldId id="34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1363" autoAdjust="0"/>
  </p:normalViewPr>
  <p:slideViewPr>
    <p:cSldViewPr snapToGrid="0">
      <p:cViewPr varScale="1">
        <p:scale>
          <a:sx n="67" d="100"/>
          <a:sy n="67" d="100"/>
        </p:scale>
        <p:origin x="686" y="-398"/>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6/2/2025</a:t>
            </a:fld>
            <a:endParaRPr lang="en-US"/>
          </a:p>
        </p:txBody>
      </p:sp>
      <p:sp>
        <p:nvSpPr>
          <p:cNvPr id="4" name="Footer Placeholder 3">
            <a:extLst>
              <a:ext uri="{FF2B5EF4-FFF2-40B4-BE49-F238E27FC236}">
                <a16:creationId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59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292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33408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67904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5849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357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36642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716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6927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958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474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3005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NHẬP TỪ KHÓ ĐỌC VÀO KHUNG NGAY KHI ĐANG TRÌNH CHIẾU BÀI</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8166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28</a:t>
            </a:fld>
            <a:endParaRPr lang="en-US"/>
          </a:p>
        </p:txBody>
      </p:sp>
    </p:spTree>
    <p:extLst>
      <p:ext uri="{BB962C8B-B14F-4D97-AF65-F5344CB8AC3E}">
        <p14:creationId xmlns:p14="http://schemas.microsoft.com/office/powerpoint/2010/main" val="4281764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33</a:t>
            </a:fld>
            <a:endParaRPr lang="en-US"/>
          </a:p>
        </p:txBody>
      </p:sp>
    </p:spTree>
    <p:extLst>
      <p:ext uri="{BB962C8B-B14F-4D97-AF65-F5344CB8AC3E}">
        <p14:creationId xmlns:p14="http://schemas.microsoft.com/office/powerpoint/2010/main" val="3937072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77E4A1-AA4E-4BC9-A38F-D1B484F28D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4678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3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277E4A1-AA4E-4BC9-A38F-D1B484F28D12}" type="slidenum">
              <a:rPr lang="en-US" smtClean="0"/>
              <a:t>3</a:t>
            </a:fld>
            <a:endParaRPr lang="en-US"/>
          </a:p>
        </p:txBody>
      </p:sp>
    </p:spTree>
    <p:extLst>
      <p:ext uri="{BB962C8B-B14F-4D97-AF65-F5344CB8AC3E}">
        <p14:creationId xmlns:p14="http://schemas.microsoft.com/office/powerpoint/2010/main" val="4108749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4</a:t>
            </a:fld>
            <a:endParaRPr lang="en-US"/>
          </a:p>
        </p:txBody>
      </p:sp>
    </p:spTree>
    <p:extLst>
      <p:ext uri="{BB962C8B-B14F-4D97-AF65-F5344CB8AC3E}">
        <p14:creationId xmlns:p14="http://schemas.microsoft.com/office/powerpoint/2010/main" val="321099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Chơi</a:t>
            </a:r>
            <a:r>
              <a:rPr lang="en-US" dirty="0"/>
              <a:t> </a:t>
            </a:r>
            <a:r>
              <a:rPr lang="en-US" dirty="0" err="1"/>
              <a:t>xong</a:t>
            </a:r>
            <a:r>
              <a:rPr lang="en-US" dirty="0"/>
              <a:t> </a:t>
            </a:r>
            <a:r>
              <a:rPr lang="en-US" dirty="0" err="1"/>
              <a:t>bấm</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xanh</a:t>
            </a:r>
            <a:r>
              <a:rPr lang="en-US" dirty="0"/>
              <a:t> </a:t>
            </a:r>
            <a:r>
              <a:rPr lang="en-US" dirty="0" err="1"/>
              <a:t>để</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5</a:t>
            </a:fld>
            <a:endParaRPr lang="en-US"/>
          </a:p>
        </p:txBody>
      </p:sp>
    </p:spTree>
    <p:extLst>
      <p:ext uri="{BB962C8B-B14F-4D97-AF65-F5344CB8AC3E}">
        <p14:creationId xmlns:p14="http://schemas.microsoft.com/office/powerpoint/2010/main" val="20901078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403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7176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82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12</a:t>
            </a:fld>
            <a:endParaRPr lang="en-US"/>
          </a:p>
        </p:txBody>
      </p:sp>
    </p:spTree>
    <p:extLst>
      <p:ext uri="{BB962C8B-B14F-4D97-AF65-F5344CB8AC3E}">
        <p14:creationId xmlns:p14="http://schemas.microsoft.com/office/powerpoint/2010/main" val="14162105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4.xml"/><Relationship Id="rId5" Type="http://schemas.openxmlformats.org/officeDocument/2006/relationships/tags" Target="../tags/tag47.xml"/><Relationship Id="rId4" Type="http://schemas.openxmlformats.org/officeDocument/2006/relationships/tags" Target="../tags/tag46.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4.xml"/><Relationship Id="rId4" Type="http://schemas.openxmlformats.org/officeDocument/2006/relationships/tags" Target="../tags/tag5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4.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4.xml"/><Relationship Id="rId5" Type="http://schemas.openxmlformats.org/officeDocument/2006/relationships/tags" Target="../tags/tag73.xml"/><Relationship Id="rId4" Type="http://schemas.openxmlformats.org/officeDocument/2006/relationships/tags" Target="../tags/tag72.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4.xml"/><Relationship Id="rId4" Type="http://schemas.openxmlformats.org/officeDocument/2006/relationships/tags" Target="../tags/tag77.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4.xml"/><Relationship Id="rId5" Type="http://schemas.openxmlformats.org/officeDocument/2006/relationships/tags" Target="../tags/tag82.xml"/><Relationship Id="rId4" Type="http://schemas.openxmlformats.org/officeDocument/2006/relationships/tags" Target="../tags/tag8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slideMaster" Target="../slideMasters/slideMaster5.xml"/><Relationship Id="rId5" Type="http://schemas.openxmlformats.org/officeDocument/2006/relationships/tags" Target="../tags/tag88.xml"/><Relationship Id="rId4" Type="http://schemas.openxmlformats.org/officeDocument/2006/relationships/tags" Target="../tags/tag8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8" Type="http://schemas.openxmlformats.org/officeDocument/2006/relationships/tags" Target="../tags/tag96.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9"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5" Type="http://schemas.openxmlformats.org/officeDocument/2006/relationships/slideMaster" Target="../slideMasters/slideMaster5.xml"/><Relationship Id="rId4" Type="http://schemas.openxmlformats.org/officeDocument/2006/relationships/tags" Target="../tags/tag100.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 Id="rId4"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06.xml"/><Relationship Id="rId7" Type="http://schemas.openxmlformats.org/officeDocument/2006/relationships/slideMaster" Target="../slideMasters/slideMaster5.xml"/><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slideMaster" Target="../slideMasters/slideMaster5.xml"/><Relationship Id="rId5" Type="http://schemas.openxmlformats.org/officeDocument/2006/relationships/tags" Target="../tags/tag114.xml"/><Relationship Id="rId4" Type="http://schemas.openxmlformats.org/officeDocument/2006/relationships/tags" Target="../tags/tag113.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slideMaster" Target="../slideMasters/slideMaster5.xml"/><Relationship Id="rId4" Type="http://schemas.openxmlformats.org/officeDocument/2006/relationships/tags" Target="../tags/tag118.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Master" Target="../slideMasters/slideMaster5.xml"/><Relationship Id="rId5" Type="http://schemas.openxmlformats.org/officeDocument/2006/relationships/tags" Target="../tags/tag123.xml"/><Relationship Id="rId4" Type="http://schemas.openxmlformats.org/officeDocument/2006/relationships/tags" Target="../tags/tag12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78336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2025/6/2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2042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2025/6/2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45317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203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6004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71440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1583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7929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70547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86588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2025/6/2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5130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23974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8215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91882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7065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4260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9338914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1386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0994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366160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25496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007518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2025/6/2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1366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700275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544309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42198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8851901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5039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8605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02810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50226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19852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8654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2025/6/2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71397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050891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2025/6/2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7886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43390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52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32270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670538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5720026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647202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8896253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25476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2025/6/2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1022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2266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35895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2025/6/2</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7404164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50878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021558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2025/6/2</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8557788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2025/6/2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777198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2025/6/2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65314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7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2025/6/2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8448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2025/6/2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3348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2025/6/2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3518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2025/6/2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82748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ags" Target="../tags/tag4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ags" Target="../tags/tag83.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2025/6/2</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extLst>
      <p:ext uri="{BB962C8B-B14F-4D97-AF65-F5344CB8AC3E}">
        <p14:creationId xmlns:p14="http://schemas.microsoft.com/office/powerpoint/2010/main" val="3941249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FDB5C0F-E05A-FBF9-54DF-B7E73AD7FFFC}"/>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custDataLst>
      <p:tags r:id="rId13"/>
    </p:custDataLst>
    <p:extLst>
      <p:ext uri="{BB962C8B-B14F-4D97-AF65-F5344CB8AC3E}">
        <p14:creationId xmlns:p14="http://schemas.microsoft.com/office/powerpoint/2010/main" val="1897450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6/2/2025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23895516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2510751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68684462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457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emf"/><Relationship Id="rId11" Type="http://schemas.openxmlformats.org/officeDocument/2006/relationships/image" Target="../media/image18.emf"/><Relationship Id="rId5" Type="http://schemas.openxmlformats.org/officeDocument/2006/relationships/image" Target="../media/image14.png"/><Relationship Id="rId15" Type="http://schemas.openxmlformats.org/officeDocument/2006/relationships/image" Target="../media/image22.png"/><Relationship Id="rId10" Type="http://schemas.openxmlformats.org/officeDocument/2006/relationships/image" Target="../media/image23.svg"/><Relationship Id="rId4" Type="http://schemas.openxmlformats.org/officeDocument/2006/relationships/image" Target="../media/image13.png"/><Relationship Id="rId9" Type="http://schemas.openxmlformats.org/officeDocument/2006/relationships/image" Target="../media/image17.pn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6.xml"/><Relationship Id="rId1" Type="http://schemas.openxmlformats.org/officeDocument/2006/relationships/tags" Target="../tags/tag125.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4.pn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22.png"/><Relationship Id="rId4" Type="http://schemas.openxmlformats.org/officeDocument/2006/relationships/image" Target="../media/image54.png"/><Relationship Id="rId9"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14.xml"/><Relationship Id="rId7" Type="http://schemas.openxmlformats.org/officeDocument/2006/relationships/image" Target="../media/image18.emf"/><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image" Target="../media/image34.svg"/><Relationship Id="rId5" Type="http://schemas.openxmlformats.org/officeDocument/2006/relationships/image" Target="../media/image17.png"/><Relationship Id="rId4" Type="http://schemas.openxmlformats.org/officeDocument/2006/relationships/image" Target="../media/image15.emf"/><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0.png"/><Relationship Id="rId7" Type="http://schemas.openxmlformats.org/officeDocument/2006/relationships/image" Target="../media/image27.emf"/><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8.emf"/><Relationship Id="rId5" Type="http://schemas.openxmlformats.org/officeDocument/2006/relationships/image" Target="../media/image26.png"/><Relationship Id="rId10" Type="http://schemas.openxmlformats.org/officeDocument/2006/relationships/image" Target="../media/image34.svg"/><Relationship Id="rId4" Type="http://schemas.openxmlformats.org/officeDocument/2006/relationships/image" Target="../media/image2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7.emf"/><Relationship Id="rId18" Type="http://schemas.openxmlformats.org/officeDocument/2006/relationships/image" Target="../media/image65.wm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control" Target="../activeX/activeX1.xml"/><Relationship Id="rId16" Type="http://schemas.openxmlformats.org/officeDocument/2006/relationships/image" Target="../media/image68.png"/><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2.png"/><Relationship Id="rId15" Type="http://schemas.openxmlformats.org/officeDocument/2006/relationships/image" Target="../media/image67.png"/><Relationship Id="rId10" Type="http://schemas.openxmlformats.org/officeDocument/2006/relationships/image" Target="../media/image21.png"/><Relationship Id="rId4" Type="http://schemas.openxmlformats.org/officeDocument/2006/relationships/notesSlide" Target="../notesSlides/notesSlide18.xml"/><Relationship Id="rId9" Type="http://schemas.openxmlformats.org/officeDocument/2006/relationships/image" Target="../media/image20.png"/><Relationship Id="rId14" Type="http://schemas.openxmlformats.org/officeDocument/2006/relationships/image" Target="../media/image15.emf"/></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7.emf"/><Relationship Id="rId18" Type="http://schemas.openxmlformats.org/officeDocument/2006/relationships/image" Target="../media/image70.wm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control" Target="../activeX/activeX2.xml"/><Relationship Id="rId16" Type="http://schemas.openxmlformats.org/officeDocument/2006/relationships/image" Target="../media/image68.png"/><Relationship Id="rId1" Type="http://schemas.openxmlformats.org/officeDocument/2006/relationships/vmlDrawing" Target="../drawings/vmlDrawing2.v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2.png"/><Relationship Id="rId15" Type="http://schemas.openxmlformats.org/officeDocument/2006/relationships/image" Target="../media/image67.png"/><Relationship Id="rId10" Type="http://schemas.openxmlformats.org/officeDocument/2006/relationships/image" Target="../media/image21.png"/><Relationship Id="rId4" Type="http://schemas.openxmlformats.org/officeDocument/2006/relationships/notesSlide" Target="../notesSlides/notesSlide19.xml"/><Relationship Id="rId9" Type="http://schemas.openxmlformats.org/officeDocument/2006/relationships/image" Target="../media/image20.png"/><Relationship Id="rId14" Type="http://schemas.openxmlformats.org/officeDocument/2006/relationships/image" Target="../media/image15.emf"/></Relationships>
</file>

<file path=ppt/slides/_rels/slide2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7.emf"/><Relationship Id="rId18" Type="http://schemas.openxmlformats.org/officeDocument/2006/relationships/image" Target="../media/image71.wm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control" Target="../activeX/activeX3.xml"/><Relationship Id="rId16" Type="http://schemas.openxmlformats.org/officeDocument/2006/relationships/image" Target="../media/image68.png"/><Relationship Id="rId1" Type="http://schemas.openxmlformats.org/officeDocument/2006/relationships/vmlDrawing" Target="../drawings/vmlDrawing3.v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2.png"/><Relationship Id="rId15" Type="http://schemas.openxmlformats.org/officeDocument/2006/relationships/image" Target="../media/image67.png"/><Relationship Id="rId10" Type="http://schemas.openxmlformats.org/officeDocument/2006/relationships/image" Target="../media/image21.png"/><Relationship Id="rId4" Type="http://schemas.openxmlformats.org/officeDocument/2006/relationships/notesSlide" Target="../notesSlides/notesSlide20.xml"/><Relationship Id="rId9" Type="http://schemas.openxmlformats.org/officeDocument/2006/relationships/image" Target="../media/image20.png"/><Relationship Id="rId14" Type="http://schemas.openxmlformats.org/officeDocument/2006/relationships/image" Target="../media/image15.emf"/></Relationships>
</file>

<file path=ppt/slides/_rels/slide2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7.emf"/><Relationship Id="rId18" Type="http://schemas.openxmlformats.org/officeDocument/2006/relationships/image" Target="../media/image72.wmf"/><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control" Target="../activeX/activeX4.xml"/><Relationship Id="rId16" Type="http://schemas.openxmlformats.org/officeDocument/2006/relationships/image" Target="../media/image68.png"/><Relationship Id="rId1" Type="http://schemas.openxmlformats.org/officeDocument/2006/relationships/vmlDrawing" Target="../drawings/vmlDrawing4.vml"/><Relationship Id="rId6" Type="http://schemas.openxmlformats.org/officeDocument/2006/relationships/image" Target="../media/image13.png"/><Relationship Id="rId11" Type="http://schemas.openxmlformats.org/officeDocument/2006/relationships/image" Target="../media/image22.png"/><Relationship Id="rId5" Type="http://schemas.openxmlformats.org/officeDocument/2006/relationships/image" Target="../media/image2.png"/><Relationship Id="rId15" Type="http://schemas.openxmlformats.org/officeDocument/2006/relationships/image" Target="../media/image67.png"/><Relationship Id="rId10" Type="http://schemas.openxmlformats.org/officeDocument/2006/relationships/image" Target="../media/image21.png"/><Relationship Id="rId4" Type="http://schemas.openxmlformats.org/officeDocument/2006/relationships/notesSlide" Target="../notesSlides/notesSlide21.xml"/><Relationship Id="rId9" Type="http://schemas.openxmlformats.org/officeDocument/2006/relationships/image" Target="../media/image20.png"/><Relationship Id="rId14" Type="http://schemas.openxmlformats.org/officeDocument/2006/relationships/image" Target="../media/image15.emf"/></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8.xml"/><Relationship Id="rId6" Type="http://schemas.openxmlformats.org/officeDocument/2006/relationships/image" Target="../media/image83.svg"/><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8.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78.png"/><Relationship Id="rId3" Type="http://schemas.openxmlformats.org/officeDocument/2006/relationships/image" Target="../media/image2.png"/><Relationship Id="rId7" Type="http://schemas.openxmlformats.org/officeDocument/2006/relationships/image" Target="../media/image20.png"/><Relationship Id="rId12" Type="http://schemas.openxmlformats.org/officeDocument/2006/relationships/image" Target="../media/image15.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7.emf"/><Relationship Id="rId5" Type="http://schemas.openxmlformats.org/officeDocument/2006/relationships/image" Target="../media/image14.png"/><Relationship Id="rId10" Type="http://schemas.openxmlformats.org/officeDocument/2006/relationships/image" Target="../media/image66.png"/><Relationship Id="rId4" Type="http://schemas.openxmlformats.org/officeDocument/2006/relationships/image" Target="../media/image13.png"/><Relationship Id="rId9"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79.png"/><Relationship Id="rId5" Type="http://schemas.openxmlformats.org/officeDocument/2006/relationships/image" Target="../media/image10.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124.xml"/><Relationship Id="rId4" Type="http://schemas.openxmlformats.org/officeDocument/2006/relationships/image" Target="../media/image29.png"/></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36.xml"/><Relationship Id="rId1" Type="http://schemas.openxmlformats.org/officeDocument/2006/relationships/tags" Target="../tags/tag127.xml"/></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5.xml"/><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0.gif"/><Relationship Id="rId7" Type="http://schemas.openxmlformats.org/officeDocument/2006/relationships/image" Target="../media/image34.gif"/><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3.gif"/><Relationship Id="rId11" Type="http://schemas.openxmlformats.org/officeDocument/2006/relationships/image" Target="../media/image38.png"/><Relationship Id="rId5" Type="http://schemas.openxmlformats.org/officeDocument/2006/relationships/image" Target="../media/image32.gif"/><Relationship Id="rId10" Type="http://schemas.openxmlformats.org/officeDocument/2006/relationships/image" Target="../media/image37.gif"/><Relationship Id="rId4" Type="http://schemas.openxmlformats.org/officeDocument/2006/relationships/image" Target="../media/image31.gif"/><Relationship Id="rId9" Type="http://schemas.openxmlformats.org/officeDocument/2006/relationships/image" Target="../media/image36.gif"/></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3.wdp"/><Relationship Id="rId3" Type="http://schemas.openxmlformats.org/officeDocument/2006/relationships/image" Target="../media/image39.jpg"/><Relationship Id="rId7" Type="http://schemas.openxmlformats.org/officeDocument/2006/relationships/image" Target="../media/image35.gif"/><Relationship Id="rId12" Type="http://schemas.openxmlformats.org/officeDocument/2006/relationships/image" Target="../media/image41.png"/><Relationship Id="rId2" Type="http://schemas.openxmlformats.org/officeDocument/2006/relationships/notesSlide" Target="../notesSlides/notesSlide5.xml"/><Relationship Id="rId16" Type="http://schemas.openxmlformats.org/officeDocument/2006/relationships/slide" Target="slide9.xml"/><Relationship Id="rId1" Type="http://schemas.openxmlformats.org/officeDocument/2006/relationships/slideLayout" Target="../slideLayouts/slideLayout24.xml"/><Relationship Id="rId6" Type="http://schemas.openxmlformats.org/officeDocument/2006/relationships/slide" Target="slide7.xml"/><Relationship Id="rId11" Type="http://schemas.microsoft.com/office/2007/relationships/hdphoto" Target="../media/hdphoto2.wdp"/><Relationship Id="rId5" Type="http://schemas.openxmlformats.org/officeDocument/2006/relationships/image" Target="../media/image32.gif"/><Relationship Id="rId15" Type="http://schemas.openxmlformats.org/officeDocument/2006/relationships/image" Target="../media/image43.gif"/><Relationship Id="rId10" Type="http://schemas.openxmlformats.org/officeDocument/2006/relationships/image" Target="../media/image40.png"/><Relationship Id="rId4" Type="http://schemas.openxmlformats.org/officeDocument/2006/relationships/slide" Target="slide6.xml"/><Relationship Id="rId9" Type="http://schemas.openxmlformats.org/officeDocument/2006/relationships/image" Target="../media/image36.gif"/><Relationship Id="rId14" Type="http://schemas.openxmlformats.org/officeDocument/2006/relationships/image" Target="../media/image42.gif"/></Relationships>
</file>

<file path=ppt/slides/_rels/slide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slide" Target="slide5.xml"/><Relationship Id="rId1" Type="http://schemas.openxmlformats.org/officeDocument/2006/relationships/slideLayout" Target="../slideLayouts/slideLayout24.xml"/><Relationship Id="rId4" Type="http://schemas.openxmlformats.org/officeDocument/2006/relationships/image" Target="../media/image46.jpeg"/></Relationships>
</file>

<file path=ppt/slides/_rels/slide9.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20.png"/><Relationship Id="rId7" Type="http://schemas.openxmlformats.org/officeDocument/2006/relationships/image" Target="../media/image47.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49.jpeg"/><Relationship Id="rId5" Type="http://schemas.openxmlformats.org/officeDocument/2006/relationships/image" Target="../media/image26.png"/><Relationship Id="rId10" Type="http://schemas.openxmlformats.org/officeDocument/2006/relationships/image" Target="../media/image45.jpeg"/><Relationship Id="rId4" Type="http://schemas.openxmlformats.org/officeDocument/2006/relationships/image" Target="../media/image22.png"/><Relationship Id="rId9"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79CBD613-7B94-0F02-104E-56BDA7D77F0B}"/>
              </a:ext>
            </a:extLst>
          </p:cNvPr>
          <p:cNvPicPr>
            <a:picLocks noChangeAspect="1"/>
          </p:cNvPicPr>
          <p:nvPr/>
        </p:nvPicPr>
        <p:blipFill>
          <a:blip r:embed="rId16"/>
          <a:stretch>
            <a:fillRect/>
          </a:stretch>
        </p:blipFill>
        <p:spPr>
          <a:xfrm>
            <a:off x="4812751" y="203200"/>
            <a:ext cx="3048549" cy="883855"/>
          </a:xfrm>
          <a:prstGeom prst="rect">
            <a:avLst/>
          </a:prstGeom>
        </p:spPr>
      </p:pic>
      <p:pic>
        <p:nvPicPr>
          <p:cNvPr id="6" name="Picture 5">
            <a:extLst>
              <a:ext uri="{FF2B5EF4-FFF2-40B4-BE49-F238E27FC236}">
                <a16:creationId xmlns:a16="http://schemas.microsoft.com/office/drawing/2014/main" id="{ECB3F623-C0FA-EE6B-9831-D198828B9E2E}"/>
              </a:ext>
            </a:extLst>
          </p:cNvPr>
          <p:cNvPicPr>
            <a:picLocks noChangeAspect="1"/>
          </p:cNvPicPr>
          <p:nvPr/>
        </p:nvPicPr>
        <p:blipFill>
          <a:blip r:embed="rId17"/>
          <a:stretch>
            <a:fillRect/>
          </a:stretch>
        </p:blipFill>
        <p:spPr>
          <a:xfrm>
            <a:off x="-833569" y="784305"/>
            <a:ext cx="4499238" cy="1072989"/>
          </a:xfrm>
          <a:prstGeom prst="rect">
            <a:avLst/>
          </a:prstGeom>
        </p:spPr>
      </p:pic>
      <p:sp>
        <p:nvSpPr>
          <p:cNvPr id="10" name="TextBox 9">
            <a:extLst>
              <a:ext uri="{FF2B5EF4-FFF2-40B4-BE49-F238E27FC236}">
                <a16:creationId xmlns:a16="http://schemas.microsoft.com/office/drawing/2014/main" id="{0EF8B6DE-01F7-CA7D-0545-62A1501B19A9}"/>
              </a:ext>
            </a:extLst>
          </p:cNvPr>
          <p:cNvSpPr txBox="1"/>
          <p:nvPr/>
        </p:nvSpPr>
        <p:spPr>
          <a:xfrm>
            <a:off x="3657600" y="1460500"/>
            <a:ext cx="5461000"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19 –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a:t>
            </a:r>
          </a:p>
        </p:txBody>
      </p:sp>
      <p:pic>
        <p:nvPicPr>
          <p:cNvPr id="12" name="Picture 11">
            <a:extLst>
              <a:ext uri="{FF2B5EF4-FFF2-40B4-BE49-F238E27FC236}">
                <a16:creationId xmlns:a16="http://schemas.microsoft.com/office/drawing/2014/main" id="{36E1C357-FAF0-C36F-D237-2384F77345B8}"/>
              </a:ext>
            </a:extLst>
          </p:cNvPr>
          <p:cNvPicPr>
            <a:picLocks noChangeAspect="1"/>
          </p:cNvPicPr>
          <p:nvPr/>
        </p:nvPicPr>
        <p:blipFill>
          <a:blip r:embed="rId18"/>
          <a:stretch>
            <a:fillRect/>
          </a:stretch>
        </p:blipFill>
        <p:spPr>
          <a:xfrm>
            <a:off x="488681" y="2047623"/>
            <a:ext cx="12052837" cy="2889754"/>
          </a:xfrm>
          <a:prstGeom prst="rect">
            <a:avLst/>
          </a:prstGeom>
        </p:spPr>
      </p:pic>
    </p:spTree>
    <p:extLst>
      <p:ext uri="{BB962C8B-B14F-4D97-AF65-F5344CB8AC3E}">
        <p14:creationId xmlns:p14="http://schemas.microsoft.com/office/powerpoint/2010/main" val="248592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1+#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Cây khèn người Mông</a:t>
            </a:r>
            <a:r>
              <a:rPr lang="en-US" sz="3200" b="1" dirty="0">
                <a:solidFill>
                  <a:schemeClr val="tx1"/>
                </a:solidFill>
                <a:latin typeface="Calibri" panose="020F0502020204030204" pitchFamily="34" charset="0"/>
                <a:cs typeface="Calibri" panose="020F0502020204030204" pitchFamily="34" charset="0"/>
              </a:rPr>
              <a:t>:</a:t>
            </a:r>
            <a:r>
              <a:rPr lang="vi-VN" sz="3200" b="1" dirty="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Calibri" panose="020F0502020204030204" pitchFamily="34" charset="0"/>
              <a:cs typeface="Calibri" panose="020F0502020204030204" pitchFamily="34" charset="0"/>
            </a:endParaRPr>
          </a:p>
          <a:p>
            <a:pPr algn="just"/>
            <a:r>
              <a:rPr lang="vi-VN" sz="3200" dirty="0">
                <a:solidFill>
                  <a:schemeClr val="tx1"/>
                </a:solidFill>
                <a:latin typeface="Calibri" panose="020F0502020204030204" pitchFamily="34" charset="0"/>
                <a:cs typeface="Calibri" panose="020F0502020204030204" pitchFamily="34" charset="0"/>
              </a:rPr>
              <a:t>Nhạc cụ truyền thống của người Mông ở Tây Bắc bao gồm </a:t>
            </a:r>
            <a:r>
              <a:rPr lang="vi-VN" sz="3200" b="1" i="1" dirty="0">
                <a:solidFill>
                  <a:schemeClr val="tx1"/>
                </a:solidFill>
                <a:latin typeface="Calibri" panose="020F0502020204030204" pitchFamily="34" charset="0"/>
                <a:cs typeface="Calibri" panose="020F0502020204030204" pitchFamily="34" charset="0"/>
              </a:rPr>
              <a:t>khèn, kèn, trống, chiêng, sáo, khèn môi, kèn lá</a:t>
            </a:r>
            <a:r>
              <a:rPr lang="vi-VN" sz="3200" dirty="0">
                <a:solidFill>
                  <a:schemeClr val="tx1"/>
                </a:solidFill>
                <a:latin typeface="Calibri" panose="020F0502020204030204" pitchFamily="34" charset="0"/>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111900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Calibri" panose="020F0502020204030204" pitchFamily="34" charset="0"/>
                <a:cs typeface="Calibri" panose="020F0502020204030204" pitchFamily="34" charset="0"/>
              </a:rPr>
              <a:t>Tiếng khèn với người Mông: </a:t>
            </a:r>
            <a:r>
              <a:rPr lang="vi-VN" sz="2600" dirty="0">
                <a:solidFill>
                  <a:prstClr val="black"/>
                </a:solidFill>
                <a:latin typeface="Calibri" panose="020F0502020204030204" pitchFamily="34" charset="0"/>
                <a:cs typeface="Calibri" panose="020F0502020204030204" pitchFamily="34" charset="0"/>
              </a:rPr>
              <a:t>Khèn có mặt trong hầu hết các hình thức sinh hoạt văn hoá của đồng bào Môn</a:t>
            </a:r>
            <a:r>
              <a:rPr lang="en-US" sz="2600" dirty="0">
                <a:solidFill>
                  <a:prstClr val="black"/>
                </a:solidFill>
                <a:latin typeface="Calibri" panose="020F0502020204030204" pitchFamily="34" charset="0"/>
                <a:cs typeface="Calibri" panose="020F0502020204030204" pitchFamily="34" charset="0"/>
              </a:rPr>
              <a:t>g</a:t>
            </a:r>
            <a:r>
              <a:rPr lang="vi-VN"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C2845CC-BC31-4D67-B755-595D9CAE6D52}"/>
              </a:ext>
            </a:extLst>
          </p:cNvPr>
          <p:cNvPicPr>
            <a:picLocks noChangeAspect="1"/>
          </p:cNvPicPr>
          <p:nvPr/>
        </p:nvPicPr>
        <p:blipFill>
          <a:blip r:embed="rId3"/>
          <a:stretch>
            <a:fillRect/>
          </a:stretch>
        </p:blipFill>
        <p:spPr>
          <a:xfrm>
            <a:off x="4927174" y="5280409"/>
            <a:ext cx="2294751" cy="2294751"/>
          </a:xfrm>
          <a:prstGeom prst="rect">
            <a:avLst/>
          </a:prstGeom>
        </p:spPr>
      </p:pic>
      <p:grpSp>
        <p:nvGrpSpPr>
          <p:cNvPr id="6" name="组合 5">
            <a:extLst>
              <a:ext uri="{FF2B5EF4-FFF2-40B4-BE49-F238E27FC236}">
                <a16:creationId xmlns:a16="http://schemas.microsoft.com/office/drawing/2014/main" id="{4D831220-685A-4D47-9BB2-3F97EF560978}"/>
              </a:ext>
            </a:extLst>
          </p:cNvPr>
          <p:cNvGrpSpPr/>
          <p:nvPr/>
        </p:nvGrpSpPr>
        <p:grpSpPr>
          <a:xfrm>
            <a:off x="-154974" y="1116858"/>
            <a:ext cx="12501948" cy="5740985"/>
            <a:chOff x="-116231" y="837643"/>
            <a:chExt cx="9376461" cy="4305739"/>
          </a:xfrm>
        </p:grpSpPr>
        <p:pic>
          <p:nvPicPr>
            <p:cNvPr id="9" name="图片 8">
              <a:extLst>
                <a:ext uri="{FF2B5EF4-FFF2-40B4-BE49-F238E27FC236}">
                  <a16:creationId xmlns:a16="http://schemas.microsoft.com/office/drawing/2014/main" id="{9326A386-53B6-419C-A9FF-3DA257E9C99D}"/>
                </a:ext>
              </a:extLst>
            </p:cNvPr>
            <p:cNvPicPr>
              <a:picLocks noChangeAspect="1"/>
            </p:cNvPicPr>
            <p:nvPr/>
          </p:nvPicPr>
          <p:blipFill rotWithShape="1">
            <a:blip r:embed="rId4"/>
            <a:srcRect r="56277"/>
            <a:stretch/>
          </p:blipFill>
          <p:spPr>
            <a:xfrm>
              <a:off x="0" y="837643"/>
              <a:ext cx="3699796" cy="3920068"/>
            </a:xfrm>
            <a:prstGeom prst="rect">
              <a:avLst/>
            </a:prstGeom>
          </p:spPr>
        </p:pic>
        <p:pic>
          <p:nvPicPr>
            <p:cNvPr id="10" name="图片 9">
              <a:extLst>
                <a:ext uri="{FF2B5EF4-FFF2-40B4-BE49-F238E27FC236}">
                  <a16:creationId xmlns:a16="http://schemas.microsoft.com/office/drawing/2014/main" id="{4288C8DE-86BF-47DA-8AAD-483A3A21258F}"/>
                </a:ext>
              </a:extLst>
            </p:cNvPr>
            <p:cNvPicPr>
              <a:picLocks noChangeAspect="1"/>
            </p:cNvPicPr>
            <p:nvPr/>
          </p:nvPicPr>
          <p:blipFill>
            <a:blip r:embed="rId5"/>
            <a:stretch>
              <a:fillRect/>
            </a:stretch>
          </p:blipFill>
          <p:spPr>
            <a:xfrm>
              <a:off x="-116231" y="3607057"/>
              <a:ext cx="9376461" cy="1536325"/>
            </a:xfrm>
            <a:prstGeom prst="rect">
              <a:avLst/>
            </a:prstGeom>
          </p:spPr>
        </p:pic>
      </p:grpSp>
      <p:grpSp>
        <p:nvGrpSpPr>
          <p:cNvPr id="15" name="Group 14">
            <a:extLst>
              <a:ext uri="{FF2B5EF4-FFF2-40B4-BE49-F238E27FC236}">
                <a16:creationId xmlns:a16="http://schemas.microsoft.com/office/drawing/2014/main" id="{032271CA-0C2A-B154-0A03-9D6FFFD32128}"/>
              </a:ext>
            </a:extLst>
          </p:cNvPr>
          <p:cNvGrpSpPr/>
          <p:nvPr/>
        </p:nvGrpSpPr>
        <p:grpSpPr>
          <a:xfrm>
            <a:off x="419650" y="1564304"/>
            <a:ext cx="3172408" cy="1636095"/>
            <a:chOff x="139959" y="1387023"/>
            <a:chExt cx="3172408" cy="1636095"/>
          </a:xfrm>
        </p:grpSpPr>
        <p:sp>
          <p:nvSpPr>
            <p:cNvPr id="16" name="Rectangle: Rounded Corners 14">
              <a:extLst>
                <a:ext uri="{FF2B5EF4-FFF2-40B4-BE49-F238E27FC236}">
                  <a16:creationId xmlns:a16="http://schemas.microsoft.com/office/drawing/2014/main" id="{E6BA65B7-0699-635D-4EA0-D92F1720D6DF}"/>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cs typeface="+mn-cs"/>
                </a:rPr>
                <a:t>Mắt</a:t>
              </a:r>
              <a:r>
                <a:rPr kumimoji="0" lang="en-US" sz="4800" b="1" i="0" u="none" strike="noStrike" kern="0" cap="none" spc="0" normalizeH="0" baseline="0" noProof="0" dirty="0">
                  <a:ln>
                    <a:noFill/>
                  </a:ln>
                  <a:solidFill>
                    <a:srgbClr val="002060"/>
                  </a:solidFill>
                  <a:effectLst/>
                  <a:uLnTx/>
                  <a:uFillTx/>
                  <a:cs typeface="+mn-cs"/>
                </a:rPr>
                <a:t> </a:t>
              </a:r>
              <a:r>
                <a:rPr kumimoji="0" lang="en-US" sz="4800" b="1" i="0" u="none" strike="noStrike" kern="0" cap="none" spc="0" normalizeH="0" baseline="0" noProof="0" dirty="0" err="1">
                  <a:ln>
                    <a:noFill/>
                  </a:ln>
                  <a:solidFill>
                    <a:srgbClr val="002060"/>
                  </a:solidFill>
                  <a:effectLst/>
                  <a:uLnTx/>
                  <a:uFillTx/>
                  <a:cs typeface="+mn-cs"/>
                </a:rPr>
                <a:t>dõi</a:t>
              </a:r>
              <a:endParaRPr kumimoji="0" lang="en-US" sz="4800" b="1" i="0" u="none" strike="noStrike" kern="0" cap="none" spc="0" normalizeH="0" baseline="0" noProof="0" dirty="0">
                <a:ln>
                  <a:noFill/>
                </a:ln>
                <a:solidFill>
                  <a:srgbClr val="002060"/>
                </a:solidFill>
                <a:effectLst/>
                <a:uLnTx/>
                <a:uFillTx/>
                <a:cs typeface="+mn-cs"/>
              </a:endParaRPr>
            </a:p>
          </p:txBody>
        </p:sp>
        <p:pic>
          <p:nvPicPr>
            <p:cNvPr id="19" name="Picture 18">
              <a:extLst>
                <a:ext uri="{FF2B5EF4-FFF2-40B4-BE49-F238E27FC236}">
                  <a16:creationId xmlns:a16="http://schemas.microsoft.com/office/drawing/2014/main" id="{4E577EEF-5F2A-0004-EB9B-83972EE221C3}"/>
                </a:ext>
              </a:extLst>
            </p:cNvPr>
            <p:cNvPicPr>
              <a:picLocks noChangeAspect="1"/>
            </p:cNvPicPr>
            <p:nvPr/>
          </p:nvPicPr>
          <p:blipFill>
            <a:blip r:embed="rId6"/>
            <a:stretch>
              <a:fillRect/>
            </a:stretch>
          </p:blipFill>
          <p:spPr>
            <a:xfrm>
              <a:off x="139959" y="1387023"/>
              <a:ext cx="947057" cy="947057"/>
            </a:xfrm>
            <a:prstGeom prst="rect">
              <a:avLst/>
            </a:prstGeom>
          </p:spPr>
        </p:pic>
      </p:grpSp>
      <p:grpSp>
        <p:nvGrpSpPr>
          <p:cNvPr id="20" name="Group 19">
            <a:extLst>
              <a:ext uri="{FF2B5EF4-FFF2-40B4-BE49-F238E27FC236}">
                <a16:creationId xmlns:a16="http://schemas.microsoft.com/office/drawing/2014/main" id="{F4FD9716-9E42-0FE2-319C-43F8634E5665}"/>
              </a:ext>
            </a:extLst>
          </p:cNvPr>
          <p:cNvGrpSpPr/>
          <p:nvPr/>
        </p:nvGrpSpPr>
        <p:grpSpPr>
          <a:xfrm>
            <a:off x="4319691" y="3200399"/>
            <a:ext cx="3397434" cy="1559458"/>
            <a:chOff x="4424729" y="3902060"/>
            <a:chExt cx="3397434" cy="1559458"/>
          </a:xfrm>
        </p:grpSpPr>
        <p:sp>
          <p:nvSpPr>
            <p:cNvPr id="22" name="Rectangle: Rounded Corners 20">
              <a:extLst>
                <a:ext uri="{FF2B5EF4-FFF2-40B4-BE49-F238E27FC236}">
                  <a16:creationId xmlns:a16="http://schemas.microsoft.com/office/drawing/2014/main" id="{C63DBB8E-60B1-C153-0195-2F529E68BEF2}"/>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Tai </a:t>
              </a:r>
              <a:r>
                <a:rPr kumimoji="0" lang="en-US" sz="4800" b="1" i="0" u="none" strike="noStrike" kern="0" cap="none" spc="0" normalizeH="0" baseline="0" noProof="0" dirty="0" err="1">
                  <a:ln>
                    <a:noFill/>
                  </a:ln>
                  <a:solidFill>
                    <a:srgbClr val="002060"/>
                  </a:solidFill>
                  <a:effectLst/>
                  <a:uLnTx/>
                  <a:uFillTx/>
                  <a:cs typeface="+mn-cs"/>
                </a:rPr>
                <a:t>nghe</a:t>
              </a:r>
              <a:endParaRPr kumimoji="0" lang="en-US" sz="4800" b="1" i="0" u="none" strike="noStrike" kern="0" cap="none" spc="0" normalizeH="0" baseline="0" noProof="0" dirty="0">
                <a:ln>
                  <a:noFill/>
                </a:ln>
                <a:solidFill>
                  <a:srgbClr val="002060"/>
                </a:solidFill>
                <a:effectLst/>
                <a:uLnTx/>
                <a:uFillTx/>
                <a:cs typeface="+mn-cs"/>
              </a:endParaRPr>
            </a:p>
          </p:txBody>
        </p:sp>
        <p:pic>
          <p:nvPicPr>
            <p:cNvPr id="23" name="Picture 22">
              <a:extLst>
                <a:ext uri="{FF2B5EF4-FFF2-40B4-BE49-F238E27FC236}">
                  <a16:creationId xmlns:a16="http://schemas.microsoft.com/office/drawing/2014/main" id="{9BE743ED-3552-1905-5242-8C66B301E645}"/>
                </a:ext>
              </a:extLst>
            </p:cNvPr>
            <p:cNvPicPr>
              <a:picLocks noChangeAspect="1"/>
            </p:cNvPicPr>
            <p:nvPr/>
          </p:nvPicPr>
          <p:blipFill>
            <a:blip r:embed="rId7"/>
            <a:stretch>
              <a:fillRect/>
            </a:stretch>
          </p:blipFill>
          <p:spPr>
            <a:xfrm>
              <a:off x="4424729" y="3902060"/>
              <a:ext cx="1083597" cy="1083597"/>
            </a:xfrm>
            <a:prstGeom prst="rect">
              <a:avLst/>
            </a:prstGeom>
          </p:spPr>
        </p:pic>
      </p:grpSp>
      <p:grpSp>
        <p:nvGrpSpPr>
          <p:cNvPr id="26" name="Group 25">
            <a:extLst>
              <a:ext uri="{FF2B5EF4-FFF2-40B4-BE49-F238E27FC236}">
                <a16:creationId xmlns:a16="http://schemas.microsoft.com/office/drawing/2014/main" id="{44B560F3-0625-4EDD-5E70-CC31BAD49285}"/>
              </a:ext>
            </a:extLst>
          </p:cNvPr>
          <p:cNvGrpSpPr/>
          <p:nvPr/>
        </p:nvGrpSpPr>
        <p:grpSpPr>
          <a:xfrm>
            <a:off x="8110962" y="1828720"/>
            <a:ext cx="3329164" cy="1371679"/>
            <a:chOff x="8110962" y="1828720"/>
            <a:chExt cx="3329164" cy="1371679"/>
          </a:xfrm>
        </p:grpSpPr>
        <p:sp>
          <p:nvSpPr>
            <p:cNvPr id="29" name="Rectangle: Rounded Corners 26">
              <a:extLst>
                <a:ext uri="{FF2B5EF4-FFF2-40B4-BE49-F238E27FC236}">
                  <a16:creationId xmlns:a16="http://schemas.microsoft.com/office/drawing/2014/main" id="{4C8403BD-947C-52F1-334A-31B7E1D4E37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cs typeface="+mn-cs"/>
                </a:rPr>
                <a:t>Tay </a:t>
              </a:r>
              <a:r>
                <a:rPr kumimoji="0" lang="en-US" sz="4800" b="1" i="0" u="none" strike="noStrike" kern="0" cap="none" spc="0" normalizeH="0" baseline="0" noProof="0" dirty="0" err="1">
                  <a:ln>
                    <a:noFill/>
                  </a:ln>
                  <a:solidFill>
                    <a:srgbClr val="002060"/>
                  </a:solidFill>
                  <a:effectLst/>
                  <a:uLnTx/>
                  <a:uFillTx/>
                  <a:cs typeface="+mn-cs"/>
                </a:rPr>
                <a:t>dò</a:t>
              </a:r>
              <a:endParaRPr kumimoji="0" lang="en-US" sz="4800" b="1" i="0" u="none" strike="noStrike" kern="0" cap="none" spc="0" normalizeH="0" baseline="0" noProof="0" dirty="0">
                <a:ln>
                  <a:noFill/>
                </a:ln>
                <a:solidFill>
                  <a:srgbClr val="002060"/>
                </a:solidFill>
                <a:effectLst/>
                <a:uLnTx/>
                <a:uFillTx/>
                <a:cs typeface="+mn-cs"/>
              </a:endParaRPr>
            </a:p>
          </p:txBody>
        </p:sp>
        <p:pic>
          <p:nvPicPr>
            <p:cNvPr id="35" name="Picture 34">
              <a:extLst>
                <a:ext uri="{FF2B5EF4-FFF2-40B4-BE49-F238E27FC236}">
                  <a16:creationId xmlns:a16="http://schemas.microsoft.com/office/drawing/2014/main" id="{D223BDA2-8E8A-67E7-E870-726509212C86}"/>
                </a:ext>
              </a:extLst>
            </p:cNvPr>
            <p:cNvPicPr>
              <a:picLocks noChangeAspect="1"/>
            </p:cNvPicPr>
            <p:nvPr/>
          </p:nvPicPr>
          <p:blipFill>
            <a:blip r:embed="rId8"/>
            <a:stretch>
              <a:fillRect/>
            </a:stretch>
          </p:blipFill>
          <p:spPr>
            <a:xfrm>
              <a:off x="8110962" y="1828720"/>
              <a:ext cx="1023707" cy="1023707"/>
            </a:xfrm>
            <a:prstGeom prst="rect">
              <a:avLst/>
            </a:prstGeom>
          </p:spPr>
        </p:pic>
      </p:grpSp>
      <p:pic>
        <p:nvPicPr>
          <p:cNvPr id="40" name="Picture 39">
            <a:extLst>
              <a:ext uri="{FF2B5EF4-FFF2-40B4-BE49-F238E27FC236}">
                <a16:creationId xmlns:a16="http://schemas.microsoft.com/office/drawing/2014/main" id="{AA128A50-BE67-CA50-C849-531FAC647649}"/>
              </a:ext>
            </a:extLst>
          </p:cNvPr>
          <p:cNvPicPr>
            <a:picLocks noChangeAspect="1"/>
          </p:cNvPicPr>
          <p:nvPr/>
        </p:nvPicPr>
        <p:blipFill>
          <a:blip r:embed="rId9"/>
          <a:stretch>
            <a:fillRect/>
          </a:stretch>
        </p:blipFill>
        <p:spPr>
          <a:xfrm>
            <a:off x="3430816" y="399223"/>
            <a:ext cx="4974767" cy="1487553"/>
          </a:xfrm>
          <a:prstGeom prst="rect">
            <a:avLst/>
          </a:prstGeom>
        </p:spPr>
      </p:pic>
    </p:spTree>
    <p:extLst>
      <p:ext uri="{BB962C8B-B14F-4D97-AF65-F5344CB8AC3E}">
        <p14:creationId xmlns:p14="http://schemas.microsoft.com/office/powerpoint/2010/main" val="81009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14:bounceEnd="66000">
                                          <p:cBhvr additive="base">
                                            <p:cTn id="7" dur="1000" fill="hold"/>
                                            <p:tgtEl>
                                              <p:spTgt spid="1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66000">
                                          <p:cBhvr additive="base">
                                            <p:cTn id="17" dur="1000" fill="hold"/>
                                            <p:tgtEl>
                                              <p:spTgt spid="2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000" fill="hold"/>
                                            <p:tgtEl>
                                              <p:spTgt spid="26"/>
                                            </p:tgtEl>
                                            <p:attrNameLst>
                                              <p:attrName>ppt_x</p:attrName>
                                            </p:attrNameLst>
                                          </p:cBhvr>
                                          <p:tavLst>
                                            <p:tav tm="0">
                                              <p:val>
                                                <p:strVal val="#ppt_x"/>
                                              </p:val>
                                            </p:tav>
                                            <p:tav tm="100000">
                                              <p:val>
                                                <p:strVal val="#ppt_x"/>
                                              </p:val>
                                            </p:tav>
                                          </p:tavLst>
                                        </p:anim>
                                        <p:anim calcmode="lin" valueType="num">
                                          <p:cBhvr additive="base">
                                            <p:cTn id="18"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algn="just" rtl="0" latinLnBrk="0"/>
            <a:r>
              <a:rPr lang="en-US" sz="2000" b="0" i="0" dirty="0">
                <a:solidFill>
                  <a:srgbClr val="000000"/>
                </a:solidFill>
                <a:effectLst/>
              </a:rPr>
              <a:t>   </a:t>
            </a:r>
            <a:r>
              <a:rPr lang="vi-VN" sz="2000" b="0" i="0" dirty="0">
                <a:solidFill>
                  <a:srgbClr val="000000"/>
                </a:solidFill>
                <a:effectLst/>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algn="just" rtl="0" latinLnBrk="0"/>
            <a:r>
              <a:rPr lang="en-US" sz="2000" b="0" i="0" dirty="0">
                <a:solidFill>
                  <a:srgbClr val="000000"/>
                </a:solidFill>
                <a:effectLst/>
              </a:rPr>
              <a:t>   </a:t>
            </a:r>
            <a:r>
              <a:rPr lang="vi-VN" sz="2000" b="0" i="0" dirty="0">
                <a:solidFill>
                  <a:srgbClr val="000000"/>
                </a:solidFill>
                <a:effectLst/>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algn="just" rtl="0" latinLnBrk="0"/>
            <a:r>
              <a:rPr lang="en-US" sz="2000" b="0" i="0" dirty="0">
                <a:solidFill>
                  <a:srgbClr val="000000"/>
                </a:solidFill>
                <a:effectLst/>
              </a:rPr>
              <a:t>   </a:t>
            </a:r>
            <a:r>
              <a:rPr lang="vi-VN" sz="2000" b="0" i="0" dirty="0">
                <a:solidFill>
                  <a:srgbClr val="000000"/>
                </a:solidFill>
                <a:effectLst/>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algn="just" rtl="0" latinLnBrk="0"/>
            <a:r>
              <a:rPr lang="en-US" sz="2000" b="0" i="0" dirty="0">
                <a:solidFill>
                  <a:srgbClr val="000000"/>
                </a:solidFill>
                <a:effectLst/>
              </a:rPr>
              <a:t>   </a:t>
            </a:r>
            <a:r>
              <a:rPr lang="vi-VN" sz="2000" b="0" i="0" dirty="0">
                <a:solidFill>
                  <a:srgbClr val="000000"/>
                </a:solidFill>
                <a:effectLst/>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algn="r" rtl="0" latinLnBrk="0"/>
            <a:r>
              <a:rPr lang="vi-VN" sz="2000" b="0" i="0" dirty="0">
                <a:solidFill>
                  <a:srgbClr val="000000"/>
                </a:solidFill>
                <a:effectLst/>
              </a:rPr>
              <a:t>(Theo Hà Phong)</a:t>
            </a:r>
          </a:p>
        </p:txBody>
      </p:sp>
    </p:spTree>
    <p:extLst>
      <p:ext uri="{BB962C8B-B14F-4D97-AF65-F5344CB8AC3E}">
        <p14:creationId xmlns:p14="http://schemas.microsoft.com/office/powerpoint/2010/main" val="60175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
        <p:nvSpPr>
          <p:cNvPr id="2" name="Rectangle: Rounded Corners 1">
            <a:extLst>
              <a:ext uri="{FF2B5EF4-FFF2-40B4-BE49-F238E27FC236}">
                <a16:creationId xmlns:a16="http://schemas.microsoft.com/office/drawing/2014/main" id="{81EE3520-BBC4-C49F-5F43-0621D6518C67}"/>
              </a:ext>
            </a:extLst>
          </p:cNvPr>
          <p:cNvSpPr/>
          <p:nvPr/>
        </p:nvSpPr>
        <p:spPr>
          <a:xfrm>
            <a:off x="510359" y="5347071"/>
            <a:ext cx="43593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CÙNG CHIA ĐOẠN</a:t>
            </a:r>
          </a:p>
        </p:txBody>
      </p:sp>
      <p:sp>
        <p:nvSpPr>
          <p:cNvPr id="4" name="Oval 3">
            <a:extLst>
              <a:ext uri="{FF2B5EF4-FFF2-40B4-BE49-F238E27FC236}">
                <a16:creationId xmlns:a16="http://schemas.microsoft.com/office/drawing/2014/main" id="{5147404F-C828-7669-6919-F1D43F4548F9}"/>
              </a:ext>
            </a:extLst>
          </p:cNvPr>
          <p:cNvSpPr/>
          <p:nvPr/>
        </p:nvSpPr>
        <p:spPr>
          <a:xfrm>
            <a:off x="106326" y="776176"/>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p>
        </p:txBody>
      </p:sp>
      <p:sp>
        <p:nvSpPr>
          <p:cNvPr id="5" name="Oval 4">
            <a:extLst>
              <a:ext uri="{FF2B5EF4-FFF2-40B4-BE49-F238E27FC236}">
                <a16:creationId xmlns:a16="http://schemas.microsoft.com/office/drawing/2014/main" id="{06ADEEA4-5517-5609-A833-301AD6A87719}"/>
              </a:ext>
            </a:extLst>
          </p:cNvPr>
          <p:cNvSpPr/>
          <p:nvPr/>
        </p:nvSpPr>
        <p:spPr>
          <a:xfrm>
            <a:off x="85061" y="172247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6" name="Oval 5">
            <a:extLst>
              <a:ext uri="{FF2B5EF4-FFF2-40B4-BE49-F238E27FC236}">
                <a16:creationId xmlns:a16="http://schemas.microsoft.com/office/drawing/2014/main" id="{ACEBA544-6BEE-603A-D717-C214EE64106B}"/>
              </a:ext>
            </a:extLst>
          </p:cNvPr>
          <p:cNvSpPr/>
          <p:nvPr/>
        </p:nvSpPr>
        <p:spPr>
          <a:xfrm>
            <a:off x="85060" y="2955851"/>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7" name="Oval 6">
            <a:extLst>
              <a:ext uri="{FF2B5EF4-FFF2-40B4-BE49-F238E27FC236}">
                <a16:creationId xmlns:a16="http://schemas.microsoft.com/office/drawing/2014/main" id="{5B5ACC32-83DE-CCD0-6915-D3D324DE3939}"/>
              </a:ext>
            </a:extLst>
          </p:cNvPr>
          <p:cNvSpPr/>
          <p:nvPr/>
        </p:nvSpPr>
        <p:spPr>
          <a:xfrm>
            <a:off x="74428" y="3880884"/>
            <a:ext cx="489097" cy="4253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Tree>
    <p:extLst>
      <p:ext uri="{BB962C8B-B14F-4D97-AF65-F5344CB8AC3E}">
        <p14:creationId xmlns:p14="http://schemas.microsoft.com/office/powerpoint/2010/main" val="2317192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53F1CB0A-9A55-62AD-5249-7669014C0861}"/>
              </a:ext>
            </a:extLst>
          </p:cNvPr>
          <p:cNvPicPr>
            <a:picLocks noChangeAspect="1"/>
          </p:cNvPicPr>
          <p:nvPr/>
        </p:nvPicPr>
        <p:blipFill>
          <a:blip r:embed="rId3"/>
          <a:stretch>
            <a:fillRect/>
          </a:stretch>
        </p:blipFill>
        <p:spPr>
          <a:xfrm>
            <a:off x="1478897" y="953608"/>
            <a:ext cx="9620322" cy="1670449"/>
          </a:xfrm>
          <a:prstGeom prst="rect">
            <a:avLst/>
          </a:prstGeom>
        </p:spPr>
      </p:pic>
      <p:sp>
        <p:nvSpPr>
          <p:cNvPr id="4" name="圆角矩形 17">
            <a:extLst>
              <a:ext uri="{FF2B5EF4-FFF2-40B4-BE49-F238E27FC236}">
                <a16:creationId xmlns:a16="http://schemas.microsoft.com/office/drawing/2014/main" id="{D3051C77-5E11-556A-7265-CA3594ED457F}"/>
              </a:ext>
            </a:extLst>
          </p:cNvPr>
          <p:cNvSpPr/>
          <p:nvPr/>
        </p:nvSpPr>
        <p:spPr>
          <a:xfrm>
            <a:off x="3777886" y="2723146"/>
            <a:ext cx="5229480"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a:extLst>
              <a:ext uri="{FF2B5EF4-FFF2-40B4-BE49-F238E27FC236}">
                <a16:creationId xmlns:a16="http://schemas.microsoft.com/office/drawing/2014/main" id="{98B572FD-17D4-0EB3-6FF9-96E236442EB0}"/>
              </a:ext>
            </a:extLst>
          </p:cNvPr>
          <p:cNvSpPr txBox="1"/>
          <p:nvPr/>
        </p:nvSpPr>
        <p:spPr>
          <a:xfrm>
            <a:off x="3972911" y="2890064"/>
            <a:ext cx="48137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vấn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lòng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圆角矩形 17">
            <a:extLst>
              <a:ext uri="{FF2B5EF4-FFF2-40B4-BE49-F238E27FC236}">
                <a16:creationId xmlns:a16="http://schemas.microsoft.com/office/drawing/2014/main" id="{B91B9BA6-9D33-5D00-01B6-FBE7C41E4587}"/>
              </a:ext>
            </a:extLst>
          </p:cNvPr>
          <p:cNvSpPr/>
          <p:nvPr/>
        </p:nvSpPr>
        <p:spPr>
          <a:xfrm>
            <a:off x="5193797" y="4065229"/>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7" name="TextBox 6">
            <a:extLst>
              <a:ext uri="{FF2B5EF4-FFF2-40B4-BE49-F238E27FC236}">
                <a16:creationId xmlns:a16="http://schemas.microsoft.com/office/drawing/2014/main" id="{06127770-562D-97D7-86C6-C9E8866B4C02}"/>
              </a:ext>
            </a:extLst>
          </p:cNvPr>
          <p:cNvSpPr txBox="1"/>
          <p:nvPr/>
        </p:nvSpPr>
        <p:spPr>
          <a:xfrm>
            <a:off x="5475889" y="4253859"/>
            <a:ext cx="30327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xếp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khéo</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léo</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9792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7"/>
          <a:stretch>
            <a:fillRect/>
          </a:stretch>
        </p:blipFill>
        <p:spPr>
          <a:xfrm rot="759396">
            <a:off x="536854" y="371352"/>
            <a:ext cx="1439053" cy="706097"/>
          </a:xfrm>
          <a:prstGeom prst="rect">
            <a:avLst/>
          </a:prstGeom>
        </p:spPr>
      </p:pic>
      <p:pic>
        <p:nvPicPr>
          <p:cNvPr id="6" name="PA_图片 5">
            <a:extLst>
              <a:ext uri="{FF2B5EF4-FFF2-40B4-BE49-F238E27FC236}">
                <a16:creationId xmlns:a16="http://schemas.microsoft.com/office/drawing/2014/main" id="{0ECB2FED-56AC-4D6B-81FE-97428F1E47D7}"/>
              </a:ext>
            </a:extLst>
          </p:cNvPr>
          <p:cNvPicPr>
            <a:picLocks noChangeAspect="1" noResize="1"/>
          </p:cNvPicPr>
          <p:nvPr>
            <p:custDataLst>
              <p:tags r:id="rId1"/>
            </p:custDataLst>
          </p:nvPr>
        </p:nvPicPr>
        <p:blipFill rotWithShape="1">
          <a:blip r:embed="rId8"/>
          <a:srcRect l="1209" t="12804" r="4649" b="29966"/>
          <a:stretch/>
        </p:blipFill>
        <p:spPr>
          <a:xfrm>
            <a:off x="-6899" y="3582907"/>
            <a:ext cx="12205801" cy="32750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CC2AD1F-0139-8C8C-7DC7-CD1156AB1D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a:extLst>
              <a:ext uri="{FF2B5EF4-FFF2-40B4-BE49-F238E27FC236}">
                <a16:creationId xmlns:a16="http://schemas.microsoft.com/office/drawing/2014/main" id="{97E11071-C13B-DFA4-3F9C-3F592F4A1099}"/>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i="1" dirty="0">
                <a:solidFill>
                  <a:prstClr val="black"/>
                </a:solidFill>
                <a:latin typeface="Calibri" panose="020F0502020204030204"/>
              </a:rPr>
              <a:t>Thanh </a:t>
            </a:r>
            <a:r>
              <a:rPr lang="en-US" sz="4400" b="1" i="1" dirty="0" err="1">
                <a:solidFill>
                  <a:prstClr val="black"/>
                </a:solidFill>
                <a:latin typeface="Calibri" panose="020F0502020204030204"/>
              </a:rPr>
              <a:t>âm</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của</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núi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extLst>
      <p:ext uri="{BB962C8B-B14F-4D97-AF65-F5344CB8AC3E}">
        <p14:creationId xmlns:p14="http://schemas.microsoft.com/office/powerpoint/2010/main" val="193034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4000" b="1" dirty="0" err="1">
                <a:solidFill>
                  <a:prstClr val="black"/>
                </a:solidFill>
                <a:latin typeface="Calibri" panose="020F0502020204030204"/>
              </a:rPr>
              <a:t>Tây</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Bắc</a:t>
            </a:r>
            <a:r>
              <a:rPr lang="vi-VN" sz="4000" b="1" dirty="0">
                <a:solidFill>
                  <a:prstClr val="black"/>
                </a:solidFill>
                <a:latin typeface="Calibri" panose="020F0502020204030204"/>
              </a:rPr>
              <a:t>: </a:t>
            </a:r>
            <a:r>
              <a:rPr lang="vi-VN" sz="4000" dirty="0">
                <a:solidFill>
                  <a:prstClr val="black"/>
                </a:solidFill>
                <a:latin typeface="Calibri" panose="020F0502020204030204"/>
              </a:rPr>
              <a:t>vùng núi phía tây ở miền Bắc nước ta.</a:t>
            </a:r>
          </a:p>
        </p:txBody>
      </p:sp>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5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2033608"/>
          </a:xfrm>
          <a:custGeom>
            <a:avLst/>
            <a:gdLst>
              <a:gd name="connsiteX0" fmla="*/ 0 w 7820291"/>
              <a:gd name="connsiteY0" fmla="*/ 338941 h 2033608"/>
              <a:gd name="connsiteX1" fmla="*/ 338941 w 7820291"/>
              <a:gd name="connsiteY1" fmla="*/ 0 h 2033608"/>
              <a:gd name="connsiteX2" fmla="*/ 773979 w 7820291"/>
              <a:gd name="connsiteY2" fmla="*/ 0 h 2033608"/>
              <a:gd name="connsiteX3" fmla="*/ 1423289 w 7820291"/>
              <a:gd name="connsiteY3" fmla="*/ 0 h 2033608"/>
              <a:gd name="connsiteX4" fmla="*/ 2072598 w 7820291"/>
              <a:gd name="connsiteY4" fmla="*/ 0 h 2033608"/>
              <a:gd name="connsiteX5" fmla="*/ 2864757 w 7820291"/>
              <a:gd name="connsiteY5" fmla="*/ 0 h 2033608"/>
              <a:gd name="connsiteX6" fmla="*/ 3299794 w 7820291"/>
              <a:gd name="connsiteY6" fmla="*/ 0 h 2033608"/>
              <a:gd name="connsiteX7" fmla="*/ 3877680 w 7820291"/>
              <a:gd name="connsiteY7" fmla="*/ 0 h 2033608"/>
              <a:gd name="connsiteX8" fmla="*/ 4455566 w 7820291"/>
              <a:gd name="connsiteY8" fmla="*/ 0 h 2033608"/>
              <a:gd name="connsiteX9" fmla="*/ 5176300 w 7820291"/>
              <a:gd name="connsiteY9" fmla="*/ 0 h 2033608"/>
              <a:gd name="connsiteX10" fmla="*/ 5968458 w 7820291"/>
              <a:gd name="connsiteY10" fmla="*/ 0 h 2033608"/>
              <a:gd name="connsiteX11" fmla="*/ 6760616 w 7820291"/>
              <a:gd name="connsiteY11" fmla="*/ 0 h 2033608"/>
              <a:gd name="connsiteX12" fmla="*/ 7481350 w 7820291"/>
              <a:gd name="connsiteY12" fmla="*/ 0 h 2033608"/>
              <a:gd name="connsiteX13" fmla="*/ 7820291 w 7820291"/>
              <a:gd name="connsiteY13" fmla="*/ 338941 h 2033608"/>
              <a:gd name="connsiteX14" fmla="*/ 7820291 w 7820291"/>
              <a:gd name="connsiteY14" fmla="*/ 989689 h 2033608"/>
              <a:gd name="connsiteX15" fmla="*/ 7820291 w 7820291"/>
              <a:gd name="connsiteY15" fmla="*/ 1694667 h 2033608"/>
              <a:gd name="connsiteX16" fmla="*/ 7481350 w 7820291"/>
              <a:gd name="connsiteY16" fmla="*/ 2033608 h 2033608"/>
              <a:gd name="connsiteX17" fmla="*/ 6832040 w 7820291"/>
              <a:gd name="connsiteY17" fmla="*/ 2033608 h 2033608"/>
              <a:gd name="connsiteX18" fmla="*/ 6325578 w 7820291"/>
              <a:gd name="connsiteY18" fmla="*/ 2033608 h 2033608"/>
              <a:gd name="connsiteX19" fmla="*/ 5676268 w 7820291"/>
              <a:gd name="connsiteY19" fmla="*/ 2033608 h 2033608"/>
              <a:gd name="connsiteX20" fmla="*/ 5098383 w 7820291"/>
              <a:gd name="connsiteY20" fmla="*/ 2033608 h 2033608"/>
              <a:gd name="connsiteX21" fmla="*/ 4591921 w 7820291"/>
              <a:gd name="connsiteY21" fmla="*/ 2033608 h 2033608"/>
              <a:gd name="connsiteX22" fmla="*/ 3799763 w 7820291"/>
              <a:gd name="connsiteY22" fmla="*/ 2033608 h 2033608"/>
              <a:gd name="connsiteX23" fmla="*/ 3221877 w 7820291"/>
              <a:gd name="connsiteY23" fmla="*/ 2033608 h 2033608"/>
              <a:gd name="connsiteX24" fmla="*/ 2501143 w 7820291"/>
              <a:gd name="connsiteY24" fmla="*/ 2033608 h 2033608"/>
              <a:gd name="connsiteX25" fmla="*/ 1780409 w 7820291"/>
              <a:gd name="connsiteY25" fmla="*/ 2033608 h 2033608"/>
              <a:gd name="connsiteX26" fmla="*/ 1273947 w 7820291"/>
              <a:gd name="connsiteY26" fmla="*/ 2033608 h 2033608"/>
              <a:gd name="connsiteX27" fmla="*/ 338941 w 7820291"/>
              <a:gd name="connsiteY27" fmla="*/ 2033608 h 2033608"/>
              <a:gd name="connsiteX28" fmla="*/ 0 w 7820291"/>
              <a:gd name="connsiteY28" fmla="*/ 1694667 h 2033608"/>
              <a:gd name="connsiteX29" fmla="*/ 0 w 7820291"/>
              <a:gd name="connsiteY29" fmla="*/ 1057476 h 2033608"/>
              <a:gd name="connsiteX30" fmla="*/ 0 w 7820291"/>
              <a:gd name="connsiteY30" fmla="*/ 338941 h 203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2033608" fill="none" extrusionOk="0">
                <a:moveTo>
                  <a:pt x="0" y="338941"/>
                </a:moveTo>
                <a:cubicBezTo>
                  <a:pt x="5402" y="155228"/>
                  <a:pt x="129679" y="6323"/>
                  <a:pt x="338941" y="0"/>
                </a:cubicBezTo>
                <a:cubicBezTo>
                  <a:pt x="447350" y="13056"/>
                  <a:pt x="668171" y="-20418"/>
                  <a:pt x="773979" y="0"/>
                </a:cubicBezTo>
                <a:cubicBezTo>
                  <a:pt x="879787" y="20418"/>
                  <a:pt x="1129904" y="12642"/>
                  <a:pt x="1423289" y="0"/>
                </a:cubicBezTo>
                <a:cubicBezTo>
                  <a:pt x="1716674" y="-12642"/>
                  <a:pt x="1770956" y="9817"/>
                  <a:pt x="2072598" y="0"/>
                </a:cubicBezTo>
                <a:cubicBezTo>
                  <a:pt x="2374240" y="-9817"/>
                  <a:pt x="2612516" y="-36084"/>
                  <a:pt x="2864757" y="0"/>
                </a:cubicBezTo>
                <a:cubicBezTo>
                  <a:pt x="3116998" y="36084"/>
                  <a:pt x="3090219" y="136"/>
                  <a:pt x="3299794" y="0"/>
                </a:cubicBezTo>
                <a:cubicBezTo>
                  <a:pt x="3509369" y="-136"/>
                  <a:pt x="3604798" y="25258"/>
                  <a:pt x="3877680" y="0"/>
                </a:cubicBezTo>
                <a:cubicBezTo>
                  <a:pt x="4150562" y="-25258"/>
                  <a:pt x="4216208" y="17187"/>
                  <a:pt x="4455566" y="0"/>
                </a:cubicBezTo>
                <a:cubicBezTo>
                  <a:pt x="4694924" y="-17187"/>
                  <a:pt x="4901209" y="13496"/>
                  <a:pt x="5176300" y="0"/>
                </a:cubicBezTo>
                <a:cubicBezTo>
                  <a:pt x="5451391" y="-13496"/>
                  <a:pt x="5753628" y="2297"/>
                  <a:pt x="5968458" y="0"/>
                </a:cubicBezTo>
                <a:cubicBezTo>
                  <a:pt x="6183288" y="-2297"/>
                  <a:pt x="6481837" y="-4115"/>
                  <a:pt x="6760616" y="0"/>
                </a:cubicBezTo>
                <a:cubicBezTo>
                  <a:pt x="7039395" y="4115"/>
                  <a:pt x="7268639" y="2934"/>
                  <a:pt x="7481350" y="0"/>
                </a:cubicBezTo>
                <a:cubicBezTo>
                  <a:pt x="7671488" y="-6771"/>
                  <a:pt x="7796230" y="133919"/>
                  <a:pt x="7820291" y="338941"/>
                </a:cubicBezTo>
                <a:cubicBezTo>
                  <a:pt x="7811575" y="598159"/>
                  <a:pt x="7808086" y="822615"/>
                  <a:pt x="7820291" y="989689"/>
                </a:cubicBezTo>
                <a:cubicBezTo>
                  <a:pt x="7832496" y="1156763"/>
                  <a:pt x="7817252" y="1510258"/>
                  <a:pt x="7820291" y="1694667"/>
                </a:cubicBezTo>
                <a:cubicBezTo>
                  <a:pt x="7816943" y="1911433"/>
                  <a:pt x="7626324" y="2025721"/>
                  <a:pt x="7481350" y="2033608"/>
                </a:cubicBezTo>
                <a:cubicBezTo>
                  <a:pt x="7185458" y="2043021"/>
                  <a:pt x="7074123" y="2007861"/>
                  <a:pt x="6832040" y="2033608"/>
                </a:cubicBezTo>
                <a:cubicBezTo>
                  <a:pt x="6589957" y="2059356"/>
                  <a:pt x="6545589" y="2050192"/>
                  <a:pt x="6325578" y="2033608"/>
                </a:cubicBezTo>
                <a:cubicBezTo>
                  <a:pt x="6105567" y="2017024"/>
                  <a:pt x="5831535" y="2038271"/>
                  <a:pt x="5676268" y="2033608"/>
                </a:cubicBezTo>
                <a:cubicBezTo>
                  <a:pt x="5521001" y="2028946"/>
                  <a:pt x="5364384" y="2008873"/>
                  <a:pt x="5098383" y="2033608"/>
                </a:cubicBezTo>
                <a:cubicBezTo>
                  <a:pt x="4832382" y="2058343"/>
                  <a:pt x="4707197" y="2011951"/>
                  <a:pt x="4591921" y="2033608"/>
                </a:cubicBezTo>
                <a:cubicBezTo>
                  <a:pt x="4476645" y="2055265"/>
                  <a:pt x="3997499" y="2070323"/>
                  <a:pt x="3799763" y="2033608"/>
                </a:cubicBezTo>
                <a:cubicBezTo>
                  <a:pt x="3602027" y="1996893"/>
                  <a:pt x="3382272" y="2030034"/>
                  <a:pt x="3221877" y="2033608"/>
                </a:cubicBezTo>
                <a:cubicBezTo>
                  <a:pt x="3061482" y="2037182"/>
                  <a:pt x="2776953" y="2048262"/>
                  <a:pt x="2501143" y="2033608"/>
                </a:cubicBezTo>
                <a:cubicBezTo>
                  <a:pt x="2225333" y="2018954"/>
                  <a:pt x="2039261" y="2018515"/>
                  <a:pt x="1780409" y="2033608"/>
                </a:cubicBezTo>
                <a:cubicBezTo>
                  <a:pt x="1521557" y="2048701"/>
                  <a:pt x="1435660" y="2048651"/>
                  <a:pt x="1273947" y="2033608"/>
                </a:cubicBezTo>
                <a:cubicBezTo>
                  <a:pt x="1112234" y="2018565"/>
                  <a:pt x="533942" y="2073992"/>
                  <a:pt x="338941" y="2033608"/>
                </a:cubicBezTo>
                <a:cubicBezTo>
                  <a:pt x="179073" y="2041085"/>
                  <a:pt x="15992" y="1862855"/>
                  <a:pt x="0" y="1694667"/>
                </a:cubicBezTo>
                <a:cubicBezTo>
                  <a:pt x="-12344" y="1487479"/>
                  <a:pt x="-757" y="1281622"/>
                  <a:pt x="0" y="1057476"/>
                </a:cubicBezTo>
                <a:cubicBezTo>
                  <a:pt x="757" y="833330"/>
                  <a:pt x="-22357" y="495565"/>
                  <a:pt x="0" y="338941"/>
                </a:cubicBezTo>
                <a:close/>
              </a:path>
              <a:path w="7820291" h="2033608" stroke="0" extrusionOk="0">
                <a:moveTo>
                  <a:pt x="0" y="338941"/>
                </a:moveTo>
                <a:cubicBezTo>
                  <a:pt x="16390" y="192793"/>
                  <a:pt x="157667" y="-4179"/>
                  <a:pt x="338941" y="0"/>
                </a:cubicBezTo>
                <a:cubicBezTo>
                  <a:pt x="626931" y="22788"/>
                  <a:pt x="725750" y="8480"/>
                  <a:pt x="988251" y="0"/>
                </a:cubicBezTo>
                <a:cubicBezTo>
                  <a:pt x="1250752" y="-8480"/>
                  <a:pt x="1449474" y="-4501"/>
                  <a:pt x="1780409" y="0"/>
                </a:cubicBezTo>
                <a:cubicBezTo>
                  <a:pt x="2111344" y="4501"/>
                  <a:pt x="2328266" y="-14176"/>
                  <a:pt x="2572567" y="0"/>
                </a:cubicBezTo>
                <a:cubicBezTo>
                  <a:pt x="2816868" y="14176"/>
                  <a:pt x="2866744" y="-7079"/>
                  <a:pt x="3007605" y="0"/>
                </a:cubicBezTo>
                <a:cubicBezTo>
                  <a:pt x="3148466" y="7079"/>
                  <a:pt x="3437259" y="-27751"/>
                  <a:pt x="3799763" y="0"/>
                </a:cubicBezTo>
                <a:cubicBezTo>
                  <a:pt x="4162267" y="27751"/>
                  <a:pt x="4074175" y="8728"/>
                  <a:pt x="4234800" y="0"/>
                </a:cubicBezTo>
                <a:cubicBezTo>
                  <a:pt x="4395425" y="-8728"/>
                  <a:pt x="4474930" y="21266"/>
                  <a:pt x="4669838" y="0"/>
                </a:cubicBezTo>
                <a:cubicBezTo>
                  <a:pt x="4864746" y="-21266"/>
                  <a:pt x="4948465" y="-386"/>
                  <a:pt x="5176300" y="0"/>
                </a:cubicBezTo>
                <a:cubicBezTo>
                  <a:pt x="5404135" y="386"/>
                  <a:pt x="5588809" y="20966"/>
                  <a:pt x="5825610" y="0"/>
                </a:cubicBezTo>
                <a:cubicBezTo>
                  <a:pt x="6062411" y="-20966"/>
                  <a:pt x="6155238" y="-2848"/>
                  <a:pt x="6332071" y="0"/>
                </a:cubicBezTo>
                <a:cubicBezTo>
                  <a:pt x="6508904" y="2848"/>
                  <a:pt x="6558072" y="3882"/>
                  <a:pt x="6767109" y="0"/>
                </a:cubicBezTo>
                <a:cubicBezTo>
                  <a:pt x="6976146" y="-3882"/>
                  <a:pt x="7235143" y="-19236"/>
                  <a:pt x="7481350" y="0"/>
                </a:cubicBezTo>
                <a:cubicBezTo>
                  <a:pt x="7690239" y="13635"/>
                  <a:pt x="7854079" y="179295"/>
                  <a:pt x="7820291" y="338941"/>
                </a:cubicBezTo>
                <a:cubicBezTo>
                  <a:pt x="7819118" y="644192"/>
                  <a:pt x="7794648" y="719139"/>
                  <a:pt x="7820291" y="976132"/>
                </a:cubicBezTo>
                <a:cubicBezTo>
                  <a:pt x="7845934" y="1233125"/>
                  <a:pt x="7847641" y="1474028"/>
                  <a:pt x="7820291" y="1694667"/>
                </a:cubicBezTo>
                <a:cubicBezTo>
                  <a:pt x="7810232" y="1915656"/>
                  <a:pt x="7684914" y="2014958"/>
                  <a:pt x="7481350" y="2033608"/>
                </a:cubicBezTo>
                <a:cubicBezTo>
                  <a:pt x="7279615" y="2037949"/>
                  <a:pt x="7183053" y="2017404"/>
                  <a:pt x="6903464" y="2033608"/>
                </a:cubicBezTo>
                <a:cubicBezTo>
                  <a:pt x="6623875" y="2049812"/>
                  <a:pt x="6577440" y="2014266"/>
                  <a:pt x="6325578" y="2033608"/>
                </a:cubicBezTo>
                <a:cubicBezTo>
                  <a:pt x="6073716" y="2052950"/>
                  <a:pt x="5955903" y="2031763"/>
                  <a:pt x="5819117" y="2033608"/>
                </a:cubicBezTo>
                <a:cubicBezTo>
                  <a:pt x="5682331" y="2035453"/>
                  <a:pt x="5524458" y="2040460"/>
                  <a:pt x="5241231" y="2033608"/>
                </a:cubicBezTo>
                <a:cubicBezTo>
                  <a:pt x="4958004" y="2026756"/>
                  <a:pt x="4952873" y="2042967"/>
                  <a:pt x="4734769" y="2033608"/>
                </a:cubicBezTo>
                <a:cubicBezTo>
                  <a:pt x="4516665" y="2024249"/>
                  <a:pt x="4516655" y="2023540"/>
                  <a:pt x="4299731" y="2033608"/>
                </a:cubicBezTo>
                <a:cubicBezTo>
                  <a:pt x="4082807" y="2043676"/>
                  <a:pt x="3975327" y="2021336"/>
                  <a:pt x="3793270" y="2033608"/>
                </a:cubicBezTo>
                <a:cubicBezTo>
                  <a:pt x="3611213" y="2045880"/>
                  <a:pt x="3447721" y="2034364"/>
                  <a:pt x="3358232" y="2033608"/>
                </a:cubicBezTo>
                <a:cubicBezTo>
                  <a:pt x="3268743" y="2032852"/>
                  <a:pt x="3039862" y="2015660"/>
                  <a:pt x="2851770" y="2033608"/>
                </a:cubicBezTo>
                <a:cubicBezTo>
                  <a:pt x="2663678" y="2051556"/>
                  <a:pt x="2394924" y="2046787"/>
                  <a:pt x="2131036" y="2033608"/>
                </a:cubicBezTo>
                <a:cubicBezTo>
                  <a:pt x="1867148" y="2020429"/>
                  <a:pt x="1624788" y="1998612"/>
                  <a:pt x="1410302" y="2033608"/>
                </a:cubicBezTo>
                <a:cubicBezTo>
                  <a:pt x="1195816" y="2068604"/>
                  <a:pt x="1091404" y="2033700"/>
                  <a:pt x="975265" y="2033608"/>
                </a:cubicBezTo>
                <a:cubicBezTo>
                  <a:pt x="859126" y="2033516"/>
                  <a:pt x="598629" y="2013854"/>
                  <a:pt x="338941" y="2033608"/>
                </a:cubicBezTo>
                <a:cubicBezTo>
                  <a:pt x="119271" y="2031695"/>
                  <a:pt x="-15309" y="1879944"/>
                  <a:pt x="0" y="1694667"/>
                </a:cubicBezTo>
                <a:cubicBezTo>
                  <a:pt x="-24705" y="1456354"/>
                  <a:pt x="23508" y="1320305"/>
                  <a:pt x="0" y="1057476"/>
                </a:cubicBezTo>
                <a:cubicBezTo>
                  <a:pt x="-23508" y="794647"/>
                  <a:pt x="35224" y="657915"/>
                  <a:pt x="0" y="338941"/>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000" b="1" dirty="0">
                <a:solidFill>
                  <a:prstClr val="black"/>
                </a:solidFill>
                <a:latin typeface="Calibri" panose="020F0502020204030204"/>
              </a:rPr>
              <a:t>Vấn vương (như vương vấn): </a:t>
            </a:r>
            <a:r>
              <a:rPr lang="vi-VN" sz="4000" dirty="0">
                <a:solidFill>
                  <a:prstClr val="black"/>
                </a:solidFill>
                <a:latin typeface="Calibri" panose="020F0502020204030204"/>
              </a:rPr>
              <a:t>thường cứ phải nghĩ đến, nhớ đến, không dứt ra được.</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867483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6338E501-5F01-45DF-A68E-7338935FFB18}"/>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pic>
        <p:nvPicPr>
          <p:cNvPr id="14" name="图片 13">
            <a:extLst>
              <a:ext uri="{FF2B5EF4-FFF2-40B4-BE49-F238E27FC236}">
                <a16:creationId xmlns:a16="http://schemas.microsoft.com/office/drawing/2014/main" id="{6275037A-BB66-4F53-A858-24E86D68B564}"/>
              </a:ext>
            </a:extLst>
          </p:cNvPr>
          <p:cNvPicPr>
            <a:picLocks noChangeAspect="1"/>
          </p:cNvPicPr>
          <p:nvPr/>
        </p:nvPicPr>
        <p:blipFill>
          <a:blip r:embed="rId7"/>
          <a:stretch>
            <a:fillRect/>
          </a:stretch>
        </p:blipFill>
        <p:spPr>
          <a:xfrm>
            <a:off x="11779187" y="1203740"/>
            <a:ext cx="1371583" cy="512189"/>
          </a:xfrm>
          <a:prstGeom prst="rect">
            <a:avLst/>
          </a:prstGeom>
        </p:spPr>
      </p:pic>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8"/>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11"/>
          <a:stretch>
            <a:fillRect/>
          </a:stretch>
        </p:blipFill>
        <p:spPr>
          <a:xfrm rot="759396">
            <a:off x="536854" y="371352"/>
            <a:ext cx="1439053" cy="706097"/>
          </a:xfrm>
          <a:prstGeom prst="rect">
            <a:avLst/>
          </a:prstGeom>
        </p:spPr>
      </p:pic>
      <p:sp>
        <p:nvSpPr>
          <p:cNvPr id="6" name="TextBox 5">
            <a:extLst>
              <a:ext uri="{FF2B5EF4-FFF2-40B4-BE49-F238E27FC236}">
                <a16:creationId xmlns:a16="http://schemas.microsoft.com/office/drawing/2014/main" id="{778C495B-DF1C-ADC7-15D7-E76A59FA6065}"/>
              </a:ext>
            </a:extLst>
          </p:cNvPr>
          <p:cNvSpPr txBox="1"/>
          <p:nvPr/>
        </p:nvSpPr>
        <p:spPr>
          <a:xfrm>
            <a:off x="1137685" y="1494181"/>
            <a:ext cx="10154092" cy="4524315"/>
          </a:xfrm>
          <a:prstGeom prst="rect">
            <a:avLst/>
          </a:prstGeom>
          <a:solidFill>
            <a:schemeClr val="bg1"/>
          </a:solidFill>
        </p:spPr>
        <p:txBody>
          <a:bodyPr wrap="square" rtlCol="0">
            <a:spAutoFit/>
          </a:bodyPr>
          <a:lstStyle/>
          <a:p>
            <a:pPr algn="just"/>
            <a:r>
              <a:rPr lang="vi-VN" sz="3600" b="1" dirty="0">
                <a:solidFill>
                  <a:srgbClr val="004924"/>
                </a:solidFill>
                <a:latin typeface="Cambria" panose="02040503050406030204" pitchFamily="18" charset="0"/>
              </a:rPr>
              <a:t>- Đọc đúng từ ngữ, câu, đoạn và toàn bộ bài Thanh âm của núi.</a:t>
            </a:r>
          </a:p>
          <a:p>
            <a:pPr algn="just"/>
            <a:r>
              <a:rPr lang="vi-VN" sz="3600" b="1" dirty="0">
                <a:solidFill>
                  <a:srgbClr val="004924"/>
                </a:solidFill>
                <a:latin typeface="Cambria" panose="02040503050406030204" pitchFamily="18" charset="0"/>
              </a:rPr>
              <a:t>- Hiểu nghĩa của các từ ngữ, hình ảnh miêu tả cây khèn, tiếng khèn, người thổi khèn cùng cảnh vật miền núi Tây Bắc qua lời văn miêu tả, biểu cảm của tác giả.</a:t>
            </a:r>
          </a:p>
          <a:p>
            <a:pPr algn="just"/>
            <a:r>
              <a:rPr lang="vi-VN" sz="3600" b="1" dirty="0">
                <a:solidFill>
                  <a:srgbClr val="004924"/>
                </a:solidFill>
                <a:latin typeface="Cambria" panose="02040503050406030204" pitchFamily="18" charset="0"/>
              </a:rPr>
              <a:t>- Biết đọc diễn cảm phù hợp với lời kể, tả giàu hình ảnh, giàu cảm xúc trong bài. </a:t>
            </a:r>
          </a:p>
        </p:txBody>
      </p:sp>
      <p:pic>
        <p:nvPicPr>
          <p:cNvPr id="8" name="Picture 7">
            <a:extLst>
              <a:ext uri="{FF2B5EF4-FFF2-40B4-BE49-F238E27FC236}">
                <a16:creationId xmlns:a16="http://schemas.microsoft.com/office/drawing/2014/main" id="{E488F144-A395-6233-6C8A-22BB37DCA9B9}"/>
              </a:ext>
            </a:extLst>
          </p:cNvPr>
          <p:cNvPicPr>
            <a:picLocks noChangeAspect="1"/>
          </p:cNvPicPr>
          <p:nvPr/>
        </p:nvPicPr>
        <p:blipFill>
          <a:blip r:embed="rId12"/>
          <a:stretch>
            <a:fillRect/>
          </a:stretch>
        </p:blipFill>
        <p:spPr>
          <a:xfrm>
            <a:off x="2362090" y="469901"/>
            <a:ext cx="7980550" cy="1204166"/>
          </a:xfrm>
          <a:prstGeom prst="rect">
            <a:avLst/>
          </a:prstGeom>
        </p:spPr>
      </p:pic>
    </p:spTree>
    <p:extLst>
      <p:ext uri="{BB962C8B-B14F-4D97-AF65-F5344CB8AC3E}">
        <p14:creationId xmlns:p14="http://schemas.microsoft.com/office/powerpoint/2010/main" val="1674250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Giải</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thích</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nghĩa</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từ</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khó</a:t>
            </a:r>
            <a:r>
              <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rPr>
              <a:t>hiểu</a:t>
            </a:r>
            <a:endParaRPr kumimoji="0" lang="en-US" sz="5400" b="1" i="0" u="none" strike="noStrike" kern="1200" cap="none" spc="0" normalizeH="0" baseline="0" noProof="0" dirty="0">
              <a:ln>
                <a:solidFill>
                  <a:prstClr val="white"/>
                </a:solid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787801"/>
          </a:xfrm>
          <a:custGeom>
            <a:avLst/>
            <a:gdLst>
              <a:gd name="connsiteX0" fmla="*/ 0 w 7820291"/>
              <a:gd name="connsiteY0" fmla="*/ 297973 h 1787801"/>
              <a:gd name="connsiteX1" fmla="*/ 297973 w 7820291"/>
              <a:gd name="connsiteY1" fmla="*/ 0 h 1787801"/>
              <a:gd name="connsiteX2" fmla="*/ 738001 w 7820291"/>
              <a:gd name="connsiteY2" fmla="*/ 0 h 1787801"/>
              <a:gd name="connsiteX3" fmla="*/ 1394760 w 7820291"/>
              <a:gd name="connsiteY3" fmla="*/ 0 h 1787801"/>
              <a:gd name="connsiteX4" fmla="*/ 2051519 w 7820291"/>
              <a:gd name="connsiteY4" fmla="*/ 0 h 1787801"/>
              <a:gd name="connsiteX5" fmla="*/ 2852764 w 7820291"/>
              <a:gd name="connsiteY5" fmla="*/ 0 h 1787801"/>
              <a:gd name="connsiteX6" fmla="*/ 3292792 w 7820291"/>
              <a:gd name="connsiteY6" fmla="*/ 0 h 1787801"/>
              <a:gd name="connsiteX7" fmla="*/ 3877308 w 7820291"/>
              <a:gd name="connsiteY7" fmla="*/ 0 h 1787801"/>
              <a:gd name="connsiteX8" fmla="*/ 4461823 w 7820291"/>
              <a:gd name="connsiteY8" fmla="*/ 0 h 1787801"/>
              <a:gd name="connsiteX9" fmla="*/ 5190825 w 7820291"/>
              <a:gd name="connsiteY9" fmla="*/ 0 h 1787801"/>
              <a:gd name="connsiteX10" fmla="*/ 5992070 w 7820291"/>
              <a:gd name="connsiteY10" fmla="*/ 0 h 1787801"/>
              <a:gd name="connsiteX11" fmla="*/ 6793316 w 7820291"/>
              <a:gd name="connsiteY11" fmla="*/ 0 h 1787801"/>
              <a:gd name="connsiteX12" fmla="*/ 7522318 w 7820291"/>
              <a:gd name="connsiteY12" fmla="*/ 0 h 1787801"/>
              <a:gd name="connsiteX13" fmla="*/ 7820291 w 7820291"/>
              <a:gd name="connsiteY13" fmla="*/ 297973 h 1787801"/>
              <a:gd name="connsiteX14" fmla="*/ 7820291 w 7820291"/>
              <a:gd name="connsiteY14" fmla="*/ 870063 h 1787801"/>
              <a:gd name="connsiteX15" fmla="*/ 7820291 w 7820291"/>
              <a:gd name="connsiteY15" fmla="*/ 1489828 h 1787801"/>
              <a:gd name="connsiteX16" fmla="*/ 7522318 w 7820291"/>
              <a:gd name="connsiteY16" fmla="*/ 1787801 h 1787801"/>
              <a:gd name="connsiteX17" fmla="*/ 6865559 w 7820291"/>
              <a:gd name="connsiteY17" fmla="*/ 1787801 h 1787801"/>
              <a:gd name="connsiteX18" fmla="*/ 6353288 w 7820291"/>
              <a:gd name="connsiteY18" fmla="*/ 1787801 h 1787801"/>
              <a:gd name="connsiteX19" fmla="*/ 5696529 w 7820291"/>
              <a:gd name="connsiteY19" fmla="*/ 1787801 h 1787801"/>
              <a:gd name="connsiteX20" fmla="*/ 5112014 w 7820291"/>
              <a:gd name="connsiteY20" fmla="*/ 1787801 h 1787801"/>
              <a:gd name="connsiteX21" fmla="*/ 4599742 w 7820291"/>
              <a:gd name="connsiteY21" fmla="*/ 1787801 h 1787801"/>
              <a:gd name="connsiteX22" fmla="*/ 3798497 w 7820291"/>
              <a:gd name="connsiteY22" fmla="*/ 1787801 h 1787801"/>
              <a:gd name="connsiteX23" fmla="*/ 3213981 w 7820291"/>
              <a:gd name="connsiteY23" fmla="*/ 1787801 h 1787801"/>
              <a:gd name="connsiteX24" fmla="*/ 2484979 w 7820291"/>
              <a:gd name="connsiteY24" fmla="*/ 1787801 h 1787801"/>
              <a:gd name="connsiteX25" fmla="*/ 1755977 w 7820291"/>
              <a:gd name="connsiteY25" fmla="*/ 1787801 h 1787801"/>
              <a:gd name="connsiteX26" fmla="*/ 1243705 w 7820291"/>
              <a:gd name="connsiteY26" fmla="*/ 1787801 h 1787801"/>
              <a:gd name="connsiteX27" fmla="*/ 297973 w 7820291"/>
              <a:gd name="connsiteY27" fmla="*/ 1787801 h 1787801"/>
              <a:gd name="connsiteX28" fmla="*/ 0 w 7820291"/>
              <a:gd name="connsiteY28" fmla="*/ 1489828 h 1787801"/>
              <a:gd name="connsiteX29" fmla="*/ 0 w 7820291"/>
              <a:gd name="connsiteY29" fmla="*/ 929656 h 1787801"/>
              <a:gd name="connsiteX30" fmla="*/ 0 w 7820291"/>
              <a:gd name="connsiteY30" fmla="*/ 297973 h 17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787801" fill="none" extrusionOk="0">
                <a:moveTo>
                  <a:pt x="0" y="297973"/>
                </a:moveTo>
                <a:cubicBezTo>
                  <a:pt x="21056" y="146969"/>
                  <a:pt x="96394" y="10603"/>
                  <a:pt x="297973" y="0"/>
                </a:cubicBezTo>
                <a:cubicBezTo>
                  <a:pt x="483945" y="20389"/>
                  <a:pt x="583626" y="16388"/>
                  <a:pt x="738001" y="0"/>
                </a:cubicBezTo>
                <a:cubicBezTo>
                  <a:pt x="892376" y="-16388"/>
                  <a:pt x="1099374" y="21261"/>
                  <a:pt x="1394760" y="0"/>
                </a:cubicBezTo>
                <a:cubicBezTo>
                  <a:pt x="1690146" y="-21261"/>
                  <a:pt x="1773474" y="-18446"/>
                  <a:pt x="2051519" y="0"/>
                </a:cubicBezTo>
                <a:cubicBezTo>
                  <a:pt x="2329564" y="18446"/>
                  <a:pt x="2625592" y="5201"/>
                  <a:pt x="2852764" y="0"/>
                </a:cubicBezTo>
                <a:cubicBezTo>
                  <a:pt x="3079937" y="-5201"/>
                  <a:pt x="3137820" y="18248"/>
                  <a:pt x="3292792" y="0"/>
                </a:cubicBezTo>
                <a:cubicBezTo>
                  <a:pt x="3447764" y="-18248"/>
                  <a:pt x="3671051" y="-22837"/>
                  <a:pt x="3877308" y="0"/>
                </a:cubicBezTo>
                <a:cubicBezTo>
                  <a:pt x="4083565" y="22837"/>
                  <a:pt x="4293569" y="-24523"/>
                  <a:pt x="4461823" y="0"/>
                </a:cubicBezTo>
                <a:cubicBezTo>
                  <a:pt x="4630078" y="24523"/>
                  <a:pt x="4835966" y="-26403"/>
                  <a:pt x="5190825" y="0"/>
                </a:cubicBezTo>
                <a:cubicBezTo>
                  <a:pt x="5545684" y="26403"/>
                  <a:pt x="5696474" y="165"/>
                  <a:pt x="5992070" y="0"/>
                </a:cubicBezTo>
                <a:cubicBezTo>
                  <a:pt x="6287667" y="-165"/>
                  <a:pt x="6556256" y="-5299"/>
                  <a:pt x="6793316" y="0"/>
                </a:cubicBezTo>
                <a:cubicBezTo>
                  <a:pt x="7030376" y="5299"/>
                  <a:pt x="7376484" y="24971"/>
                  <a:pt x="7522318" y="0"/>
                </a:cubicBezTo>
                <a:cubicBezTo>
                  <a:pt x="7699033" y="-27922"/>
                  <a:pt x="7810454" y="126118"/>
                  <a:pt x="7820291" y="297973"/>
                </a:cubicBezTo>
                <a:cubicBezTo>
                  <a:pt x="7792479" y="576425"/>
                  <a:pt x="7803213" y="638416"/>
                  <a:pt x="7820291" y="870063"/>
                </a:cubicBezTo>
                <a:cubicBezTo>
                  <a:pt x="7837370" y="1101710"/>
                  <a:pt x="7821358" y="1343456"/>
                  <a:pt x="7820291" y="1489828"/>
                </a:cubicBezTo>
                <a:cubicBezTo>
                  <a:pt x="7817355" y="1680331"/>
                  <a:pt x="7678972" y="1786323"/>
                  <a:pt x="7522318" y="1787801"/>
                </a:cubicBezTo>
                <a:cubicBezTo>
                  <a:pt x="7371813" y="1786689"/>
                  <a:pt x="7010392" y="1769151"/>
                  <a:pt x="6865559" y="1787801"/>
                </a:cubicBezTo>
                <a:cubicBezTo>
                  <a:pt x="6720726" y="1806451"/>
                  <a:pt x="6563679" y="1813173"/>
                  <a:pt x="6353288" y="1787801"/>
                </a:cubicBezTo>
                <a:cubicBezTo>
                  <a:pt x="6142897" y="1762429"/>
                  <a:pt x="5991894" y="1820125"/>
                  <a:pt x="5696529" y="1787801"/>
                </a:cubicBezTo>
                <a:cubicBezTo>
                  <a:pt x="5401164" y="1755477"/>
                  <a:pt x="5312999" y="1766543"/>
                  <a:pt x="5112014" y="1787801"/>
                </a:cubicBezTo>
                <a:cubicBezTo>
                  <a:pt x="4911030" y="1809059"/>
                  <a:pt x="4723903" y="1792249"/>
                  <a:pt x="4599742" y="1787801"/>
                </a:cubicBezTo>
                <a:cubicBezTo>
                  <a:pt x="4475581" y="1783353"/>
                  <a:pt x="4184215" y="1776054"/>
                  <a:pt x="3798497" y="1787801"/>
                </a:cubicBezTo>
                <a:cubicBezTo>
                  <a:pt x="3412779" y="1799548"/>
                  <a:pt x="3385691" y="1784772"/>
                  <a:pt x="3213981" y="1787801"/>
                </a:cubicBezTo>
                <a:cubicBezTo>
                  <a:pt x="3042271" y="1790830"/>
                  <a:pt x="2652832" y="1766687"/>
                  <a:pt x="2484979" y="1787801"/>
                </a:cubicBezTo>
                <a:cubicBezTo>
                  <a:pt x="2317126" y="1808915"/>
                  <a:pt x="2098060" y="1775052"/>
                  <a:pt x="1755977" y="1787801"/>
                </a:cubicBezTo>
                <a:cubicBezTo>
                  <a:pt x="1413894" y="1800550"/>
                  <a:pt x="1449711" y="1790663"/>
                  <a:pt x="1243705" y="1787801"/>
                </a:cubicBezTo>
                <a:cubicBezTo>
                  <a:pt x="1037699" y="1784939"/>
                  <a:pt x="551716" y="1742250"/>
                  <a:pt x="297973" y="1787801"/>
                </a:cubicBezTo>
                <a:cubicBezTo>
                  <a:pt x="141682" y="1790065"/>
                  <a:pt x="23996" y="1625877"/>
                  <a:pt x="0" y="1489828"/>
                </a:cubicBezTo>
                <a:cubicBezTo>
                  <a:pt x="4688" y="1359764"/>
                  <a:pt x="-15951" y="1094148"/>
                  <a:pt x="0" y="929656"/>
                </a:cubicBezTo>
                <a:cubicBezTo>
                  <a:pt x="15951" y="765164"/>
                  <a:pt x="-15247" y="466102"/>
                  <a:pt x="0" y="297973"/>
                </a:cubicBezTo>
                <a:close/>
              </a:path>
              <a:path w="7820291" h="1787801" stroke="0" extrusionOk="0">
                <a:moveTo>
                  <a:pt x="0" y="297973"/>
                </a:moveTo>
                <a:cubicBezTo>
                  <a:pt x="5894" y="148167"/>
                  <a:pt x="161475" y="-19821"/>
                  <a:pt x="297973" y="0"/>
                </a:cubicBezTo>
                <a:cubicBezTo>
                  <a:pt x="611075" y="31680"/>
                  <a:pt x="682798" y="14313"/>
                  <a:pt x="954732" y="0"/>
                </a:cubicBezTo>
                <a:cubicBezTo>
                  <a:pt x="1226666" y="-14313"/>
                  <a:pt x="1578160" y="36726"/>
                  <a:pt x="1755977" y="0"/>
                </a:cubicBezTo>
                <a:cubicBezTo>
                  <a:pt x="1933795" y="-36726"/>
                  <a:pt x="2366500" y="39889"/>
                  <a:pt x="2557223" y="0"/>
                </a:cubicBezTo>
                <a:cubicBezTo>
                  <a:pt x="2747946" y="-39889"/>
                  <a:pt x="2801711" y="-19510"/>
                  <a:pt x="2997251" y="0"/>
                </a:cubicBezTo>
                <a:cubicBezTo>
                  <a:pt x="3192791" y="19510"/>
                  <a:pt x="3487733" y="37483"/>
                  <a:pt x="3798497" y="0"/>
                </a:cubicBezTo>
                <a:cubicBezTo>
                  <a:pt x="4109261" y="-37483"/>
                  <a:pt x="4100419" y="1548"/>
                  <a:pt x="4238525" y="0"/>
                </a:cubicBezTo>
                <a:cubicBezTo>
                  <a:pt x="4376631" y="-1548"/>
                  <a:pt x="4561364" y="-9104"/>
                  <a:pt x="4678553" y="0"/>
                </a:cubicBezTo>
                <a:cubicBezTo>
                  <a:pt x="4795742" y="9104"/>
                  <a:pt x="4941405" y="-4855"/>
                  <a:pt x="5190825" y="0"/>
                </a:cubicBezTo>
                <a:cubicBezTo>
                  <a:pt x="5440245" y="4855"/>
                  <a:pt x="5602724" y="27575"/>
                  <a:pt x="5847583" y="0"/>
                </a:cubicBezTo>
                <a:cubicBezTo>
                  <a:pt x="6092442" y="-27575"/>
                  <a:pt x="6253641" y="-8855"/>
                  <a:pt x="6359855" y="0"/>
                </a:cubicBezTo>
                <a:cubicBezTo>
                  <a:pt x="6466069" y="8855"/>
                  <a:pt x="6618692" y="-14866"/>
                  <a:pt x="6799884" y="0"/>
                </a:cubicBezTo>
                <a:cubicBezTo>
                  <a:pt x="6981076" y="14866"/>
                  <a:pt x="7365769" y="11549"/>
                  <a:pt x="7522318" y="0"/>
                </a:cubicBezTo>
                <a:cubicBezTo>
                  <a:pt x="7694519" y="4798"/>
                  <a:pt x="7850446" y="157991"/>
                  <a:pt x="7820291" y="297973"/>
                </a:cubicBezTo>
                <a:cubicBezTo>
                  <a:pt x="7828844" y="530021"/>
                  <a:pt x="7848277" y="578061"/>
                  <a:pt x="7820291" y="858145"/>
                </a:cubicBezTo>
                <a:cubicBezTo>
                  <a:pt x="7792305" y="1138229"/>
                  <a:pt x="7812662" y="1357274"/>
                  <a:pt x="7820291" y="1489828"/>
                </a:cubicBezTo>
                <a:cubicBezTo>
                  <a:pt x="7818620" y="1660010"/>
                  <a:pt x="7700694" y="1772070"/>
                  <a:pt x="7522318" y="1787801"/>
                </a:cubicBezTo>
                <a:cubicBezTo>
                  <a:pt x="7334649" y="1765351"/>
                  <a:pt x="7224163" y="1769974"/>
                  <a:pt x="6937803" y="1787801"/>
                </a:cubicBezTo>
                <a:cubicBezTo>
                  <a:pt x="6651444" y="1805628"/>
                  <a:pt x="6501956" y="1792921"/>
                  <a:pt x="6353288" y="1787801"/>
                </a:cubicBezTo>
                <a:cubicBezTo>
                  <a:pt x="6204620" y="1782681"/>
                  <a:pt x="5972676" y="1773316"/>
                  <a:pt x="5841016" y="1787801"/>
                </a:cubicBezTo>
                <a:cubicBezTo>
                  <a:pt x="5709356" y="1802286"/>
                  <a:pt x="5534552" y="1773876"/>
                  <a:pt x="5256501" y="1787801"/>
                </a:cubicBezTo>
                <a:cubicBezTo>
                  <a:pt x="4978450" y="1801726"/>
                  <a:pt x="4971016" y="1783151"/>
                  <a:pt x="4744229" y="1787801"/>
                </a:cubicBezTo>
                <a:cubicBezTo>
                  <a:pt x="4517442" y="1792451"/>
                  <a:pt x="4445915" y="1790657"/>
                  <a:pt x="4304201" y="1787801"/>
                </a:cubicBezTo>
                <a:cubicBezTo>
                  <a:pt x="4162487" y="1784945"/>
                  <a:pt x="3957271" y="1809584"/>
                  <a:pt x="3791929" y="1787801"/>
                </a:cubicBezTo>
                <a:cubicBezTo>
                  <a:pt x="3626587" y="1766018"/>
                  <a:pt x="3451442" y="1807040"/>
                  <a:pt x="3351901" y="1787801"/>
                </a:cubicBezTo>
                <a:cubicBezTo>
                  <a:pt x="3252360" y="1768562"/>
                  <a:pt x="2996634" y="1770326"/>
                  <a:pt x="2839629" y="1787801"/>
                </a:cubicBezTo>
                <a:cubicBezTo>
                  <a:pt x="2682624" y="1805276"/>
                  <a:pt x="2420764" y="1789565"/>
                  <a:pt x="2110627" y="1787801"/>
                </a:cubicBezTo>
                <a:cubicBezTo>
                  <a:pt x="1800490" y="1786037"/>
                  <a:pt x="1572685" y="1775596"/>
                  <a:pt x="1381625" y="1787801"/>
                </a:cubicBezTo>
                <a:cubicBezTo>
                  <a:pt x="1190565" y="1800006"/>
                  <a:pt x="1097562" y="1769564"/>
                  <a:pt x="941596" y="1787801"/>
                </a:cubicBezTo>
                <a:cubicBezTo>
                  <a:pt x="785630" y="1806038"/>
                  <a:pt x="576565" y="1767834"/>
                  <a:pt x="297973" y="1787801"/>
                </a:cubicBezTo>
                <a:cubicBezTo>
                  <a:pt x="103982" y="1786068"/>
                  <a:pt x="-15873" y="1652408"/>
                  <a:pt x="0" y="1489828"/>
                </a:cubicBezTo>
                <a:cubicBezTo>
                  <a:pt x="21538" y="1304434"/>
                  <a:pt x="-19916" y="1125786"/>
                  <a:pt x="0" y="929656"/>
                </a:cubicBezTo>
                <a:cubicBezTo>
                  <a:pt x="19916" y="733526"/>
                  <a:pt x="-3097" y="491262"/>
                  <a:pt x="0" y="297973"/>
                </a:cubicBezTo>
                <a:close/>
              </a:path>
            </a:pathLst>
          </a:custGeom>
          <a:solidFill>
            <a:srgbClr val="CCFFFF"/>
          </a:solidFill>
          <a:ln w="38100">
            <a:solidFill>
              <a:srgbClr val="0070C0"/>
            </a:solidFill>
            <a:extLst>
              <a:ext uri="{C807C97D-BFC1-408E-A445-0C87EB9F89A2}">
                <ask:lineSketchStyleProps xmlns:ask="http://schemas.microsoft.com/office/drawing/2018/sketchyshapes" xmln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lang="vi-VN" sz="4400" b="1" dirty="0">
                <a:solidFill>
                  <a:prstClr val="black"/>
                </a:solidFill>
                <a:latin typeface="Calibri" panose="020F0502020204030204"/>
              </a:rPr>
              <a:t>Huyền diệu: </a:t>
            </a:r>
            <a:r>
              <a:rPr lang="vi-VN" sz="4400" dirty="0">
                <a:solidFill>
                  <a:prstClr val="black"/>
                </a:solidFill>
                <a:latin typeface="Calibri" panose="020F0502020204030204"/>
              </a:rPr>
              <a:t>rất kì lạ, không thể hiểu hết được.</a:t>
            </a:r>
            <a:endParaRPr kumimoji="0" lang="vi-VN" sz="440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65212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ea typeface="等线" panose="02010600030101010101" pitchFamily="2" charset="-122"/>
              </a:rPr>
              <a:t>人教版六年级语文 课件</a:t>
            </a:r>
            <a:r>
              <a:rPr lang="en-US" altLang="zh-CN" sz="3200" dirty="0">
                <a:solidFill>
                  <a:prstClr val="black"/>
                </a:solidFill>
                <a:ea typeface="等线" panose="02010600030101010101" pitchFamily="2" charset="-122"/>
              </a:rPr>
              <a:t>PPT</a:t>
            </a:r>
            <a:r>
              <a:rPr lang="zh-CN" altLang="en-US" sz="3200" dirty="0">
                <a:solidFill>
                  <a:prstClr val="black"/>
                </a:solidFill>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346101"/>
          </a:xfrm>
          <a:custGeom>
            <a:avLst/>
            <a:gdLst>
              <a:gd name="connsiteX0" fmla="*/ 0 w 11371382"/>
              <a:gd name="connsiteY0" fmla="*/ 419300 h 3346101"/>
              <a:gd name="connsiteX1" fmla="*/ 419300 w 11371382"/>
              <a:gd name="connsiteY1" fmla="*/ 0 h 3346101"/>
              <a:gd name="connsiteX2" fmla="*/ 1182927 w 11371382"/>
              <a:gd name="connsiteY2" fmla="*/ 0 h 3346101"/>
              <a:gd name="connsiteX3" fmla="*/ 1525242 w 11371382"/>
              <a:gd name="connsiteY3" fmla="*/ 0 h 3346101"/>
              <a:gd name="connsiteX4" fmla="*/ 2394197 w 11371382"/>
              <a:gd name="connsiteY4" fmla="*/ 0 h 3346101"/>
              <a:gd name="connsiteX5" fmla="*/ 3052496 w 11371382"/>
              <a:gd name="connsiteY5" fmla="*/ 0 h 3346101"/>
              <a:gd name="connsiteX6" fmla="*/ 3605467 w 11371382"/>
              <a:gd name="connsiteY6" fmla="*/ 0 h 3346101"/>
              <a:gd name="connsiteX7" fmla="*/ 4369093 w 11371382"/>
              <a:gd name="connsiteY7" fmla="*/ 0 h 3346101"/>
              <a:gd name="connsiteX8" fmla="*/ 5027392 w 11371382"/>
              <a:gd name="connsiteY8" fmla="*/ 0 h 3346101"/>
              <a:gd name="connsiteX9" fmla="*/ 5580363 w 11371382"/>
              <a:gd name="connsiteY9" fmla="*/ 0 h 3346101"/>
              <a:gd name="connsiteX10" fmla="*/ 5922679 w 11371382"/>
              <a:gd name="connsiteY10" fmla="*/ 0 h 3346101"/>
              <a:gd name="connsiteX11" fmla="*/ 6475650 w 11371382"/>
              <a:gd name="connsiteY11" fmla="*/ 0 h 3346101"/>
              <a:gd name="connsiteX12" fmla="*/ 7028621 w 11371382"/>
              <a:gd name="connsiteY12" fmla="*/ 0 h 3346101"/>
              <a:gd name="connsiteX13" fmla="*/ 7370936 w 11371382"/>
              <a:gd name="connsiteY13" fmla="*/ 0 h 3346101"/>
              <a:gd name="connsiteX14" fmla="*/ 7818579 w 11371382"/>
              <a:gd name="connsiteY14" fmla="*/ 0 h 3346101"/>
              <a:gd name="connsiteX15" fmla="*/ 8160895 w 11371382"/>
              <a:gd name="connsiteY15" fmla="*/ 0 h 3346101"/>
              <a:gd name="connsiteX16" fmla="*/ 9029849 w 11371382"/>
              <a:gd name="connsiteY16" fmla="*/ 0 h 3346101"/>
              <a:gd name="connsiteX17" fmla="*/ 9477493 w 11371382"/>
              <a:gd name="connsiteY17" fmla="*/ 0 h 3346101"/>
              <a:gd name="connsiteX18" fmla="*/ 9925136 w 11371382"/>
              <a:gd name="connsiteY18" fmla="*/ 0 h 3346101"/>
              <a:gd name="connsiteX19" fmla="*/ 10952082 w 11371382"/>
              <a:gd name="connsiteY19" fmla="*/ 0 h 3346101"/>
              <a:gd name="connsiteX20" fmla="*/ 11371382 w 11371382"/>
              <a:gd name="connsiteY20" fmla="*/ 419300 h 3346101"/>
              <a:gd name="connsiteX21" fmla="*/ 11371382 w 11371382"/>
              <a:gd name="connsiteY21" fmla="*/ 1096325 h 3346101"/>
              <a:gd name="connsiteX22" fmla="*/ 11371382 w 11371382"/>
              <a:gd name="connsiteY22" fmla="*/ 1748276 h 3346101"/>
              <a:gd name="connsiteX23" fmla="*/ 11371382 w 11371382"/>
              <a:gd name="connsiteY23" fmla="*/ 2926801 h 3346101"/>
              <a:gd name="connsiteX24" fmla="*/ 10952082 w 11371382"/>
              <a:gd name="connsiteY24" fmla="*/ 3346101 h 3346101"/>
              <a:gd name="connsiteX25" fmla="*/ 10504439 w 11371382"/>
              <a:gd name="connsiteY25" fmla="*/ 3346101 h 3346101"/>
              <a:gd name="connsiteX26" fmla="*/ 9951468 w 11371382"/>
              <a:gd name="connsiteY26" fmla="*/ 3346101 h 3346101"/>
              <a:gd name="connsiteX27" fmla="*/ 9398497 w 11371382"/>
              <a:gd name="connsiteY27" fmla="*/ 3346101 h 3346101"/>
              <a:gd name="connsiteX28" fmla="*/ 8740198 w 11371382"/>
              <a:gd name="connsiteY28" fmla="*/ 3346101 h 3346101"/>
              <a:gd name="connsiteX29" fmla="*/ 7871243 w 11371382"/>
              <a:gd name="connsiteY29" fmla="*/ 3346101 h 3346101"/>
              <a:gd name="connsiteX30" fmla="*/ 7318272 w 11371382"/>
              <a:gd name="connsiteY30" fmla="*/ 3346101 h 3346101"/>
              <a:gd name="connsiteX31" fmla="*/ 6659973 w 11371382"/>
              <a:gd name="connsiteY31" fmla="*/ 3346101 h 3346101"/>
              <a:gd name="connsiteX32" fmla="*/ 6107002 w 11371382"/>
              <a:gd name="connsiteY32" fmla="*/ 3346101 h 3346101"/>
              <a:gd name="connsiteX33" fmla="*/ 5448703 w 11371382"/>
              <a:gd name="connsiteY33" fmla="*/ 3346101 h 3346101"/>
              <a:gd name="connsiteX34" fmla="*/ 4685077 w 11371382"/>
              <a:gd name="connsiteY34" fmla="*/ 3346101 h 3346101"/>
              <a:gd name="connsiteX35" fmla="*/ 4132106 w 11371382"/>
              <a:gd name="connsiteY35" fmla="*/ 3346101 h 3346101"/>
              <a:gd name="connsiteX36" fmla="*/ 3263151 w 11371382"/>
              <a:gd name="connsiteY36" fmla="*/ 3346101 h 3346101"/>
              <a:gd name="connsiteX37" fmla="*/ 2604852 w 11371382"/>
              <a:gd name="connsiteY37" fmla="*/ 3346101 h 3346101"/>
              <a:gd name="connsiteX38" fmla="*/ 2157209 w 11371382"/>
              <a:gd name="connsiteY38" fmla="*/ 3346101 h 3346101"/>
              <a:gd name="connsiteX39" fmla="*/ 1288255 w 11371382"/>
              <a:gd name="connsiteY39" fmla="*/ 3346101 h 3346101"/>
              <a:gd name="connsiteX40" fmla="*/ 419300 w 11371382"/>
              <a:gd name="connsiteY40" fmla="*/ 3346101 h 3346101"/>
              <a:gd name="connsiteX41" fmla="*/ 0 w 11371382"/>
              <a:gd name="connsiteY41" fmla="*/ 2926801 h 3346101"/>
              <a:gd name="connsiteX42" fmla="*/ 0 w 11371382"/>
              <a:gd name="connsiteY42" fmla="*/ 2299926 h 3346101"/>
              <a:gd name="connsiteX43" fmla="*/ 0 w 11371382"/>
              <a:gd name="connsiteY43" fmla="*/ 1647975 h 3346101"/>
              <a:gd name="connsiteX44" fmla="*/ 0 w 11371382"/>
              <a:gd name="connsiteY44" fmla="*/ 970950 h 3346101"/>
              <a:gd name="connsiteX45" fmla="*/ 0 w 11371382"/>
              <a:gd name="connsiteY45" fmla="*/ 419300 h 3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346101" fill="none" extrusionOk="0">
                <a:moveTo>
                  <a:pt x="0" y="419300"/>
                </a:moveTo>
                <a:cubicBezTo>
                  <a:pt x="13166" y="177644"/>
                  <a:pt x="168993" y="-26351"/>
                  <a:pt x="419300" y="0"/>
                </a:cubicBezTo>
                <a:cubicBezTo>
                  <a:pt x="777224" y="-24760"/>
                  <a:pt x="848741" y="-8179"/>
                  <a:pt x="1182927" y="0"/>
                </a:cubicBezTo>
                <a:cubicBezTo>
                  <a:pt x="1517113" y="8179"/>
                  <a:pt x="1377326" y="-15181"/>
                  <a:pt x="1525242" y="0"/>
                </a:cubicBezTo>
                <a:cubicBezTo>
                  <a:pt x="1673159" y="15181"/>
                  <a:pt x="2094421" y="-11630"/>
                  <a:pt x="2394197" y="0"/>
                </a:cubicBezTo>
                <a:cubicBezTo>
                  <a:pt x="2693974" y="11630"/>
                  <a:pt x="2778896" y="-23286"/>
                  <a:pt x="3052496" y="0"/>
                </a:cubicBezTo>
                <a:cubicBezTo>
                  <a:pt x="3326096" y="23286"/>
                  <a:pt x="3434167" y="-865"/>
                  <a:pt x="3605467" y="0"/>
                </a:cubicBezTo>
                <a:cubicBezTo>
                  <a:pt x="3776767" y="865"/>
                  <a:pt x="4152305" y="19442"/>
                  <a:pt x="4369093" y="0"/>
                </a:cubicBezTo>
                <a:cubicBezTo>
                  <a:pt x="4585881" y="-19442"/>
                  <a:pt x="4882120" y="-20363"/>
                  <a:pt x="5027392" y="0"/>
                </a:cubicBezTo>
                <a:cubicBezTo>
                  <a:pt x="5172664" y="20363"/>
                  <a:pt x="5451564" y="15127"/>
                  <a:pt x="5580363" y="0"/>
                </a:cubicBezTo>
                <a:cubicBezTo>
                  <a:pt x="5709162" y="-15127"/>
                  <a:pt x="5766568" y="9906"/>
                  <a:pt x="5922679" y="0"/>
                </a:cubicBezTo>
                <a:cubicBezTo>
                  <a:pt x="6078790" y="-9906"/>
                  <a:pt x="6271369" y="-27177"/>
                  <a:pt x="6475650" y="0"/>
                </a:cubicBezTo>
                <a:cubicBezTo>
                  <a:pt x="6679931" y="27177"/>
                  <a:pt x="6754443" y="-6923"/>
                  <a:pt x="7028621" y="0"/>
                </a:cubicBezTo>
                <a:cubicBezTo>
                  <a:pt x="7302799" y="6923"/>
                  <a:pt x="7232753" y="-4317"/>
                  <a:pt x="7370936" y="0"/>
                </a:cubicBezTo>
                <a:cubicBezTo>
                  <a:pt x="7509119" y="4317"/>
                  <a:pt x="7710531" y="19078"/>
                  <a:pt x="7818579" y="0"/>
                </a:cubicBezTo>
                <a:cubicBezTo>
                  <a:pt x="7926627" y="-19078"/>
                  <a:pt x="8013305" y="-8788"/>
                  <a:pt x="8160895" y="0"/>
                </a:cubicBezTo>
                <a:cubicBezTo>
                  <a:pt x="8308485" y="8788"/>
                  <a:pt x="8604759" y="15197"/>
                  <a:pt x="9029849" y="0"/>
                </a:cubicBezTo>
                <a:cubicBezTo>
                  <a:pt x="9454939" y="-15197"/>
                  <a:pt x="9273456" y="-10389"/>
                  <a:pt x="9477493" y="0"/>
                </a:cubicBezTo>
                <a:cubicBezTo>
                  <a:pt x="9681530" y="10389"/>
                  <a:pt x="9727745" y="-13878"/>
                  <a:pt x="9925136" y="0"/>
                </a:cubicBezTo>
                <a:cubicBezTo>
                  <a:pt x="10122527" y="13878"/>
                  <a:pt x="10653000" y="-42635"/>
                  <a:pt x="10952082" y="0"/>
                </a:cubicBezTo>
                <a:cubicBezTo>
                  <a:pt x="11147117" y="-1613"/>
                  <a:pt x="11368182" y="196091"/>
                  <a:pt x="11371382" y="419300"/>
                </a:cubicBezTo>
                <a:cubicBezTo>
                  <a:pt x="11342089" y="692098"/>
                  <a:pt x="11366041" y="933332"/>
                  <a:pt x="11371382" y="1096325"/>
                </a:cubicBezTo>
                <a:cubicBezTo>
                  <a:pt x="11376723" y="1259318"/>
                  <a:pt x="11357846" y="1462750"/>
                  <a:pt x="11371382" y="1748276"/>
                </a:cubicBezTo>
                <a:cubicBezTo>
                  <a:pt x="11384918" y="2033802"/>
                  <a:pt x="11395618" y="2490645"/>
                  <a:pt x="11371382" y="2926801"/>
                </a:cubicBezTo>
                <a:cubicBezTo>
                  <a:pt x="11373230" y="3171534"/>
                  <a:pt x="11144760" y="3339891"/>
                  <a:pt x="10952082" y="3346101"/>
                </a:cubicBezTo>
                <a:cubicBezTo>
                  <a:pt x="10822655" y="3337421"/>
                  <a:pt x="10663295" y="3360761"/>
                  <a:pt x="10504439" y="3346101"/>
                </a:cubicBezTo>
                <a:cubicBezTo>
                  <a:pt x="10345583" y="3331441"/>
                  <a:pt x="10205371" y="3326725"/>
                  <a:pt x="9951468" y="3346101"/>
                </a:cubicBezTo>
                <a:cubicBezTo>
                  <a:pt x="9697565" y="3365477"/>
                  <a:pt x="9628355" y="3353737"/>
                  <a:pt x="9398497" y="3346101"/>
                </a:cubicBezTo>
                <a:cubicBezTo>
                  <a:pt x="9168639" y="3338465"/>
                  <a:pt x="8880273" y="3333490"/>
                  <a:pt x="8740198" y="3346101"/>
                </a:cubicBezTo>
                <a:cubicBezTo>
                  <a:pt x="8600123" y="3358712"/>
                  <a:pt x="8209964" y="3383509"/>
                  <a:pt x="7871243" y="3346101"/>
                </a:cubicBezTo>
                <a:cubicBezTo>
                  <a:pt x="7532523" y="3308693"/>
                  <a:pt x="7531649" y="3331779"/>
                  <a:pt x="7318272" y="3346101"/>
                </a:cubicBezTo>
                <a:cubicBezTo>
                  <a:pt x="7104895" y="3360423"/>
                  <a:pt x="6867288" y="3314061"/>
                  <a:pt x="6659973" y="3346101"/>
                </a:cubicBezTo>
                <a:cubicBezTo>
                  <a:pt x="6452658" y="3378141"/>
                  <a:pt x="6270831" y="3357527"/>
                  <a:pt x="6107002" y="3346101"/>
                </a:cubicBezTo>
                <a:cubicBezTo>
                  <a:pt x="5943173" y="3334675"/>
                  <a:pt x="5755155" y="3349482"/>
                  <a:pt x="5448703" y="3346101"/>
                </a:cubicBezTo>
                <a:cubicBezTo>
                  <a:pt x="5142251" y="3342720"/>
                  <a:pt x="4859840" y="3364311"/>
                  <a:pt x="4685077" y="3346101"/>
                </a:cubicBezTo>
                <a:cubicBezTo>
                  <a:pt x="4510314" y="3327891"/>
                  <a:pt x="4254712" y="3347278"/>
                  <a:pt x="4132106" y="3346101"/>
                </a:cubicBezTo>
                <a:cubicBezTo>
                  <a:pt x="4009500" y="3344924"/>
                  <a:pt x="3627802" y="3344537"/>
                  <a:pt x="3263151" y="3346101"/>
                </a:cubicBezTo>
                <a:cubicBezTo>
                  <a:pt x="2898500" y="3347665"/>
                  <a:pt x="2821595" y="3366709"/>
                  <a:pt x="2604852" y="3346101"/>
                </a:cubicBezTo>
                <a:cubicBezTo>
                  <a:pt x="2388109" y="3325493"/>
                  <a:pt x="2311497" y="3348599"/>
                  <a:pt x="2157209" y="3346101"/>
                </a:cubicBezTo>
                <a:cubicBezTo>
                  <a:pt x="2002921" y="3343603"/>
                  <a:pt x="1687593" y="3347607"/>
                  <a:pt x="1288255" y="3346101"/>
                </a:cubicBezTo>
                <a:cubicBezTo>
                  <a:pt x="888917" y="3344595"/>
                  <a:pt x="847309" y="3304639"/>
                  <a:pt x="419300" y="3346101"/>
                </a:cubicBezTo>
                <a:cubicBezTo>
                  <a:pt x="216068" y="3337828"/>
                  <a:pt x="43266" y="3171021"/>
                  <a:pt x="0" y="2926801"/>
                </a:cubicBezTo>
                <a:cubicBezTo>
                  <a:pt x="-266" y="2730673"/>
                  <a:pt x="-1343" y="2526195"/>
                  <a:pt x="0" y="2299926"/>
                </a:cubicBezTo>
                <a:cubicBezTo>
                  <a:pt x="1343" y="2073658"/>
                  <a:pt x="-8164" y="1878727"/>
                  <a:pt x="0" y="1647975"/>
                </a:cubicBezTo>
                <a:cubicBezTo>
                  <a:pt x="8164" y="1417223"/>
                  <a:pt x="-5438" y="1242309"/>
                  <a:pt x="0" y="970950"/>
                </a:cubicBezTo>
                <a:cubicBezTo>
                  <a:pt x="5438" y="699591"/>
                  <a:pt x="-23467" y="673214"/>
                  <a:pt x="0" y="419300"/>
                </a:cubicBezTo>
                <a:close/>
              </a:path>
              <a:path w="11371382" h="3346101" stroke="0" extrusionOk="0">
                <a:moveTo>
                  <a:pt x="0" y="419300"/>
                </a:moveTo>
                <a:cubicBezTo>
                  <a:pt x="1075" y="220601"/>
                  <a:pt x="190919" y="5704"/>
                  <a:pt x="419300" y="0"/>
                </a:cubicBezTo>
                <a:cubicBezTo>
                  <a:pt x="793910" y="-6837"/>
                  <a:pt x="953385" y="-11114"/>
                  <a:pt x="1182927" y="0"/>
                </a:cubicBezTo>
                <a:cubicBezTo>
                  <a:pt x="1412469" y="11114"/>
                  <a:pt x="1431684" y="15930"/>
                  <a:pt x="1630570" y="0"/>
                </a:cubicBezTo>
                <a:cubicBezTo>
                  <a:pt x="1829456" y="-15930"/>
                  <a:pt x="1889920" y="-1146"/>
                  <a:pt x="2078213" y="0"/>
                </a:cubicBezTo>
                <a:cubicBezTo>
                  <a:pt x="2266506" y="1146"/>
                  <a:pt x="2597903" y="26654"/>
                  <a:pt x="2841840" y="0"/>
                </a:cubicBezTo>
                <a:cubicBezTo>
                  <a:pt x="3085777" y="-26654"/>
                  <a:pt x="3282284" y="25940"/>
                  <a:pt x="3394811" y="0"/>
                </a:cubicBezTo>
                <a:cubicBezTo>
                  <a:pt x="3507338" y="-25940"/>
                  <a:pt x="4060737" y="-25428"/>
                  <a:pt x="4263765" y="0"/>
                </a:cubicBezTo>
                <a:cubicBezTo>
                  <a:pt x="4466793" y="25428"/>
                  <a:pt x="4877961" y="27842"/>
                  <a:pt x="5132720" y="0"/>
                </a:cubicBezTo>
                <a:cubicBezTo>
                  <a:pt x="5387480" y="-27842"/>
                  <a:pt x="5737931" y="34304"/>
                  <a:pt x="5896347" y="0"/>
                </a:cubicBezTo>
                <a:cubicBezTo>
                  <a:pt x="6054763" y="-34304"/>
                  <a:pt x="6175579" y="17719"/>
                  <a:pt x="6343990" y="0"/>
                </a:cubicBezTo>
                <a:cubicBezTo>
                  <a:pt x="6512401" y="-17719"/>
                  <a:pt x="6556725" y="-6172"/>
                  <a:pt x="6686305" y="0"/>
                </a:cubicBezTo>
                <a:cubicBezTo>
                  <a:pt x="6815885" y="6172"/>
                  <a:pt x="7260169" y="-31054"/>
                  <a:pt x="7555260" y="0"/>
                </a:cubicBezTo>
                <a:cubicBezTo>
                  <a:pt x="7850351" y="31054"/>
                  <a:pt x="8037726" y="28898"/>
                  <a:pt x="8213559" y="0"/>
                </a:cubicBezTo>
                <a:cubicBezTo>
                  <a:pt x="8389392" y="-28898"/>
                  <a:pt x="8599774" y="-8220"/>
                  <a:pt x="8871858" y="0"/>
                </a:cubicBezTo>
                <a:cubicBezTo>
                  <a:pt x="9143942" y="8220"/>
                  <a:pt x="9186761" y="12810"/>
                  <a:pt x="9319501" y="0"/>
                </a:cubicBezTo>
                <a:cubicBezTo>
                  <a:pt x="9452241" y="-12810"/>
                  <a:pt x="9713233" y="-2997"/>
                  <a:pt x="10083127" y="0"/>
                </a:cubicBezTo>
                <a:cubicBezTo>
                  <a:pt x="10453021" y="2997"/>
                  <a:pt x="10754269" y="-13615"/>
                  <a:pt x="10952082" y="0"/>
                </a:cubicBezTo>
                <a:cubicBezTo>
                  <a:pt x="11205630" y="-45575"/>
                  <a:pt x="11394644" y="218217"/>
                  <a:pt x="11371382" y="419300"/>
                </a:cubicBezTo>
                <a:cubicBezTo>
                  <a:pt x="11390233" y="603807"/>
                  <a:pt x="11364811" y="770988"/>
                  <a:pt x="11371382" y="970950"/>
                </a:cubicBezTo>
                <a:cubicBezTo>
                  <a:pt x="11377954" y="1170912"/>
                  <a:pt x="11394617" y="1305680"/>
                  <a:pt x="11371382" y="1622900"/>
                </a:cubicBezTo>
                <a:cubicBezTo>
                  <a:pt x="11348148" y="1940120"/>
                  <a:pt x="11357049" y="2008126"/>
                  <a:pt x="11371382" y="2224701"/>
                </a:cubicBezTo>
                <a:cubicBezTo>
                  <a:pt x="11385715" y="2441276"/>
                  <a:pt x="11398253" y="2678351"/>
                  <a:pt x="11371382" y="2926801"/>
                </a:cubicBezTo>
                <a:cubicBezTo>
                  <a:pt x="11388648" y="3195862"/>
                  <a:pt x="11150609" y="3333679"/>
                  <a:pt x="10952082" y="3346101"/>
                </a:cubicBezTo>
                <a:cubicBezTo>
                  <a:pt x="10711156" y="3356978"/>
                  <a:pt x="10547469" y="3317178"/>
                  <a:pt x="10188455" y="3346101"/>
                </a:cubicBezTo>
                <a:cubicBezTo>
                  <a:pt x="9829441" y="3375024"/>
                  <a:pt x="9728380" y="3315922"/>
                  <a:pt x="9319501" y="3346101"/>
                </a:cubicBezTo>
                <a:cubicBezTo>
                  <a:pt x="8910622" y="3376280"/>
                  <a:pt x="8850227" y="3342052"/>
                  <a:pt x="8450546" y="3346101"/>
                </a:cubicBezTo>
                <a:cubicBezTo>
                  <a:pt x="8050866" y="3350150"/>
                  <a:pt x="8153115" y="3333717"/>
                  <a:pt x="7897575" y="3346101"/>
                </a:cubicBezTo>
                <a:cubicBezTo>
                  <a:pt x="7642035" y="3358485"/>
                  <a:pt x="7643476" y="3352051"/>
                  <a:pt x="7555260" y="3346101"/>
                </a:cubicBezTo>
                <a:cubicBezTo>
                  <a:pt x="7467045" y="3340151"/>
                  <a:pt x="7247410" y="3348890"/>
                  <a:pt x="7107617" y="3346101"/>
                </a:cubicBezTo>
                <a:cubicBezTo>
                  <a:pt x="6967824" y="3343312"/>
                  <a:pt x="6846090" y="3334017"/>
                  <a:pt x="6659973" y="3346101"/>
                </a:cubicBezTo>
                <a:cubicBezTo>
                  <a:pt x="6473856" y="3358185"/>
                  <a:pt x="6095305" y="3325271"/>
                  <a:pt x="5896347" y="3346101"/>
                </a:cubicBezTo>
                <a:cubicBezTo>
                  <a:pt x="5697389" y="3366931"/>
                  <a:pt x="5651972" y="3341631"/>
                  <a:pt x="5554031" y="3346101"/>
                </a:cubicBezTo>
                <a:cubicBezTo>
                  <a:pt x="5456090" y="3350571"/>
                  <a:pt x="5242957" y="3343057"/>
                  <a:pt x="5106388" y="3346101"/>
                </a:cubicBezTo>
                <a:cubicBezTo>
                  <a:pt x="4969819" y="3349145"/>
                  <a:pt x="4510230" y="3355559"/>
                  <a:pt x="4237433" y="3346101"/>
                </a:cubicBezTo>
                <a:cubicBezTo>
                  <a:pt x="3964636" y="3336643"/>
                  <a:pt x="3971568" y="3344367"/>
                  <a:pt x="3895118" y="3346101"/>
                </a:cubicBezTo>
                <a:cubicBezTo>
                  <a:pt x="3818669" y="3347835"/>
                  <a:pt x="3623491" y="3355190"/>
                  <a:pt x="3552803" y="3346101"/>
                </a:cubicBezTo>
                <a:cubicBezTo>
                  <a:pt x="3482115" y="3337012"/>
                  <a:pt x="3333212" y="3331556"/>
                  <a:pt x="3210487" y="3346101"/>
                </a:cubicBezTo>
                <a:cubicBezTo>
                  <a:pt x="3087762" y="3360646"/>
                  <a:pt x="2766766" y="3364914"/>
                  <a:pt x="2552188" y="3346101"/>
                </a:cubicBezTo>
                <a:cubicBezTo>
                  <a:pt x="2337610" y="3327288"/>
                  <a:pt x="2038737" y="3350426"/>
                  <a:pt x="1893889" y="3346101"/>
                </a:cubicBezTo>
                <a:cubicBezTo>
                  <a:pt x="1749041" y="3341776"/>
                  <a:pt x="1461452" y="3316020"/>
                  <a:pt x="1235591" y="3346101"/>
                </a:cubicBezTo>
                <a:cubicBezTo>
                  <a:pt x="1009730" y="3376182"/>
                  <a:pt x="825257" y="3343163"/>
                  <a:pt x="419300" y="3346101"/>
                </a:cubicBezTo>
                <a:cubicBezTo>
                  <a:pt x="218452" y="3382542"/>
                  <a:pt x="-50349" y="3182230"/>
                  <a:pt x="0" y="2926801"/>
                </a:cubicBezTo>
                <a:cubicBezTo>
                  <a:pt x="-359" y="2663933"/>
                  <a:pt x="-6689" y="2426113"/>
                  <a:pt x="0" y="2299926"/>
                </a:cubicBezTo>
                <a:cubicBezTo>
                  <a:pt x="6689" y="2173740"/>
                  <a:pt x="-26006" y="1973105"/>
                  <a:pt x="0" y="1673051"/>
                </a:cubicBezTo>
                <a:cubicBezTo>
                  <a:pt x="26006" y="1372998"/>
                  <a:pt x="20022" y="1258285"/>
                  <a:pt x="0" y="1071250"/>
                </a:cubicBezTo>
                <a:cubicBezTo>
                  <a:pt x="-20022" y="884215"/>
                  <a:pt x="-8173" y="553395"/>
                  <a:pt x="0" y="41930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cs typeface="Calibri" panose="020F0502020204030204" pitchFamily="34"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ĐOẠN 1</a:t>
            </a:r>
          </a:p>
        </p:txBody>
      </p:sp>
      <p:cxnSp>
        <p:nvCxnSpPr>
          <p:cNvPr id="17" name="Straight Connector 16">
            <a:extLst>
              <a:ext uri="{FF2B5EF4-FFF2-40B4-BE49-F238E27FC236}">
                <a16:creationId xmlns:a16="http://schemas.microsoft.com/office/drawing/2014/main" id="{252F10FD-0B0B-0485-0D34-A665485A32D0}"/>
              </a:ext>
            </a:extLst>
          </p:cNvPr>
          <p:cNvCxnSpPr/>
          <p:nvPr/>
        </p:nvCxnSpPr>
        <p:spPr>
          <a:xfrm>
            <a:off x="4455042" y="4146697"/>
            <a:ext cx="179690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36971F-1FE0-277C-45F4-18B9DF2BA543}"/>
              </a:ext>
            </a:extLst>
          </p:cNvPr>
          <p:cNvCxnSpPr>
            <a:cxnSpLocks/>
          </p:cNvCxnSpPr>
          <p:nvPr/>
        </p:nvCxnSpPr>
        <p:spPr>
          <a:xfrm>
            <a:off x="6741042" y="4167962"/>
            <a:ext cx="257307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B705F07-82A9-D2B1-0176-458031FEF455}"/>
              </a:ext>
            </a:extLst>
          </p:cNvPr>
          <p:cNvCxnSpPr>
            <a:cxnSpLocks/>
          </p:cNvCxnSpPr>
          <p:nvPr/>
        </p:nvCxnSpPr>
        <p:spPr>
          <a:xfrm>
            <a:off x="9707526" y="4146697"/>
            <a:ext cx="192449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04509EC-A5CC-6091-E4E1-4AE0DC78065D}"/>
              </a:ext>
            </a:extLst>
          </p:cNvPr>
          <p:cNvCxnSpPr>
            <a:cxnSpLocks/>
          </p:cNvCxnSpPr>
          <p:nvPr/>
        </p:nvCxnSpPr>
        <p:spPr>
          <a:xfrm>
            <a:off x="691116" y="4720855"/>
            <a:ext cx="35831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34CC20D-BB3C-94A0-975B-EA7B6B8183C5}"/>
              </a:ext>
            </a:extLst>
          </p:cNvPr>
          <p:cNvSpPr txBox="1"/>
          <p:nvPr/>
        </p:nvSpPr>
        <p:spPr>
          <a:xfrm>
            <a:off x="8916238" y="5415266"/>
            <a:ext cx="2184153" cy="594062"/>
          </a:xfrm>
          <a:custGeom>
            <a:avLst/>
            <a:gdLst>
              <a:gd name="connsiteX0" fmla="*/ 0 w 2184153"/>
              <a:gd name="connsiteY0" fmla="*/ 122086 h 594062"/>
              <a:gd name="connsiteX1" fmla="*/ 122086 w 2184153"/>
              <a:gd name="connsiteY1" fmla="*/ 0 h 594062"/>
              <a:gd name="connsiteX2" fmla="*/ 2062067 w 2184153"/>
              <a:gd name="connsiteY2" fmla="*/ 0 h 594062"/>
              <a:gd name="connsiteX3" fmla="*/ 2184153 w 2184153"/>
              <a:gd name="connsiteY3" fmla="*/ 122086 h 594062"/>
              <a:gd name="connsiteX4" fmla="*/ 2184153 w 2184153"/>
              <a:gd name="connsiteY4" fmla="*/ 471976 h 594062"/>
              <a:gd name="connsiteX5" fmla="*/ 2062067 w 2184153"/>
              <a:gd name="connsiteY5" fmla="*/ 594062 h 594062"/>
              <a:gd name="connsiteX6" fmla="*/ 122086 w 2184153"/>
              <a:gd name="connsiteY6" fmla="*/ 594062 h 594062"/>
              <a:gd name="connsiteX7" fmla="*/ 0 w 2184153"/>
              <a:gd name="connsiteY7" fmla="*/ 471976 h 594062"/>
              <a:gd name="connsiteX8" fmla="*/ 0 w 2184153"/>
              <a:gd name="connsiteY8" fmla="*/ 122086 h 59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4153" h="594062" fill="none" extrusionOk="0">
                <a:moveTo>
                  <a:pt x="0" y="122086"/>
                </a:moveTo>
                <a:cubicBezTo>
                  <a:pt x="3501" y="57309"/>
                  <a:pt x="51227" y="-2435"/>
                  <a:pt x="122086" y="0"/>
                </a:cubicBezTo>
                <a:cubicBezTo>
                  <a:pt x="496996" y="123767"/>
                  <a:pt x="1763707" y="-161828"/>
                  <a:pt x="2062067" y="0"/>
                </a:cubicBezTo>
                <a:cubicBezTo>
                  <a:pt x="2135110" y="-1118"/>
                  <a:pt x="2189752" y="48114"/>
                  <a:pt x="2184153" y="122086"/>
                </a:cubicBezTo>
                <a:cubicBezTo>
                  <a:pt x="2180078" y="213122"/>
                  <a:pt x="2196761" y="383586"/>
                  <a:pt x="2184153" y="471976"/>
                </a:cubicBezTo>
                <a:cubicBezTo>
                  <a:pt x="2185808" y="544781"/>
                  <a:pt x="2142395" y="596729"/>
                  <a:pt x="2062067" y="594062"/>
                </a:cubicBezTo>
                <a:cubicBezTo>
                  <a:pt x="1714491" y="669251"/>
                  <a:pt x="1028211" y="735140"/>
                  <a:pt x="122086" y="594062"/>
                </a:cubicBezTo>
                <a:cubicBezTo>
                  <a:pt x="55381" y="595626"/>
                  <a:pt x="-8208" y="543806"/>
                  <a:pt x="0" y="471976"/>
                </a:cubicBezTo>
                <a:cubicBezTo>
                  <a:pt x="13876" y="381064"/>
                  <a:pt x="-19057" y="171420"/>
                  <a:pt x="0" y="122086"/>
                </a:cubicBezTo>
                <a:close/>
              </a:path>
              <a:path w="2184153" h="594062" stroke="0" extrusionOk="0">
                <a:moveTo>
                  <a:pt x="0" y="122086"/>
                </a:moveTo>
                <a:cubicBezTo>
                  <a:pt x="551" y="52948"/>
                  <a:pt x="65243" y="-602"/>
                  <a:pt x="122086" y="0"/>
                </a:cubicBezTo>
                <a:cubicBezTo>
                  <a:pt x="676224" y="56199"/>
                  <a:pt x="1608806" y="59470"/>
                  <a:pt x="2062067" y="0"/>
                </a:cubicBezTo>
                <a:cubicBezTo>
                  <a:pt x="2128756" y="946"/>
                  <a:pt x="2181466" y="55101"/>
                  <a:pt x="2184153" y="122086"/>
                </a:cubicBezTo>
                <a:cubicBezTo>
                  <a:pt x="2196446" y="257504"/>
                  <a:pt x="2197761" y="321877"/>
                  <a:pt x="2184153" y="471976"/>
                </a:cubicBezTo>
                <a:cubicBezTo>
                  <a:pt x="2184688" y="543631"/>
                  <a:pt x="2126820" y="583908"/>
                  <a:pt x="2062067" y="594062"/>
                </a:cubicBezTo>
                <a:cubicBezTo>
                  <a:pt x="1465755" y="671556"/>
                  <a:pt x="860673" y="612976"/>
                  <a:pt x="122086" y="594062"/>
                </a:cubicBezTo>
                <a:cubicBezTo>
                  <a:pt x="52350" y="601311"/>
                  <a:pt x="1132" y="531243"/>
                  <a:pt x="0" y="471976"/>
                </a:cubicBezTo>
                <a:cubicBezTo>
                  <a:pt x="25931" y="329473"/>
                  <a:pt x="5217" y="291660"/>
                  <a:pt x="0" y="122086"/>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en-US" sz="2800" b="1" dirty="0" err="1">
                <a:latin typeface="Calibri" panose="020F0502020204030204" pitchFamily="34" charset="0"/>
                <a:cs typeface="Calibri" panose="020F0502020204030204" pitchFamily="34" charset="0"/>
              </a:rPr>
              <a:t>Nhấn</a:t>
            </a:r>
            <a:r>
              <a:rPr lang="en-US" sz="2800" b="1" dirty="0">
                <a:latin typeface="Calibri" panose="020F0502020204030204" pitchFamily="34" charset="0"/>
                <a:cs typeface="Calibri" panose="020F0502020204030204" pitchFamily="34" charset="0"/>
              </a:rPr>
              <a:t> </a:t>
            </a:r>
            <a:r>
              <a:rPr lang="en-US" sz="2800" b="1" dirty="0" err="1">
                <a:latin typeface="Calibri" panose="020F0502020204030204" pitchFamily="34" charset="0"/>
                <a:cs typeface="Calibri" panose="020F0502020204030204" pitchFamily="34" charset="0"/>
              </a:rPr>
              <a:t>giọng</a:t>
            </a:r>
            <a:endParaRPr lang="vi-VN" sz="2800" b="1" dirty="0">
              <a:latin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spid="1026" name="TextBox1" r:id="rId2" imgW="8858160" imgH="1343160"/>
        </mc:Choice>
        <mc:Fallback>
          <p:control name="TextBox1" r:id="rId2"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79240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14:presetBounceEnd="66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66000">
                                          <p:cBhvr additive="base">
                                            <p:cTn id="16"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2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dirty="0">
                <a:solidFill>
                  <a:prstClr val="black"/>
                </a:solidFill>
                <a:cs typeface="Calibri" panose="020F0502020204030204" pitchFamily="34" charset="0"/>
              </a:rPr>
              <a:t> 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2</a:t>
            </a:r>
          </a:p>
        </p:txBody>
      </p:sp>
    </p:spTree>
    <p:controls>
      <mc:AlternateContent xmlns:mc="http://schemas.openxmlformats.org/markup-compatibility/2006">
        <mc:Choice xmlns:v="urn:schemas-microsoft-com:vml" Requires="v">
          <p:control spid="2050" name="TextBox1" r:id="rId2" imgW="8858160" imgH="1343160"/>
        </mc:Choice>
        <mc:Fallback>
          <p:control name="TextBox1" r:id="rId2"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2032334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3</a:t>
            </a:r>
          </a:p>
        </p:txBody>
      </p:sp>
    </p:spTree>
    <p:controls>
      <mc:AlternateContent xmlns:mc="http://schemas.openxmlformats.org/markup-compatibility/2006">
        <mc:Choice xmlns:v="urn:schemas-microsoft-com:vml" Requires="v">
          <p:control spid="3074" name="TextBox1" r:id="rId2" imgW="8858160" imgH="1343160"/>
        </mc:Choice>
        <mc:Fallback>
          <p:control name="TextBox1" r:id="rId2"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034969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9600" b="0" i="0" u="none" strike="noStrike" kern="1200" cap="none" spc="0" normalizeH="0" baseline="0" noProof="0" dirty="0">
                <a:ln>
                  <a:noFill/>
                </a:ln>
                <a:solidFill>
                  <a:prstClr val="black"/>
                </a:solidFill>
                <a:effectLst/>
                <a:uLnTx/>
                <a:uFillTx/>
                <a:latin typeface="Calibri" panose="020F0502020204030204"/>
                <a:ea typeface="汉仪粗宋简" panose="02010609000101010101" pitchFamily="49" charset="-122"/>
                <a:cs typeface="+mn-cs"/>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人教版六年级语文 课件</a:t>
            </a:r>
            <a:r>
              <a:rPr kumimoji="0" lang="en-US" altLang="zh-CN"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PPT</a:t>
            </a:r>
            <a:r>
              <a:rPr kumimoji="0" lang="zh-CN" altLang="en-US" sz="3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5"/>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6"/>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7"/>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8"/>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9"/>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10"/>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11"/>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2"/>
          <a:stretch>
            <a:fillRect/>
          </a:stretch>
        </p:blipFill>
        <p:spPr>
          <a:xfrm rot="663994">
            <a:off x="-1054731" y="-121700"/>
            <a:ext cx="3259611" cy="1357493"/>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3"/>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4"/>
          <a:stretch>
            <a:fillRect/>
          </a:stretch>
        </p:blipFill>
        <p:spPr>
          <a:xfrm rot="21056238">
            <a:off x="10898700" y="173430"/>
            <a:ext cx="1202192" cy="493729"/>
          </a:xfrm>
          <a:prstGeom prst="rect">
            <a:avLst/>
          </a:prstGeom>
        </p:spPr>
      </p:pic>
      <p:sp>
        <p:nvSpPr>
          <p:cNvPr id="4" name="矩形 11">
            <a:extLst>
              <a:ext uri="{FF2B5EF4-FFF2-40B4-BE49-F238E27FC236}">
                <a16:creationId xmlns:a16="http://schemas.microsoft.com/office/drawing/2014/main" id="{4DDAF266-37B6-5449-DB34-172D0F325883}"/>
              </a:ext>
            </a:extLst>
          </p:cNvPr>
          <p:cNvSpPr/>
          <p:nvPr/>
        </p:nvSpPr>
        <p:spPr>
          <a:xfrm>
            <a:off x="340242" y="404036"/>
            <a:ext cx="11451265" cy="62094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5" name="图片 12">
            <a:extLst>
              <a:ext uri="{FF2B5EF4-FFF2-40B4-BE49-F238E27FC236}">
                <a16:creationId xmlns:a16="http://schemas.microsoft.com/office/drawing/2014/main" id="{46B18C0D-8819-03BE-D1A0-E61A4CDB857D}"/>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6" name="图片 14">
            <a:extLst>
              <a:ext uri="{FF2B5EF4-FFF2-40B4-BE49-F238E27FC236}">
                <a16:creationId xmlns:a16="http://schemas.microsoft.com/office/drawing/2014/main" id="{38FFF2AA-374A-82FD-361F-05668FA992B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7" name="图片 15">
            <a:extLst>
              <a:ext uri="{FF2B5EF4-FFF2-40B4-BE49-F238E27FC236}">
                <a16:creationId xmlns:a16="http://schemas.microsoft.com/office/drawing/2014/main" id="{7CE8EB0E-011D-97AF-30BF-F5C8842FDC20}"/>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8" name="Rectangle: Rounded Corners 6">
            <a:extLst>
              <a:ext uri="{FF2B5EF4-FFF2-40B4-BE49-F238E27FC236}">
                <a16:creationId xmlns:a16="http://schemas.microsoft.com/office/drawing/2014/main" id="{40A17B84-E29B-BA95-54A9-B263D9F449C5}"/>
              </a:ext>
            </a:extLst>
          </p:cNvPr>
          <p:cNvSpPr/>
          <p:nvPr/>
        </p:nvSpPr>
        <p:spPr>
          <a:xfrm>
            <a:off x="425299" y="2810248"/>
            <a:ext cx="11371382" cy="3601185"/>
          </a:xfrm>
          <a:custGeom>
            <a:avLst/>
            <a:gdLst>
              <a:gd name="connsiteX0" fmla="*/ 0 w 11371382"/>
              <a:gd name="connsiteY0" fmla="*/ 451264 h 3601185"/>
              <a:gd name="connsiteX1" fmla="*/ 451264 w 11371382"/>
              <a:gd name="connsiteY1" fmla="*/ 0 h 3601185"/>
              <a:gd name="connsiteX2" fmla="*/ 1253876 w 11371382"/>
              <a:gd name="connsiteY2" fmla="*/ 0 h 3601185"/>
              <a:gd name="connsiteX3" fmla="*/ 1847111 w 11371382"/>
              <a:gd name="connsiteY3" fmla="*/ 0 h 3601185"/>
              <a:gd name="connsiteX4" fmla="*/ 2335658 w 11371382"/>
              <a:gd name="connsiteY4" fmla="*/ 0 h 3601185"/>
              <a:gd name="connsiteX5" fmla="*/ 2719516 w 11371382"/>
              <a:gd name="connsiteY5" fmla="*/ 0 h 3601185"/>
              <a:gd name="connsiteX6" fmla="*/ 3626816 w 11371382"/>
              <a:gd name="connsiteY6" fmla="*/ 0 h 3601185"/>
              <a:gd name="connsiteX7" fmla="*/ 4324740 w 11371382"/>
              <a:gd name="connsiteY7" fmla="*/ 0 h 3601185"/>
              <a:gd name="connsiteX8" fmla="*/ 4917975 w 11371382"/>
              <a:gd name="connsiteY8" fmla="*/ 0 h 3601185"/>
              <a:gd name="connsiteX9" fmla="*/ 5720587 w 11371382"/>
              <a:gd name="connsiteY9" fmla="*/ 0 h 3601185"/>
              <a:gd name="connsiteX10" fmla="*/ 6418511 w 11371382"/>
              <a:gd name="connsiteY10" fmla="*/ 0 h 3601185"/>
              <a:gd name="connsiteX11" fmla="*/ 7011746 w 11371382"/>
              <a:gd name="connsiteY11" fmla="*/ 0 h 3601185"/>
              <a:gd name="connsiteX12" fmla="*/ 7395604 w 11371382"/>
              <a:gd name="connsiteY12" fmla="*/ 0 h 3601185"/>
              <a:gd name="connsiteX13" fmla="*/ 7988839 w 11371382"/>
              <a:gd name="connsiteY13" fmla="*/ 0 h 3601185"/>
              <a:gd name="connsiteX14" fmla="*/ 8582074 w 11371382"/>
              <a:gd name="connsiteY14" fmla="*/ 0 h 3601185"/>
              <a:gd name="connsiteX15" fmla="*/ 8965932 w 11371382"/>
              <a:gd name="connsiteY15" fmla="*/ 0 h 3601185"/>
              <a:gd name="connsiteX16" fmla="*/ 9454478 w 11371382"/>
              <a:gd name="connsiteY16" fmla="*/ 0 h 3601185"/>
              <a:gd name="connsiteX17" fmla="*/ 9838336 w 11371382"/>
              <a:gd name="connsiteY17" fmla="*/ 0 h 3601185"/>
              <a:gd name="connsiteX18" fmla="*/ 10920118 w 11371382"/>
              <a:gd name="connsiteY18" fmla="*/ 0 h 3601185"/>
              <a:gd name="connsiteX19" fmla="*/ 11371382 w 11371382"/>
              <a:gd name="connsiteY19" fmla="*/ 451264 h 3601185"/>
              <a:gd name="connsiteX20" fmla="*/ 11371382 w 11371382"/>
              <a:gd name="connsiteY20" fmla="*/ 1179901 h 3601185"/>
              <a:gd name="connsiteX21" fmla="*/ 11371382 w 11371382"/>
              <a:gd name="connsiteY21" fmla="*/ 1773606 h 3601185"/>
              <a:gd name="connsiteX22" fmla="*/ 11371382 w 11371382"/>
              <a:gd name="connsiteY22" fmla="*/ 2475257 h 3601185"/>
              <a:gd name="connsiteX23" fmla="*/ 11371382 w 11371382"/>
              <a:gd name="connsiteY23" fmla="*/ 3149921 h 3601185"/>
              <a:gd name="connsiteX24" fmla="*/ 10920118 w 11371382"/>
              <a:gd name="connsiteY24" fmla="*/ 3601185 h 3601185"/>
              <a:gd name="connsiteX25" fmla="*/ 10117506 w 11371382"/>
              <a:gd name="connsiteY25" fmla="*/ 3601185 h 3601185"/>
              <a:gd name="connsiteX26" fmla="*/ 9733648 w 11371382"/>
              <a:gd name="connsiteY26" fmla="*/ 3601185 h 3601185"/>
              <a:gd name="connsiteX27" fmla="*/ 8826347 w 11371382"/>
              <a:gd name="connsiteY27" fmla="*/ 3601185 h 3601185"/>
              <a:gd name="connsiteX28" fmla="*/ 8233112 w 11371382"/>
              <a:gd name="connsiteY28" fmla="*/ 3601185 h 3601185"/>
              <a:gd name="connsiteX29" fmla="*/ 7639877 w 11371382"/>
              <a:gd name="connsiteY29" fmla="*/ 3601185 h 3601185"/>
              <a:gd name="connsiteX30" fmla="*/ 6941953 w 11371382"/>
              <a:gd name="connsiteY30" fmla="*/ 3601185 h 3601185"/>
              <a:gd name="connsiteX31" fmla="*/ 6034653 w 11371382"/>
              <a:gd name="connsiteY31" fmla="*/ 3601185 h 3601185"/>
              <a:gd name="connsiteX32" fmla="*/ 5441418 w 11371382"/>
              <a:gd name="connsiteY32" fmla="*/ 3601185 h 3601185"/>
              <a:gd name="connsiteX33" fmla="*/ 4743494 w 11371382"/>
              <a:gd name="connsiteY33" fmla="*/ 3601185 h 3601185"/>
              <a:gd name="connsiteX34" fmla="*/ 4150259 w 11371382"/>
              <a:gd name="connsiteY34" fmla="*/ 3601185 h 3601185"/>
              <a:gd name="connsiteX35" fmla="*/ 3452335 w 11371382"/>
              <a:gd name="connsiteY35" fmla="*/ 3601185 h 3601185"/>
              <a:gd name="connsiteX36" fmla="*/ 2649723 w 11371382"/>
              <a:gd name="connsiteY36" fmla="*/ 3601185 h 3601185"/>
              <a:gd name="connsiteX37" fmla="*/ 2056488 w 11371382"/>
              <a:gd name="connsiteY37" fmla="*/ 3601185 h 3601185"/>
              <a:gd name="connsiteX38" fmla="*/ 1149188 w 11371382"/>
              <a:gd name="connsiteY38" fmla="*/ 3601185 h 3601185"/>
              <a:gd name="connsiteX39" fmla="*/ 451264 w 11371382"/>
              <a:gd name="connsiteY39" fmla="*/ 3601185 h 3601185"/>
              <a:gd name="connsiteX40" fmla="*/ 0 w 11371382"/>
              <a:gd name="connsiteY40" fmla="*/ 3149921 h 3601185"/>
              <a:gd name="connsiteX41" fmla="*/ 0 w 11371382"/>
              <a:gd name="connsiteY41" fmla="*/ 2421284 h 3601185"/>
              <a:gd name="connsiteX42" fmla="*/ 0 w 11371382"/>
              <a:gd name="connsiteY42" fmla="*/ 1800593 h 3601185"/>
              <a:gd name="connsiteX43" fmla="*/ 0 w 11371382"/>
              <a:gd name="connsiteY43" fmla="*/ 1152915 h 3601185"/>
              <a:gd name="connsiteX44" fmla="*/ 0 w 11371382"/>
              <a:gd name="connsiteY44" fmla="*/ 451264 h 360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371382" h="3601185" fill="none" extrusionOk="0">
                <a:moveTo>
                  <a:pt x="0" y="451264"/>
                </a:moveTo>
                <a:cubicBezTo>
                  <a:pt x="-46982" y="209585"/>
                  <a:pt x="262344" y="-3863"/>
                  <a:pt x="451264" y="0"/>
                </a:cubicBezTo>
                <a:cubicBezTo>
                  <a:pt x="692872" y="-21842"/>
                  <a:pt x="960935" y="607"/>
                  <a:pt x="1253876" y="0"/>
                </a:cubicBezTo>
                <a:cubicBezTo>
                  <a:pt x="1546817" y="-607"/>
                  <a:pt x="1633758" y="29066"/>
                  <a:pt x="1847111" y="0"/>
                </a:cubicBezTo>
                <a:cubicBezTo>
                  <a:pt x="2060464" y="-29066"/>
                  <a:pt x="2130139" y="11337"/>
                  <a:pt x="2335658" y="0"/>
                </a:cubicBezTo>
                <a:cubicBezTo>
                  <a:pt x="2541177" y="-11337"/>
                  <a:pt x="2545656" y="6006"/>
                  <a:pt x="2719516" y="0"/>
                </a:cubicBezTo>
                <a:cubicBezTo>
                  <a:pt x="2893376" y="-6006"/>
                  <a:pt x="3426732" y="39913"/>
                  <a:pt x="3626816" y="0"/>
                </a:cubicBezTo>
                <a:cubicBezTo>
                  <a:pt x="3826900" y="-39913"/>
                  <a:pt x="4015275" y="-16081"/>
                  <a:pt x="4324740" y="0"/>
                </a:cubicBezTo>
                <a:cubicBezTo>
                  <a:pt x="4634205" y="16081"/>
                  <a:pt x="4799108" y="-7798"/>
                  <a:pt x="4917975" y="0"/>
                </a:cubicBezTo>
                <a:cubicBezTo>
                  <a:pt x="5036843" y="7798"/>
                  <a:pt x="5465468" y="-39777"/>
                  <a:pt x="5720587" y="0"/>
                </a:cubicBezTo>
                <a:cubicBezTo>
                  <a:pt x="5975706" y="39777"/>
                  <a:pt x="6238964" y="-33552"/>
                  <a:pt x="6418511" y="0"/>
                </a:cubicBezTo>
                <a:cubicBezTo>
                  <a:pt x="6598058" y="33552"/>
                  <a:pt x="6729267" y="26152"/>
                  <a:pt x="7011746" y="0"/>
                </a:cubicBezTo>
                <a:cubicBezTo>
                  <a:pt x="7294226" y="-26152"/>
                  <a:pt x="7238288" y="-15530"/>
                  <a:pt x="7395604" y="0"/>
                </a:cubicBezTo>
                <a:cubicBezTo>
                  <a:pt x="7552920" y="15530"/>
                  <a:pt x="7787610" y="-7596"/>
                  <a:pt x="7988839" y="0"/>
                </a:cubicBezTo>
                <a:cubicBezTo>
                  <a:pt x="8190068" y="7596"/>
                  <a:pt x="8401544" y="26663"/>
                  <a:pt x="8582074" y="0"/>
                </a:cubicBezTo>
                <a:cubicBezTo>
                  <a:pt x="8762604" y="-26663"/>
                  <a:pt x="8785869" y="-15773"/>
                  <a:pt x="8965932" y="0"/>
                </a:cubicBezTo>
                <a:cubicBezTo>
                  <a:pt x="9145995" y="15773"/>
                  <a:pt x="9279714" y="9742"/>
                  <a:pt x="9454478" y="0"/>
                </a:cubicBezTo>
                <a:cubicBezTo>
                  <a:pt x="9629242" y="-9742"/>
                  <a:pt x="9721223" y="14154"/>
                  <a:pt x="9838336" y="0"/>
                </a:cubicBezTo>
                <a:cubicBezTo>
                  <a:pt x="9955449" y="-14154"/>
                  <a:pt x="10548868" y="27759"/>
                  <a:pt x="10920118" y="0"/>
                </a:cubicBezTo>
                <a:cubicBezTo>
                  <a:pt x="11180578" y="19125"/>
                  <a:pt x="11334641" y="221519"/>
                  <a:pt x="11371382" y="451264"/>
                </a:cubicBezTo>
                <a:cubicBezTo>
                  <a:pt x="11370535" y="770052"/>
                  <a:pt x="11338217" y="990033"/>
                  <a:pt x="11371382" y="1179901"/>
                </a:cubicBezTo>
                <a:cubicBezTo>
                  <a:pt x="11404547" y="1369769"/>
                  <a:pt x="11371450" y="1571494"/>
                  <a:pt x="11371382" y="1773606"/>
                </a:cubicBezTo>
                <a:cubicBezTo>
                  <a:pt x="11371314" y="1975718"/>
                  <a:pt x="11364134" y="2233519"/>
                  <a:pt x="11371382" y="2475257"/>
                </a:cubicBezTo>
                <a:cubicBezTo>
                  <a:pt x="11378630" y="2716995"/>
                  <a:pt x="11356273" y="2857371"/>
                  <a:pt x="11371382" y="3149921"/>
                </a:cubicBezTo>
                <a:cubicBezTo>
                  <a:pt x="11396290" y="3387511"/>
                  <a:pt x="11169413" y="3637470"/>
                  <a:pt x="10920118" y="3601185"/>
                </a:cubicBezTo>
                <a:cubicBezTo>
                  <a:pt x="10695990" y="3609843"/>
                  <a:pt x="10461510" y="3595692"/>
                  <a:pt x="10117506" y="3601185"/>
                </a:cubicBezTo>
                <a:cubicBezTo>
                  <a:pt x="9773502" y="3606678"/>
                  <a:pt x="9917081" y="3585545"/>
                  <a:pt x="9733648" y="3601185"/>
                </a:cubicBezTo>
                <a:cubicBezTo>
                  <a:pt x="9550215" y="3616825"/>
                  <a:pt x="9097773" y="3645567"/>
                  <a:pt x="8826347" y="3601185"/>
                </a:cubicBezTo>
                <a:cubicBezTo>
                  <a:pt x="8554921" y="3556803"/>
                  <a:pt x="8432524" y="3624254"/>
                  <a:pt x="8233112" y="3601185"/>
                </a:cubicBezTo>
                <a:cubicBezTo>
                  <a:pt x="8033701" y="3578116"/>
                  <a:pt x="7912049" y="3618770"/>
                  <a:pt x="7639877" y="3601185"/>
                </a:cubicBezTo>
                <a:cubicBezTo>
                  <a:pt x="7367705" y="3583600"/>
                  <a:pt x="7270484" y="3593846"/>
                  <a:pt x="6941953" y="3601185"/>
                </a:cubicBezTo>
                <a:cubicBezTo>
                  <a:pt x="6613422" y="3608524"/>
                  <a:pt x="6358689" y="3645345"/>
                  <a:pt x="6034653" y="3601185"/>
                </a:cubicBezTo>
                <a:cubicBezTo>
                  <a:pt x="5710617" y="3557025"/>
                  <a:pt x="5584805" y="3604602"/>
                  <a:pt x="5441418" y="3601185"/>
                </a:cubicBezTo>
                <a:cubicBezTo>
                  <a:pt x="5298032" y="3597768"/>
                  <a:pt x="4996420" y="3624138"/>
                  <a:pt x="4743494" y="3601185"/>
                </a:cubicBezTo>
                <a:cubicBezTo>
                  <a:pt x="4490568" y="3578232"/>
                  <a:pt x="4323507" y="3586550"/>
                  <a:pt x="4150259" y="3601185"/>
                </a:cubicBezTo>
                <a:cubicBezTo>
                  <a:pt x="3977011" y="3615820"/>
                  <a:pt x="3735953" y="3580740"/>
                  <a:pt x="3452335" y="3601185"/>
                </a:cubicBezTo>
                <a:cubicBezTo>
                  <a:pt x="3168717" y="3621630"/>
                  <a:pt x="2935257" y="3588037"/>
                  <a:pt x="2649723" y="3601185"/>
                </a:cubicBezTo>
                <a:cubicBezTo>
                  <a:pt x="2364189" y="3614333"/>
                  <a:pt x="2193536" y="3616386"/>
                  <a:pt x="2056488" y="3601185"/>
                </a:cubicBezTo>
                <a:cubicBezTo>
                  <a:pt x="1919441" y="3585984"/>
                  <a:pt x="1412567" y="3573648"/>
                  <a:pt x="1149188" y="3601185"/>
                </a:cubicBezTo>
                <a:cubicBezTo>
                  <a:pt x="885809" y="3628722"/>
                  <a:pt x="788502" y="3573612"/>
                  <a:pt x="451264" y="3601185"/>
                </a:cubicBezTo>
                <a:cubicBezTo>
                  <a:pt x="212029" y="3621525"/>
                  <a:pt x="46352" y="3362469"/>
                  <a:pt x="0" y="3149921"/>
                </a:cubicBezTo>
                <a:cubicBezTo>
                  <a:pt x="-27251" y="2993169"/>
                  <a:pt x="-13929" y="2777609"/>
                  <a:pt x="0" y="2421284"/>
                </a:cubicBezTo>
                <a:cubicBezTo>
                  <a:pt x="13929" y="2064959"/>
                  <a:pt x="-13742" y="1955558"/>
                  <a:pt x="0" y="1800593"/>
                </a:cubicBezTo>
                <a:cubicBezTo>
                  <a:pt x="13742" y="1645628"/>
                  <a:pt x="-7839" y="1356377"/>
                  <a:pt x="0" y="1152915"/>
                </a:cubicBezTo>
                <a:cubicBezTo>
                  <a:pt x="7839" y="949453"/>
                  <a:pt x="11976" y="627154"/>
                  <a:pt x="0" y="451264"/>
                </a:cubicBezTo>
                <a:close/>
              </a:path>
              <a:path w="11371382" h="3601185" stroke="0" extrusionOk="0">
                <a:moveTo>
                  <a:pt x="0" y="451264"/>
                </a:moveTo>
                <a:cubicBezTo>
                  <a:pt x="1184" y="238245"/>
                  <a:pt x="215256" y="23620"/>
                  <a:pt x="451264" y="0"/>
                </a:cubicBezTo>
                <a:cubicBezTo>
                  <a:pt x="730330" y="6443"/>
                  <a:pt x="1056868" y="-27069"/>
                  <a:pt x="1253876" y="0"/>
                </a:cubicBezTo>
                <a:cubicBezTo>
                  <a:pt x="1450884" y="27069"/>
                  <a:pt x="1580772" y="20337"/>
                  <a:pt x="1742423" y="0"/>
                </a:cubicBezTo>
                <a:cubicBezTo>
                  <a:pt x="1904074" y="-20337"/>
                  <a:pt x="2066344" y="-6432"/>
                  <a:pt x="2230969" y="0"/>
                </a:cubicBezTo>
                <a:cubicBezTo>
                  <a:pt x="2395594" y="6432"/>
                  <a:pt x="2689738" y="-9438"/>
                  <a:pt x="3033581" y="0"/>
                </a:cubicBezTo>
                <a:cubicBezTo>
                  <a:pt x="3377424" y="9438"/>
                  <a:pt x="3430671" y="-26405"/>
                  <a:pt x="3626816" y="0"/>
                </a:cubicBezTo>
                <a:cubicBezTo>
                  <a:pt x="3822962" y="26405"/>
                  <a:pt x="4342503" y="-8743"/>
                  <a:pt x="4534117" y="0"/>
                </a:cubicBezTo>
                <a:cubicBezTo>
                  <a:pt x="4725731" y="8743"/>
                  <a:pt x="5210650" y="20891"/>
                  <a:pt x="5441418" y="0"/>
                </a:cubicBezTo>
                <a:cubicBezTo>
                  <a:pt x="5672186" y="-20891"/>
                  <a:pt x="6000653" y="-25645"/>
                  <a:pt x="6244030" y="0"/>
                </a:cubicBezTo>
                <a:cubicBezTo>
                  <a:pt x="6487407" y="25645"/>
                  <a:pt x="6549877" y="-6226"/>
                  <a:pt x="6732576" y="0"/>
                </a:cubicBezTo>
                <a:cubicBezTo>
                  <a:pt x="6915275" y="6226"/>
                  <a:pt x="6928946" y="-7055"/>
                  <a:pt x="7116434" y="0"/>
                </a:cubicBezTo>
                <a:cubicBezTo>
                  <a:pt x="7303922" y="7055"/>
                  <a:pt x="7651916" y="44043"/>
                  <a:pt x="8023735" y="0"/>
                </a:cubicBezTo>
                <a:cubicBezTo>
                  <a:pt x="8395554" y="-44043"/>
                  <a:pt x="8581899" y="-7910"/>
                  <a:pt x="8721659" y="0"/>
                </a:cubicBezTo>
                <a:cubicBezTo>
                  <a:pt x="8861419" y="7910"/>
                  <a:pt x="9130306" y="-5093"/>
                  <a:pt x="9419582" y="0"/>
                </a:cubicBezTo>
                <a:cubicBezTo>
                  <a:pt x="9708858" y="5093"/>
                  <a:pt x="9681335" y="7816"/>
                  <a:pt x="9908129" y="0"/>
                </a:cubicBezTo>
                <a:cubicBezTo>
                  <a:pt x="10134923" y="-7816"/>
                  <a:pt x="10470907" y="-12972"/>
                  <a:pt x="10920118" y="0"/>
                </a:cubicBezTo>
                <a:cubicBezTo>
                  <a:pt x="11202442" y="7511"/>
                  <a:pt x="11336081" y="190354"/>
                  <a:pt x="11371382" y="451264"/>
                </a:cubicBezTo>
                <a:cubicBezTo>
                  <a:pt x="11354242" y="691141"/>
                  <a:pt x="11347957" y="924685"/>
                  <a:pt x="11371382" y="1071955"/>
                </a:cubicBezTo>
                <a:cubicBezTo>
                  <a:pt x="11394807" y="1219225"/>
                  <a:pt x="11360266" y="1500649"/>
                  <a:pt x="11371382" y="1800593"/>
                </a:cubicBezTo>
                <a:cubicBezTo>
                  <a:pt x="11382498" y="2100537"/>
                  <a:pt x="11375707" y="2320417"/>
                  <a:pt x="11371382" y="2502243"/>
                </a:cubicBezTo>
                <a:cubicBezTo>
                  <a:pt x="11367058" y="2684069"/>
                  <a:pt x="11373823" y="2883145"/>
                  <a:pt x="11371382" y="3149921"/>
                </a:cubicBezTo>
                <a:cubicBezTo>
                  <a:pt x="11368022" y="3392811"/>
                  <a:pt x="11186526" y="3649042"/>
                  <a:pt x="10920118" y="3601185"/>
                </a:cubicBezTo>
                <a:cubicBezTo>
                  <a:pt x="10632746" y="3600397"/>
                  <a:pt x="10407533" y="3584420"/>
                  <a:pt x="10222194" y="3601185"/>
                </a:cubicBezTo>
                <a:cubicBezTo>
                  <a:pt x="10036855" y="3617950"/>
                  <a:pt x="9846997" y="3626055"/>
                  <a:pt x="9628959" y="3601185"/>
                </a:cubicBezTo>
                <a:cubicBezTo>
                  <a:pt x="9410922" y="3576315"/>
                  <a:pt x="9083909" y="3615988"/>
                  <a:pt x="8721659" y="3601185"/>
                </a:cubicBezTo>
                <a:cubicBezTo>
                  <a:pt x="8359409" y="3586382"/>
                  <a:pt x="8163158" y="3582222"/>
                  <a:pt x="7814358" y="3601185"/>
                </a:cubicBezTo>
                <a:cubicBezTo>
                  <a:pt x="7465558" y="3620148"/>
                  <a:pt x="7345575" y="3572689"/>
                  <a:pt x="7221123" y="3601185"/>
                </a:cubicBezTo>
                <a:cubicBezTo>
                  <a:pt x="7096671" y="3629681"/>
                  <a:pt x="6916853" y="3582006"/>
                  <a:pt x="6837265" y="3601185"/>
                </a:cubicBezTo>
                <a:cubicBezTo>
                  <a:pt x="6757677" y="3620364"/>
                  <a:pt x="6498846" y="3590973"/>
                  <a:pt x="6348718" y="3601185"/>
                </a:cubicBezTo>
                <a:cubicBezTo>
                  <a:pt x="6198590" y="3611397"/>
                  <a:pt x="6022380" y="3606371"/>
                  <a:pt x="5860172" y="3601185"/>
                </a:cubicBezTo>
                <a:cubicBezTo>
                  <a:pt x="5697964" y="3595999"/>
                  <a:pt x="5260999" y="3588414"/>
                  <a:pt x="5057560" y="3601185"/>
                </a:cubicBezTo>
                <a:cubicBezTo>
                  <a:pt x="4854121" y="3613956"/>
                  <a:pt x="4751292" y="3593515"/>
                  <a:pt x="4673702" y="3601185"/>
                </a:cubicBezTo>
                <a:cubicBezTo>
                  <a:pt x="4596112" y="3608855"/>
                  <a:pt x="4394107" y="3614749"/>
                  <a:pt x="4185155" y="3601185"/>
                </a:cubicBezTo>
                <a:cubicBezTo>
                  <a:pt x="3976203" y="3587621"/>
                  <a:pt x="3617258" y="3607544"/>
                  <a:pt x="3277855" y="3601185"/>
                </a:cubicBezTo>
                <a:cubicBezTo>
                  <a:pt x="2938452" y="3594826"/>
                  <a:pt x="3030708" y="3599598"/>
                  <a:pt x="2893997" y="3601185"/>
                </a:cubicBezTo>
                <a:cubicBezTo>
                  <a:pt x="2757286" y="3602772"/>
                  <a:pt x="2587204" y="3606063"/>
                  <a:pt x="2510139" y="3601185"/>
                </a:cubicBezTo>
                <a:cubicBezTo>
                  <a:pt x="2433074" y="3596307"/>
                  <a:pt x="2301512" y="3597655"/>
                  <a:pt x="2126281" y="3601185"/>
                </a:cubicBezTo>
                <a:cubicBezTo>
                  <a:pt x="1951050" y="3604715"/>
                  <a:pt x="1663122" y="3610305"/>
                  <a:pt x="1428357" y="3601185"/>
                </a:cubicBezTo>
                <a:cubicBezTo>
                  <a:pt x="1193592" y="3592065"/>
                  <a:pt x="662287" y="3643888"/>
                  <a:pt x="451264" y="3601185"/>
                </a:cubicBezTo>
                <a:cubicBezTo>
                  <a:pt x="218682" y="3598234"/>
                  <a:pt x="-17947" y="3380309"/>
                  <a:pt x="0" y="3149921"/>
                </a:cubicBezTo>
                <a:cubicBezTo>
                  <a:pt x="1958" y="2870183"/>
                  <a:pt x="14160" y="2776636"/>
                  <a:pt x="0" y="2475257"/>
                </a:cubicBezTo>
                <a:cubicBezTo>
                  <a:pt x="-14160" y="2173878"/>
                  <a:pt x="258" y="2004998"/>
                  <a:pt x="0" y="1800593"/>
                </a:cubicBezTo>
                <a:cubicBezTo>
                  <a:pt x="-258" y="1596188"/>
                  <a:pt x="-23142" y="1367568"/>
                  <a:pt x="0" y="1098942"/>
                </a:cubicBezTo>
                <a:cubicBezTo>
                  <a:pt x="23142" y="830316"/>
                  <a:pt x="-18719" y="616413"/>
                  <a:pt x="0" y="4512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prstClr val="black"/>
                </a:solidFill>
                <a:cs typeface="Calibri" panose="020F0502020204030204" pitchFamily="34"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sp>
        <p:nvSpPr>
          <p:cNvPr id="9" name="TextBox 8">
            <a:extLst>
              <a:ext uri="{FF2B5EF4-FFF2-40B4-BE49-F238E27FC236}">
                <a16:creationId xmlns:a16="http://schemas.microsoft.com/office/drawing/2014/main" id="{C4246337-F199-77CF-9DBB-4417D30CBFF0}"/>
              </a:ext>
            </a:extLst>
          </p:cNvPr>
          <p:cNvSpPr txBox="1"/>
          <p:nvPr/>
        </p:nvSpPr>
        <p:spPr>
          <a:xfrm>
            <a:off x="2169252" y="331178"/>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LUYỆN ĐỌC NỐI TIẾP ĐOẠN</a:t>
            </a:r>
          </a:p>
        </p:txBody>
      </p:sp>
      <p:sp>
        <p:nvSpPr>
          <p:cNvPr id="10" name="Rectangle: Rounded Corners 9">
            <a:extLst>
              <a:ext uri="{FF2B5EF4-FFF2-40B4-BE49-F238E27FC236}">
                <a16:creationId xmlns:a16="http://schemas.microsoft.com/office/drawing/2014/main" id="{228D93E2-7D39-E89E-4326-AFFB2C15D78A}"/>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ĐOẠN 4</a:t>
            </a:r>
          </a:p>
        </p:txBody>
      </p:sp>
      <p:cxnSp>
        <p:nvCxnSpPr>
          <p:cNvPr id="3" name="Straight Connector 2">
            <a:extLst>
              <a:ext uri="{FF2B5EF4-FFF2-40B4-BE49-F238E27FC236}">
                <a16:creationId xmlns:a16="http://schemas.microsoft.com/office/drawing/2014/main" id="{364A63AC-7388-B39D-3E56-FED0FFF10C72}"/>
              </a:ext>
            </a:extLst>
          </p:cNvPr>
          <p:cNvCxnSpPr>
            <a:cxnSpLocks/>
          </p:cNvCxnSpPr>
          <p:nvPr/>
        </p:nvCxnSpPr>
        <p:spPr>
          <a:xfrm flipH="1">
            <a:off x="3476847" y="297711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4BC22F9-413E-FB50-B0B2-6955497F04A5}"/>
              </a:ext>
            </a:extLst>
          </p:cNvPr>
          <p:cNvCxnSpPr>
            <a:cxnSpLocks/>
          </p:cNvCxnSpPr>
          <p:nvPr/>
        </p:nvCxnSpPr>
        <p:spPr>
          <a:xfrm flipH="1">
            <a:off x="1818168"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EF4C777-ED25-2B64-6E7E-908C0D406810}"/>
              </a:ext>
            </a:extLst>
          </p:cNvPr>
          <p:cNvCxnSpPr>
            <a:cxnSpLocks/>
          </p:cNvCxnSpPr>
          <p:nvPr/>
        </p:nvCxnSpPr>
        <p:spPr>
          <a:xfrm flipH="1">
            <a:off x="11451266" y="3508743"/>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6FDFEDA-2013-A9AA-676C-31C0A8BA55CA}"/>
              </a:ext>
            </a:extLst>
          </p:cNvPr>
          <p:cNvCxnSpPr>
            <a:cxnSpLocks/>
          </p:cNvCxnSpPr>
          <p:nvPr/>
        </p:nvCxnSpPr>
        <p:spPr>
          <a:xfrm flipH="1">
            <a:off x="11546959" y="349811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3121E9-94F4-62AC-82B0-1C42F1C2CD66}"/>
              </a:ext>
            </a:extLst>
          </p:cNvPr>
          <p:cNvCxnSpPr>
            <a:cxnSpLocks/>
          </p:cNvCxnSpPr>
          <p:nvPr/>
        </p:nvCxnSpPr>
        <p:spPr>
          <a:xfrm flipH="1">
            <a:off x="8846289" y="4614530"/>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816BF49-A484-F3EE-7E5C-4584369135F8}"/>
              </a:ext>
            </a:extLst>
          </p:cNvPr>
          <p:cNvCxnSpPr>
            <a:cxnSpLocks/>
          </p:cNvCxnSpPr>
          <p:nvPr/>
        </p:nvCxnSpPr>
        <p:spPr>
          <a:xfrm flipH="1">
            <a:off x="1573619" y="5135525"/>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4BF993D-A4E4-A5F8-D1E7-CD5009541452}"/>
              </a:ext>
            </a:extLst>
          </p:cNvPr>
          <p:cNvCxnSpPr>
            <a:cxnSpLocks/>
          </p:cNvCxnSpPr>
          <p:nvPr/>
        </p:nvCxnSpPr>
        <p:spPr>
          <a:xfrm flipH="1">
            <a:off x="10643191" y="5124892"/>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63836D9-4AD0-5B3A-6E71-5E1DB89BDDFD}"/>
              </a:ext>
            </a:extLst>
          </p:cNvPr>
          <p:cNvCxnSpPr>
            <a:cxnSpLocks/>
          </p:cNvCxnSpPr>
          <p:nvPr/>
        </p:nvCxnSpPr>
        <p:spPr>
          <a:xfrm flipH="1">
            <a:off x="6539023" y="5741581"/>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CC2CCF7-37C6-DE05-F8E3-1A243AB417D4}"/>
              </a:ext>
            </a:extLst>
          </p:cNvPr>
          <p:cNvCxnSpPr>
            <a:cxnSpLocks/>
          </p:cNvCxnSpPr>
          <p:nvPr/>
        </p:nvCxnSpPr>
        <p:spPr>
          <a:xfrm flipH="1">
            <a:off x="6624084" y="5762846"/>
            <a:ext cx="138223" cy="4784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098" name="TextBox1" r:id="rId2" imgW="8858160" imgH="1343160"/>
        </mc:Choice>
        <mc:Fallback>
          <p:control name="TextBox1" r:id="rId2" imgW="8858160" imgH="1343160">
            <p:pic>
              <p:nvPicPr>
                <p:cNvPr id="12" name="TextBox1">
                  <a:extLst>
                    <a:ext uri="{FF2B5EF4-FFF2-40B4-BE49-F238E27FC236}">
                      <a16:creationId xmlns:a16="http://schemas.microsoft.com/office/drawing/2014/main" id="{B10FE668-0DE0-31B7-E328-9142763D7E63}"/>
                    </a:ext>
                  </a:extLst>
                </p:cNvPr>
                <p:cNvPicPr>
                  <a:picLocks/>
                </p:cNvPicPr>
                <p:nvPr/>
              </p:nvPicPr>
              <p:blipFill>
                <a:blip r:embed="rId18"/>
                <a:stretch>
                  <a:fillRect/>
                </a:stretch>
              </p:blipFill>
              <p:spPr>
                <a:xfrm>
                  <a:off x="2938096" y="1222295"/>
                  <a:ext cx="8858585" cy="1343074"/>
                </a:xfrm>
                <a:prstGeom prst="rect">
                  <a:avLst/>
                </a:prstGeom>
              </p:spPr>
            </p:pic>
          </p:control>
        </mc:Fallback>
      </mc:AlternateContent>
    </p:controls>
    <p:extLst>
      <p:ext uri="{BB962C8B-B14F-4D97-AF65-F5344CB8AC3E}">
        <p14:creationId xmlns:p14="http://schemas.microsoft.com/office/powerpoint/2010/main" val="1164604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par>
                                <p:cTn id="25" presetID="22" presetClass="entr" presetSubtype="4"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par>
                                <p:cTn id="28" presetID="2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cTn>
                              </p:par>
                              <p:par>
                                <p:cTn id="31" presetID="2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BDD88B-A652-7F3E-08DA-2F3E7FCEABEA}"/>
              </a:ext>
            </a:extLst>
          </p:cNvPr>
          <p:cNvGrpSpPr/>
          <p:nvPr/>
        </p:nvGrpSpPr>
        <p:grpSpPr>
          <a:xfrm>
            <a:off x="284306" y="395673"/>
            <a:ext cx="5798127" cy="3135379"/>
            <a:chOff x="457200" y="1176848"/>
            <a:chExt cx="5798127" cy="3135379"/>
          </a:xfrm>
        </p:grpSpPr>
        <p:grpSp>
          <p:nvGrpSpPr>
            <p:cNvPr id="3" name="Group 2">
              <a:extLst>
                <a:ext uri="{FF2B5EF4-FFF2-40B4-BE49-F238E27FC236}">
                  <a16:creationId xmlns:a16="http://schemas.microsoft.com/office/drawing/2014/main" id="{8EE2AE3C-1E2B-E2E1-8B01-4E966F2534BF}"/>
                </a:ext>
              </a:extLst>
            </p:cNvPr>
            <p:cNvGrpSpPr/>
            <p:nvPr/>
          </p:nvGrpSpPr>
          <p:grpSpPr>
            <a:xfrm>
              <a:off x="457200" y="1922318"/>
              <a:ext cx="5798127" cy="2389909"/>
              <a:chOff x="602672" y="2483427"/>
              <a:chExt cx="5922819" cy="2389909"/>
            </a:xfrm>
            <a:solidFill>
              <a:srgbClr val="FFFFCC"/>
            </a:solidFill>
          </p:grpSpPr>
          <p:sp>
            <p:nvSpPr>
              <p:cNvPr id="5" name="Rectangle: Rounded Corners 4">
                <a:extLst>
                  <a:ext uri="{FF2B5EF4-FFF2-40B4-BE49-F238E27FC236}">
                    <a16:creationId xmlns:a16="http://schemas.microsoft.com/office/drawing/2014/main" id="{BC84BE05-1919-8E0C-8DC6-314D95D4FD9F}"/>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4E2B4064-E5A9-9A0B-B6FC-6817D9D49246}"/>
                  </a:ext>
                </a:extLst>
              </p:cNvPr>
              <p:cNvPicPr>
                <a:picLocks noChangeAspect="1"/>
              </p:cNvPicPr>
              <p:nvPr/>
            </p:nvPicPr>
            <p:blipFill>
              <a:blip r:embed="rId2"/>
              <a:stretch>
                <a:fillRect/>
              </a:stretch>
            </p:blipFill>
            <p:spPr>
              <a:xfrm flipH="1">
                <a:off x="907221" y="2770898"/>
                <a:ext cx="609091" cy="609091"/>
              </a:xfrm>
              <a:prstGeom prst="rect">
                <a:avLst/>
              </a:prstGeom>
              <a:grpFill/>
              <a:ln>
                <a:noFill/>
              </a:ln>
            </p:spPr>
          </p:pic>
          <p:pic>
            <p:nvPicPr>
              <p:cNvPr id="7" name="Picture 6">
                <a:extLst>
                  <a:ext uri="{FF2B5EF4-FFF2-40B4-BE49-F238E27FC236}">
                    <a16:creationId xmlns:a16="http://schemas.microsoft.com/office/drawing/2014/main" id="{085F8C2A-775A-6C12-B9D6-9975F7E01700}"/>
                  </a:ext>
                </a:extLst>
              </p:cNvPr>
              <p:cNvPicPr>
                <a:picLocks noChangeAspect="1"/>
              </p:cNvPicPr>
              <p:nvPr/>
            </p:nvPicPr>
            <p:blipFill>
              <a:blip r:embed="rId2"/>
              <a:stretch>
                <a:fillRect/>
              </a:stretch>
            </p:blipFill>
            <p:spPr>
              <a:xfrm flipH="1">
                <a:off x="907221" y="3268339"/>
                <a:ext cx="609091" cy="609091"/>
              </a:xfrm>
              <a:prstGeom prst="rect">
                <a:avLst/>
              </a:prstGeom>
              <a:grpFill/>
              <a:ln>
                <a:noFill/>
              </a:ln>
            </p:spPr>
          </p:pic>
          <p:pic>
            <p:nvPicPr>
              <p:cNvPr id="8" name="Picture 7">
                <a:extLst>
                  <a:ext uri="{FF2B5EF4-FFF2-40B4-BE49-F238E27FC236}">
                    <a16:creationId xmlns:a16="http://schemas.microsoft.com/office/drawing/2014/main" id="{5AA49E3F-3B8E-4E4A-48A0-037148107E13}"/>
                  </a:ext>
                </a:extLst>
              </p:cNvPr>
              <p:cNvPicPr>
                <a:picLocks noChangeAspect="1"/>
              </p:cNvPicPr>
              <p:nvPr/>
            </p:nvPicPr>
            <p:blipFill>
              <a:blip r:embed="rId2"/>
              <a:stretch>
                <a:fillRect/>
              </a:stretch>
            </p:blipFill>
            <p:spPr>
              <a:xfrm flipH="1">
                <a:off x="907221" y="3782556"/>
                <a:ext cx="609091" cy="609091"/>
              </a:xfrm>
              <a:prstGeom prst="rect">
                <a:avLst/>
              </a:prstGeom>
              <a:grpFill/>
              <a:ln>
                <a:noFill/>
              </a:ln>
            </p:spPr>
          </p:pic>
        </p:grpSp>
        <p:sp>
          <p:nvSpPr>
            <p:cNvPr id="4" name="Rectangle: Rounded Corners 3">
              <a:extLst>
                <a:ext uri="{FF2B5EF4-FFF2-40B4-BE49-F238E27FC236}">
                  <a16:creationId xmlns:a16="http://schemas.microsoft.com/office/drawing/2014/main" id="{1BD454DC-FC18-06AE-C20A-D79D58F2303E}"/>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9" name="Group 8">
            <a:extLst>
              <a:ext uri="{FF2B5EF4-FFF2-40B4-BE49-F238E27FC236}">
                <a16:creationId xmlns:a16="http://schemas.microsoft.com/office/drawing/2014/main" id="{BF52017C-A2D6-759F-1DA8-6EC269DB44F5}"/>
              </a:ext>
            </a:extLst>
          </p:cNvPr>
          <p:cNvGrpSpPr/>
          <p:nvPr/>
        </p:nvGrpSpPr>
        <p:grpSpPr>
          <a:xfrm>
            <a:off x="5107877" y="3356326"/>
            <a:ext cx="6840681" cy="3259118"/>
            <a:chOff x="535741" y="1642656"/>
            <a:chExt cx="6840681" cy="3259117"/>
          </a:xfrm>
        </p:grpSpPr>
        <p:grpSp>
          <p:nvGrpSpPr>
            <p:cNvPr id="10" name="Group 9">
              <a:extLst>
                <a:ext uri="{FF2B5EF4-FFF2-40B4-BE49-F238E27FC236}">
                  <a16:creationId xmlns:a16="http://schemas.microsoft.com/office/drawing/2014/main" id="{D86D73D7-C577-B91E-5E5E-537E5F19624E}"/>
                </a:ext>
              </a:extLst>
            </p:cNvPr>
            <p:cNvGrpSpPr/>
            <p:nvPr/>
          </p:nvGrpSpPr>
          <p:grpSpPr>
            <a:xfrm>
              <a:off x="535741" y="2511864"/>
              <a:ext cx="6840681" cy="2389909"/>
              <a:chOff x="5351318" y="4311147"/>
              <a:chExt cx="6840681" cy="2389909"/>
            </a:xfrm>
            <a:solidFill>
              <a:srgbClr val="FFFFCC"/>
            </a:solidFill>
          </p:grpSpPr>
          <p:sp>
            <p:nvSpPr>
              <p:cNvPr id="12" name="Rectangle: Rounded Corners 11">
                <a:extLst>
                  <a:ext uri="{FF2B5EF4-FFF2-40B4-BE49-F238E27FC236}">
                    <a16:creationId xmlns:a16="http://schemas.microsoft.com/office/drawing/2014/main" id="{4DAF9B1D-C88F-E281-A031-C965FA7A11D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13" name="Group 12">
                <a:extLst>
                  <a:ext uri="{FF2B5EF4-FFF2-40B4-BE49-F238E27FC236}">
                    <a16:creationId xmlns:a16="http://schemas.microsoft.com/office/drawing/2014/main" id="{5EE037CC-1F40-9833-A2AA-8B10D7DEA3A7}"/>
                  </a:ext>
                </a:extLst>
              </p:cNvPr>
              <p:cNvGrpSpPr/>
              <p:nvPr/>
            </p:nvGrpSpPr>
            <p:grpSpPr>
              <a:xfrm>
                <a:off x="7848306" y="4505769"/>
                <a:ext cx="1916933" cy="698087"/>
                <a:chOff x="7938042" y="4498699"/>
                <a:chExt cx="2135833" cy="786591"/>
              </a:xfrm>
              <a:grpFill/>
            </p:grpSpPr>
            <p:pic>
              <p:nvPicPr>
                <p:cNvPr id="22" name="Picture 21" descr="Icon&#10;&#10;Description automatically generated">
                  <a:extLst>
                    <a:ext uri="{FF2B5EF4-FFF2-40B4-BE49-F238E27FC236}">
                      <a16:creationId xmlns:a16="http://schemas.microsoft.com/office/drawing/2014/main" id="{3044780D-2AA8-94AA-4C87-0B8EE1BC60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3" name="Picture 22" descr="Icon&#10;&#10;Description automatically generated">
                  <a:extLst>
                    <a:ext uri="{FF2B5EF4-FFF2-40B4-BE49-F238E27FC236}">
                      <a16:creationId xmlns:a16="http://schemas.microsoft.com/office/drawing/2014/main" id="{644E613A-E133-4B16-0689-9D0A88EE5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4" name="Picture 23" descr="Icon&#10;&#10;Description automatically generated">
                  <a:extLst>
                    <a:ext uri="{FF2B5EF4-FFF2-40B4-BE49-F238E27FC236}">
                      <a16:creationId xmlns:a16="http://schemas.microsoft.com/office/drawing/2014/main" id="{A756E6E6-D850-61F6-AC49-3A3430533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4" name="Group 13">
                <a:extLst>
                  <a:ext uri="{FF2B5EF4-FFF2-40B4-BE49-F238E27FC236}">
                    <a16:creationId xmlns:a16="http://schemas.microsoft.com/office/drawing/2014/main" id="{62FED198-0D68-49A2-C657-F3E3711E9FC8}"/>
                  </a:ext>
                </a:extLst>
              </p:cNvPr>
              <p:cNvGrpSpPr/>
              <p:nvPr/>
            </p:nvGrpSpPr>
            <p:grpSpPr>
              <a:xfrm>
                <a:off x="7843282" y="5133562"/>
                <a:ext cx="1935526" cy="692431"/>
                <a:chOff x="7872868" y="4435004"/>
                <a:chExt cx="2216677" cy="790399"/>
              </a:xfrm>
              <a:grpFill/>
            </p:grpSpPr>
            <p:pic>
              <p:nvPicPr>
                <p:cNvPr id="19" name="Picture 18" descr="Icon&#10;&#10;Description automatically generated">
                  <a:extLst>
                    <a:ext uri="{FF2B5EF4-FFF2-40B4-BE49-F238E27FC236}">
                      <a16:creationId xmlns:a16="http://schemas.microsoft.com/office/drawing/2014/main" id="{28AD5FAF-CA49-40AC-B29B-A76248CD2E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id="{E1B1EB25-FBBF-5B18-297A-968558CDD7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1" name="Picture 20" descr="Icon&#10;&#10;Description automatically generated">
                  <a:extLst>
                    <a:ext uri="{FF2B5EF4-FFF2-40B4-BE49-F238E27FC236}">
                      <a16:creationId xmlns:a16="http://schemas.microsoft.com/office/drawing/2014/main" id="{C5F37767-9DA5-F993-E019-6B11048584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5" name="Group 14">
                <a:extLst>
                  <a:ext uri="{FF2B5EF4-FFF2-40B4-BE49-F238E27FC236}">
                    <a16:creationId xmlns:a16="http://schemas.microsoft.com/office/drawing/2014/main" id="{C4758864-43DB-965C-7683-44689FE49264}"/>
                  </a:ext>
                </a:extLst>
              </p:cNvPr>
              <p:cNvGrpSpPr/>
              <p:nvPr/>
            </p:nvGrpSpPr>
            <p:grpSpPr>
              <a:xfrm>
                <a:off x="10125528" y="5659583"/>
                <a:ext cx="1915391" cy="682868"/>
                <a:chOff x="7935191" y="4561610"/>
                <a:chExt cx="2134115" cy="769441"/>
              </a:xfrm>
              <a:grpFill/>
            </p:grpSpPr>
            <p:pic>
              <p:nvPicPr>
                <p:cNvPr id="16" name="Picture 15" descr="Icon&#10;&#10;Description automatically generated">
                  <a:extLst>
                    <a:ext uri="{FF2B5EF4-FFF2-40B4-BE49-F238E27FC236}">
                      <a16:creationId xmlns:a16="http://schemas.microsoft.com/office/drawing/2014/main" id="{F9921D74-35E8-2123-E3C9-A4433CC30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7" name="Picture 16" descr="Icon&#10;&#10;Description automatically generated">
                  <a:extLst>
                    <a:ext uri="{FF2B5EF4-FFF2-40B4-BE49-F238E27FC236}">
                      <a16:creationId xmlns:a16="http://schemas.microsoft.com/office/drawing/2014/main" id="{75FBCDBF-4F27-E325-BC0E-4D320B64D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18" name="Picture 17" descr="Icon&#10;&#10;Description automatically generated">
                  <a:extLst>
                    <a:ext uri="{FF2B5EF4-FFF2-40B4-BE49-F238E27FC236}">
                      <a16:creationId xmlns:a16="http://schemas.microsoft.com/office/drawing/2014/main" id="{BD4C1044-E8BE-FA9F-65A8-D4A595D24A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1" name="Rectangle: Rounded Corners 10">
              <a:extLst>
                <a:ext uri="{FF2B5EF4-FFF2-40B4-BE49-F238E27FC236}">
                  <a16:creationId xmlns:a16="http://schemas.microsoft.com/office/drawing/2014/main" id="{9432161E-7D3E-FEE9-27FA-60AA1EB8CBD6}"/>
                </a:ext>
              </a:extLst>
            </p:cNvPr>
            <p:cNvSpPr/>
            <p:nvPr/>
          </p:nvSpPr>
          <p:spPr>
            <a:xfrm>
              <a:off x="1184521" y="1642656"/>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26" name="Rectangle: Rounded Corners 25">
            <a:extLst>
              <a:ext uri="{FF2B5EF4-FFF2-40B4-BE49-F238E27FC236}">
                <a16:creationId xmlns:a16="http://schemas.microsoft.com/office/drawing/2014/main" id="{2BF58B1C-4E0B-D7DC-BCA6-7AA814CD2F40}"/>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id="{5BA9B26D-9AD2-87CD-B6A1-5B59CF291A8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28078" y="3549094"/>
            <a:ext cx="2977476" cy="3097952"/>
          </a:xfrm>
          <a:prstGeom prst="rect">
            <a:avLst/>
          </a:prstGeom>
        </p:spPr>
      </p:pic>
    </p:spTree>
    <p:extLst>
      <p:ext uri="{BB962C8B-B14F-4D97-AF65-F5344CB8AC3E}">
        <p14:creationId xmlns:p14="http://schemas.microsoft.com/office/powerpoint/2010/main" val="378014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F11DBB3A-A8B1-2491-8DBE-15978033E9F1}"/>
              </a:ext>
            </a:extLst>
          </p:cNvPr>
          <p:cNvGrpSpPr/>
          <p:nvPr/>
        </p:nvGrpSpPr>
        <p:grpSpPr>
          <a:xfrm>
            <a:off x="4949848" y="2190114"/>
            <a:ext cx="6840681" cy="3194191"/>
            <a:chOff x="535741" y="1707583"/>
            <a:chExt cx="6840681" cy="3194190"/>
          </a:xfrm>
        </p:grpSpPr>
        <p:grpSp>
          <p:nvGrpSpPr>
            <p:cNvPr id="27" name="Group 26">
              <a:extLst>
                <a:ext uri="{FF2B5EF4-FFF2-40B4-BE49-F238E27FC236}">
                  <a16:creationId xmlns:a16="http://schemas.microsoft.com/office/drawing/2014/main" id="{A9F2683F-1743-AA49-0C81-A95676BA77ED}"/>
                </a:ext>
              </a:extLst>
            </p:cNvPr>
            <p:cNvGrpSpPr/>
            <p:nvPr/>
          </p:nvGrpSpPr>
          <p:grpSpPr>
            <a:xfrm>
              <a:off x="535741" y="2511864"/>
              <a:ext cx="6840681" cy="2389909"/>
              <a:chOff x="5351318" y="4311147"/>
              <a:chExt cx="6840681" cy="2389909"/>
            </a:xfrm>
            <a:solidFill>
              <a:srgbClr val="FFFFCC"/>
            </a:solidFill>
          </p:grpSpPr>
          <p:sp>
            <p:nvSpPr>
              <p:cNvPr id="30" name="Rectangle: Rounded Corners 29">
                <a:extLst>
                  <a:ext uri="{FF2B5EF4-FFF2-40B4-BE49-F238E27FC236}">
                    <a16:creationId xmlns:a16="http://schemas.microsoft.com/office/drawing/2014/main" id="{E205D9F0-A3E6-B2AB-612F-3AEE90A09D1C}"/>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1" name="Group 30">
                <a:extLst>
                  <a:ext uri="{FF2B5EF4-FFF2-40B4-BE49-F238E27FC236}">
                    <a16:creationId xmlns:a16="http://schemas.microsoft.com/office/drawing/2014/main" id="{E63483B8-F5A7-2777-EAC9-219CA69E5D03}"/>
                  </a:ext>
                </a:extLst>
              </p:cNvPr>
              <p:cNvGrpSpPr/>
              <p:nvPr/>
            </p:nvGrpSpPr>
            <p:grpSpPr>
              <a:xfrm>
                <a:off x="7848306" y="4505769"/>
                <a:ext cx="1916933" cy="698087"/>
                <a:chOff x="7938042" y="4498699"/>
                <a:chExt cx="2135833" cy="786591"/>
              </a:xfrm>
              <a:grpFill/>
            </p:grpSpPr>
            <p:pic>
              <p:nvPicPr>
                <p:cNvPr id="40" name="Picture 39" descr="Icon&#10;&#10;Description automatically generated">
                  <a:extLst>
                    <a:ext uri="{FF2B5EF4-FFF2-40B4-BE49-F238E27FC236}">
                      <a16:creationId xmlns:a16="http://schemas.microsoft.com/office/drawing/2014/main" id="{36F91750-FC6A-9E47-0C9E-A0F6646C9E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1" name="Picture 40" descr="Icon&#10;&#10;Description automatically generated">
                  <a:extLst>
                    <a:ext uri="{FF2B5EF4-FFF2-40B4-BE49-F238E27FC236}">
                      <a16:creationId xmlns:a16="http://schemas.microsoft.com/office/drawing/2014/main" id="{CD750641-007B-2F12-6FE7-DB030C455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42" name="Picture 41" descr="Icon&#10;&#10;Description automatically generated">
                  <a:extLst>
                    <a:ext uri="{FF2B5EF4-FFF2-40B4-BE49-F238E27FC236}">
                      <a16:creationId xmlns:a16="http://schemas.microsoft.com/office/drawing/2014/main" id="{C5DD1A8B-604D-503D-2F8E-8C4F6E9457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32" name="Group 31">
                <a:extLst>
                  <a:ext uri="{FF2B5EF4-FFF2-40B4-BE49-F238E27FC236}">
                    <a16:creationId xmlns:a16="http://schemas.microsoft.com/office/drawing/2014/main" id="{F1113C0B-E816-A041-8E93-DF594F4F0152}"/>
                  </a:ext>
                </a:extLst>
              </p:cNvPr>
              <p:cNvGrpSpPr/>
              <p:nvPr/>
            </p:nvGrpSpPr>
            <p:grpSpPr>
              <a:xfrm>
                <a:off x="7843282" y="5133562"/>
                <a:ext cx="1935526" cy="692431"/>
                <a:chOff x="7872868" y="4435004"/>
                <a:chExt cx="2216677" cy="790399"/>
              </a:xfrm>
              <a:grpFill/>
            </p:grpSpPr>
            <p:pic>
              <p:nvPicPr>
                <p:cNvPr id="37" name="Picture 36" descr="Icon&#10;&#10;Description automatically generated">
                  <a:extLst>
                    <a:ext uri="{FF2B5EF4-FFF2-40B4-BE49-F238E27FC236}">
                      <a16:creationId xmlns:a16="http://schemas.microsoft.com/office/drawing/2014/main" id="{6E3088C0-C391-40C0-C5BC-382A01610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38" name="Picture 37" descr="Icon&#10;&#10;Description automatically generated">
                  <a:extLst>
                    <a:ext uri="{FF2B5EF4-FFF2-40B4-BE49-F238E27FC236}">
                      <a16:creationId xmlns:a16="http://schemas.microsoft.com/office/drawing/2014/main" id="{E852EC0D-4D15-A771-243A-919D89901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39" name="Picture 38" descr="Icon&#10;&#10;Description automatically generated">
                  <a:extLst>
                    <a:ext uri="{FF2B5EF4-FFF2-40B4-BE49-F238E27FC236}">
                      <a16:creationId xmlns:a16="http://schemas.microsoft.com/office/drawing/2014/main" id="{A031D3CA-939E-F322-ED90-8345E1099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33" name="Group 32">
                <a:extLst>
                  <a:ext uri="{FF2B5EF4-FFF2-40B4-BE49-F238E27FC236}">
                    <a16:creationId xmlns:a16="http://schemas.microsoft.com/office/drawing/2014/main" id="{2A7AD27F-BFC9-DE89-DEE9-712E435AF72F}"/>
                  </a:ext>
                </a:extLst>
              </p:cNvPr>
              <p:cNvGrpSpPr/>
              <p:nvPr/>
            </p:nvGrpSpPr>
            <p:grpSpPr>
              <a:xfrm>
                <a:off x="10125528" y="5659583"/>
                <a:ext cx="1915391" cy="682868"/>
                <a:chOff x="7935191" y="4561610"/>
                <a:chExt cx="2134115" cy="769441"/>
              </a:xfrm>
              <a:grpFill/>
            </p:grpSpPr>
            <p:pic>
              <p:nvPicPr>
                <p:cNvPr id="34" name="Picture 33" descr="Icon&#10;&#10;Description automatically generated">
                  <a:extLst>
                    <a:ext uri="{FF2B5EF4-FFF2-40B4-BE49-F238E27FC236}">
                      <a16:creationId xmlns:a16="http://schemas.microsoft.com/office/drawing/2014/main" id="{C104910C-55E4-4DDD-7AE9-398E4E277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35" name="Picture 34" descr="Icon&#10;&#10;Description automatically generated">
                  <a:extLst>
                    <a:ext uri="{FF2B5EF4-FFF2-40B4-BE49-F238E27FC236}">
                      <a16:creationId xmlns:a16="http://schemas.microsoft.com/office/drawing/2014/main" id="{4FCDDD35-B815-51AB-384A-0966B0EEE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36" name="Picture 35" descr="Icon&#10;&#10;Description automatically generated">
                  <a:extLst>
                    <a:ext uri="{FF2B5EF4-FFF2-40B4-BE49-F238E27FC236}">
                      <a16:creationId xmlns:a16="http://schemas.microsoft.com/office/drawing/2014/main" id="{403E97B9-9B76-AF7E-58FC-582B9B4ED8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29" name="Rectangle: Rounded Corners 28">
              <a:extLst>
                <a:ext uri="{FF2B5EF4-FFF2-40B4-BE49-F238E27FC236}">
                  <a16:creationId xmlns:a16="http://schemas.microsoft.com/office/drawing/2014/main" id="{4819817D-3CF4-581C-7606-44CEFD4EFC6C}"/>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43" name="Rectangle: Rounded Corners 42">
            <a:extLst>
              <a:ext uri="{FF2B5EF4-FFF2-40B4-BE49-F238E27FC236}">
                <a16:creationId xmlns:a16="http://schemas.microsoft.com/office/drawing/2014/main" id="{A867A147-A278-838A-AA19-6ABF5962581F}"/>
              </a:ext>
            </a:extLst>
          </p:cNvPr>
          <p:cNvSpPr/>
          <p:nvPr/>
        </p:nvSpPr>
        <p:spPr>
          <a:xfrm>
            <a:off x="4949846" y="934556"/>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toàn</a:t>
            </a:r>
            <a:r>
              <a:rPr kumimoji="0" lang="en-US" sz="4800" b="1" i="0" u="none" strike="noStrike" kern="1200" cap="none" spc="0" normalizeH="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7030A0"/>
                </a:solidFill>
                <a:effectLst/>
                <a:uLnTx/>
                <a:uFillTx/>
                <a:latin typeface="Calibri" panose="020F0502020204030204" pitchFamily="34" charset="0"/>
                <a:cs typeface="Calibri" panose="020F0502020204030204" pitchFamily="34" charset="0"/>
              </a:rPr>
              <a:t>bài</a:t>
            </a:r>
            <a:endParaRPr kumimoji="0" lang="en-US" sz="48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pic>
        <p:nvPicPr>
          <p:cNvPr id="44" name="Picture 43">
            <a:extLst>
              <a:ext uri="{FF2B5EF4-FFF2-40B4-BE49-F238E27FC236}">
                <a16:creationId xmlns:a16="http://schemas.microsoft.com/office/drawing/2014/main" id="{46DA249D-DBCE-52A1-C59A-582F59FEA0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1281168"/>
            <a:ext cx="4179012" cy="5210259"/>
          </a:xfrm>
          <a:prstGeom prst="rect">
            <a:avLst/>
          </a:prstGeom>
        </p:spPr>
      </p:pic>
    </p:spTree>
    <p:extLst>
      <p:ext uri="{BB962C8B-B14F-4D97-AF65-F5344CB8AC3E}">
        <p14:creationId xmlns:p14="http://schemas.microsoft.com/office/powerpoint/2010/main" val="25038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43"/>
                                        </p:tgtEl>
                                        <p:attrNameLst>
                                          <p:attrName>r</p:attrName>
                                        </p:attrNameLst>
                                      </p:cBhvr>
                                    </p:animRot>
                                    <p:animRot by="-240000">
                                      <p:cBhvr>
                                        <p:cTn id="7" dur="200" fill="hold">
                                          <p:stCondLst>
                                            <p:cond delay="200"/>
                                          </p:stCondLst>
                                        </p:cTn>
                                        <p:tgtEl>
                                          <p:spTgt spid="43"/>
                                        </p:tgtEl>
                                        <p:attrNameLst>
                                          <p:attrName>r</p:attrName>
                                        </p:attrNameLst>
                                      </p:cBhvr>
                                    </p:animRot>
                                    <p:animRot by="240000">
                                      <p:cBhvr>
                                        <p:cTn id="8" dur="200" fill="hold">
                                          <p:stCondLst>
                                            <p:cond delay="400"/>
                                          </p:stCondLst>
                                        </p:cTn>
                                        <p:tgtEl>
                                          <p:spTgt spid="43"/>
                                        </p:tgtEl>
                                        <p:attrNameLst>
                                          <p:attrName>r</p:attrName>
                                        </p:attrNameLst>
                                      </p:cBhvr>
                                    </p:animRot>
                                    <p:animRot by="-240000">
                                      <p:cBhvr>
                                        <p:cTn id="9" dur="200" fill="hold">
                                          <p:stCondLst>
                                            <p:cond delay="600"/>
                                          </p:stCondLst>
                                        </p:cTn>
                                        <p:tgtEl>
                                          <p:spTgt spid="43"/>
                                        </p:tgtEl>
                                        <p:attrNameLst>
                                          <p:attrName>r</p:attrName>
                                        </p:attrNameLst>
                                      </p:cBhvr>
                                    </p:animRot>
                                    <p:animRot by="120000">
                                      <p:cBhvr>
                                        <p:cTn id="10" dur="200" fill="hold">
                                          <p:stCondLst>
                                            <p:cond delay="800"/>
                                          </p:stCondLst>
                                        </p:cTn>
                                        <p:tgtEl>
                                          <p:spTgt spid="4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extLst>
      <p:ext uri="{BB962C8B-B14F-4D97-AF65-F5344CB8AC3E}">
        <p14:creationId xmlns:p14="http://schemas.microsoft.com/office/powerpoint/2010/main" val="1405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p14="http://schemas.microsoft.com/office/powerpoint/2010/main" val="1641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a:extLst>
              <a:ext uri="{FF2B5EF4-FFF2-40B4-BE49-F238E27FC236}">
                <a16:creationId xmlns:a16="http://schemas.microsoft.com/office/drawing/2014/main" id="{2818DD09-269D-950E-B653-C602CF146396}"/>
              </a:ext>
            </a:extLst>
          </p:cNvPr>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a:extLst>
              <a:ext uri="{FF2B5EF4-FFF2-40B4-BE49-F238E27FC236}">
                <a16:creationId xmlns:a16="http://schemas.microsoft.com/office/drawing/2014/main" id="{61DB8D6A-0429-3681-4CB6-87EE8F060952}"/>
              </a:ext>
            </a:extLst>
          </p:cNvPr>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a:extLst>
              <a:ext uri="{FF2B5EF4-FFF2-40B4-BE49-F238E27FC236}">
                <a16:creationId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38807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9149EA-96AD-0F49-C764-3EEA0356ECA1}"/>
              </a:ext>
            </a:extLst>
          </p:cNvPr>
          <p:cNvGrpSpPr/>
          <p:nvPr/>
        </p:nvGrpSpPr>
        <p:grpSpPr>
          <a:xfrm>
            <a:off x="2717800" y="646765"/>
            <a:ext cx="8902700" cy="4865036"/>
            <a:chOff x="1376032" y="2499951"/>
            <a:chExt cx="7873604" cy="1230334"/>
          </a:xfrm>
        </p:grpSpPr>
        <p:sp>
          <p:nvSpPr>
            <p:cNvPr id="8" name="Rectangle: Rounded Corners 7">
              <a:extLst>
                <a:ext uri="{FF2B5EF4-FFF2-40B4-BE49-F238E27FC236}">
                  <a16:creationId xmlns:a16="http://schemas.microsoft.com/office/drawing/2014/main" id="{3A979303-F9A6-AF25-3BDF-52FD26AEEDF6}"/>
                </a:ext>
              </a:extLst>
            </p:cNvPr>
            <p:cNvSpPr/>
            <p:nvPr/>
          </p:nvSpPr>
          <p:spPr>
            <a:xfrm>
              <a:off x="1376032" y="2499951"/>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39686622-D23E-478F-CE10-089D60EA78CE}"/>
                </a:ext>
              </a:extLst>
            </p:cNvPr>
            <p:cNvSpPr txBox="1"/>
            <p:nvPr/>
          </p:nvSpPr>
          <p:spPr>
            <a:xfrm>
              <a:off x="1544512" y="2546884"/>
              <a:ext cx="7458020" cy="977757"/>
            </a:xfrm>
            <a:prstGeom prst="rect">
              <a:avLst/>
            </a:prstGeom>
            <a:noFill/>
          </p:spPr>
          <p:txBody>
            <a:bodyPr wrap="square" rtlCol="0">
              <a:spAutoFit/>
            </a:bodyPr>
            <a:lstStyle/>
            <a:p>
              <a:pPr algn="just" rtl="0" latinLnBrk="0"/>
              <a:r>
                <a:rPr lang="vi-VN" sz="2800" b="1" i="0" dirty="0">
                  <a:solidFill>
                    <a:srgbClr val="000000"/>
                  </a:solidFill>
                  <a:effectLst/>
                  <a:latin typeface="Cambria" panose="02040503050406030204" pitchFamily="18" charset="0"/>
                  <a:ea typeface="Cambria" panose="02040503050406030204" pitchFamily="18" charset="0"/>
                </a:rPr>
                <a:t>5. Xác 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a:extLst>
              <a:ext uri="{FF2B5EF4-FFF2-40B4-BE49-F238E27FC236}">
                <a16:creationId xmlns:a16="http://schemas.microsoft.com/office/drawing/2014/main" id="{103A0F89-8817-F70C-7611-8423D399F4D5}"/>
              </a:ext>
            </a:extLst>
          </p:cNvPr>
          <p:cNvPicPr>
            <a:picLocks noChangeAspect="1"/>
          </p:cNvPicPr>
          <p:nvPr/>
        </p:nvPicPr>
        <p:blipFill>
          <a:blip r:embed="rId3"/>
          <a:stretch>
            <a:fillRect/>
          </a:stretch>
        </p:blipFill>
        <p:spPr>
          <a:xfrm>
            <a:off x="720091" y="901530"/>
            <a:ext cx="2011854" cy="926672"/>
          </a:xfrm>
          <a:prstGeom prst="rect">
            <a:avLst/>
          </a:prstGeom>
        </p:spPr>
      </p:pic>
      <p:sp>
        <p:nvSpPr>
          <p:cNvPr id="13" name="Oval 12">
            <a:extLst>
              <a:ext uri="{FF2B5EF4-FFF2-40B4-BE49-F238E27FC236}">
                <a16:creationId xmlns:a16="http://schemas.microsoft.com/office/drawing/2014/main" id="{F676F3CD-E47A-C2E6-64C1-C882BB614847}"/>
              </a:ext>
            </a:extLst>
          </p:cNvPr>
          <p:cNvSpPr/>
          <p:nvPr/>
        </p:nvSpPr>
        <p:spPr>
          <a:xfrm>
            <a:off x="2832100" y="3429000"/>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FBCDD1C4-9ACF-3712-1DBD-CB027374FF78}"/>
                </a:ext>
              </a:extLst>
            </p:cNvPr>
            <p:cNvSpPr txBox="1"/>
            <p:nvPr/>
          </p:nvSpPr>
          <p:spPr>
            <a:xfrm>
              <a:off x="1682996" y="2496706"/>
              <a:ext cx="10241020" cy="2062103"/>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đọc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nói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 Tiếng khèn gắn bó với người Mông và trở thành báu vật của người Mông xưa truyền lại cho các thế hệ sau.</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3"/>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32C14C-3CA5-EF18-0B71-065C1F7FB5CC}"/>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7" name="TextBox 6">
            <a:extLst>
              <a:ext uri="{FF2B5EF4-FFF2-40B4-BE49-F238E27FC236}">
                <a16:creationId xmlns:a16="http://schemas.microsoft.com/office/drawing/2014/main" id="{7D8663C1-22D6-30E1-4F54-17CAE7188947}"/>
              </a:ext>
            </a:extLst>
          </p:cNvPr>
          <p:cNvSpPr txBox="1"/>
          <p:nvPr/>
        </p:nvSpPr>
        <p:spPr>
          <a:xfrm>
            <a:off x="665203" y="2187158"/>
            <a:ext cx="10964333" cy="286232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i="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tác giả khi nghe tiếng khàn của người Mông: </a:t>
            </a:r>
            <a:r>
              <a:rPr lang="vi-VN" sz="3600" i="1" dirty="0">
                <a:solidFill>
                  <a:srgbClr val="FF0000"/>
                </a:solidFill>
                <a:latin typeface="Cambria" panose="02040503050406030204" pitchFamily="18" charset="0"/>
                <a:ea typeface="Cambria" panose="02040503050406030204" pitchFamily="18" charset="0"/>
              </a:rPr>
              <a:t>Ai đã một lần lên Tây Bắc, được nghe tiếng khèn của người Mông, sẽ thấy nhớ, thấy thương, thấy vấn vương trong lòng…</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2878914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7490" y="159488"/>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extLst>
      <p:ext uri="{BB962C8B-B14F-4D97-AF65-F5344CB8AC3E}">
        <p14:creationId xmlns:p14="http://schemas.microsoft.com/office/powerpoint/2010/main" val="363929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C494E5D-27EF-24C2-44A6-72107ACFF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7" name="Rectangle: Rounded Corners 6">
            <a:extLst>
              <a:ext uri="{FF2B5EF4-FFF2-40B4-BE49-F238E27FC236}">
                <a16:creationId xmlns:a16="http://schemas.microsoft.com/office/drawing/2014/main" id="{7B9C8508-C771-C5B8-94AB-8D958DE84267}"/>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D880AF65-2498-D47B-D87E-3858920E57E5}"/>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id="{BFFB231E-AD44-EC6A-CA88-339A5AD463C0}"/>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0" name="TextBox 9">
            <a:extLst>
              <a:ext uri="{FF2B5EF4-FFF2-40B4-BE49-F238E27FC236}">
                <a16:creationId xmlns:a16="http://schemas.microsoft.com/office/drawing/2014/main" id="{FEDC64B2-1803-3D36-EDF0-2A0F74481771}"/>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id="{AAFAE36C-28BE-C173-36E5-83DF4A459323}"/>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2" name="TextBox 11">
            <a:extLst>
              <a:ext uri="{FF2B5EF4-FFF2-40B4-BE49-F238E27FC236}">
                <a16:creationId xmlns:a16="http://schemas.microsoft.com/office/drawing/2014/main" id="{C32F1302-A710-0ED3-359A-7190DE727CD9}"/>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3" name="Picture 12" descr="A picture containing text&#10;&#10;Description automatically generated">
            <a:extLst>
              <a:ext uri="{FF2B5EF4-FFF2-40B4-BE49-F238E27FC236}">
                <a16:creationId xmlns:a16="http://schemas.microsoft.com/office/drawing/2014/main" id="{BD17561F-FDBF-726B-D85F-8A0CB4DE9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2E53AA6-436E-49FD-D77F-A22F583190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48920E81-E3EE-0CA3-7257-91DB7EC89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1567B355-9FC8-3A0B-C2C2-80FCF93A2D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CEE84657-65F1-E8EE-B920-95792C2EDD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18" name="Picture 17">
            <a:extLst>
              <a:ext uri="{FF2B5EF4-FFF2-40B4-BE49-F238E27FC236}">
                <a16:creationId xmlns:a16="http://schemas.microsoft.com/office/drawing/2014/main" id="{D524AFA7-9BD0-2143-2BC5-55F5F9029A8E}"/>
              </a:ext>
            </a:extLst>
          </p:cNvPr>
          <p:cNvPicPr>
            <a:picLocks noChangeAspect="1"/>
          </p:cNvPicPr>
          <p:nvPr/>
        </p:nvPicPr>
        <p:blipFill>
          <a:blip r:embed="rId4"/>
          <a:stretch>
            <a:fillRect/>
          </a:stretch>
        </p:blipFill>
        <p:spPr>
          <a:xfrm>
            <a:off x="-110629" y="581839"/>
            <a:ext cx="4974767" cy="125588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randombar(horizontal)">
                                      <p:cBhvr>
                                        <p:cTn id="33" dur="500"/>
                                        <p:tgtEl>
                                          <p:spTgt spid="16"/>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par>
                                <p:cTn id="37" presetID="14"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641" y="3246581"/>
            <a:ext cx="4148100" cy="311107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4727" y="2350755"/>
            <a:ext cx="2435200" cy="24352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381" y="4176181"/>
            <a:ext cx="2979800" cy="268182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0536" y="3246581"/>
            <a:ext cx="4029000" cy="40290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9681" y="2692655"/>
            <a:ext cx="1146000" cy="134769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6800" y="374225"/>
            <a:ext cx="3260683" cy="2445512"/>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73200" y="-1692371"/>
            <a:ext cx="3422800" cy="413319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39000" y="-514500"/>
            <a:ext cx="3029000" cy="3029000"/>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91" y="-119981"/>
            <a:ext cx="2828800" cy="2828800"/>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1892" y="2019147"/>
            <a:ext cx="6128225" cy="2454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250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500"/>
                                  </p:stCondLst>
                                  <p:childTnLst>
                                    <p:animRot by="21600000">
                                      <p:cBhvr>
                                        <p:cTn id="6" dur="45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6000" b="-46000"/>
          </a:stretch>
        </a:blipFill>
        <a:effectLst/>
      </p:bgPr>
    </p:bg>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200" y="2311401"/>
            <a:ext cx="3886200" cy="349758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3200" y="-863600"/>
            <a:ext cx="7112000" cy="5334000"/>
          </a:xfrm>
          <a:prstGeom prst="rect">
            <a:avLst/>
          </a:prstGeom>
        </p:spPr>
      </p:pic>
      <p:pic>
        <p:nvPicPr>
          <p:cNvPr id="7" name="Picture 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83351" y="482600"/>
            <a:ext cx="5384800" cy="6502400"/>
          </a:xfrm>
          <a:prstGeom prst="rect">
            <a:avLst/>
          </a:prstGeom>
        </p:spPr>
      </p:pic>
      <p:grpSp>
        <p:nvGrpSpPr>
          <p:cNvPr id="10" name="Group 9"/>
          <p:cNvGrpSpPr/>
          <p:nvPr/>
        </p:nvGrpSpPr>
        <p:grpSpPr>
          <a:xfrm>
            <a:off x="935096" y="3142054"/>
            <a:ext cx="3154304" cy="2672604"/>
            <a:chOff x="701322" y="2356540"/>
            <a:chExt cx="2365728" cy="2004453"/>
          </a:xfrm>
        </p:grpSpPr>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701322" y="2398843"/>
              <a:ext cx="1816806" cy="1962150"/>
            </a:xfrm>
            <a:prstGeom prst="rect">
              <a:avLst/>
            </a:prstGeom>
          </p:spPr>
        </p:pic>
        <p:pic>
          <p:nvPicPr>
            <p:cNvPr id="9" name="Picture 8"/>
            <p:cNvPicPr>
              <a:picLocks noChangeAspect="1"/>
            </p:cNvPicPr>
            <p:nvPr/>
          </p:nvPicPr>
          <p:blipFill>
            <a:blip r:embed="rId12" cstate="print">
              <a:extLst>
                <a:ext uri="{BEBA8EAE-BF5A-486C-A8C5-ECC9F3942E4B}">
                  <a14:imgProps xmlns:a14="http://schemas.microsoft.com/office/drawing/2010/main">
                    <a14:imgLayer r:embed="rId13">
                      <a14:imgEffect>
                        <a14:backgroundRemoval t="3148" b="90000" l="10000" r="90000"/>
                      </a14:imgEffect>
                    </a14:imgLayer>
                  </a14:imgProps>
                </a:ext>
                <a:ext uri="{28A0092B-C50C-407E-A947-70E740481C1C}">
                  <a14:useLocalDpi xmlns:a14="http://schemas.microsoft.com/office/drawing/2010/main" val="0"/>
                </a:ext>
              </a:extLst>
            </a:blip>
            <a:stretch>
              <a:fillRect/>
            </a:stretch>
          </p:blipFill>
          <p:spPr>
            <a:xfrm>
              <a:off x="1250244" y="2356540"/>
              <a:ext cx="1816806" cy="1962150"/>
            </a:xfrm>
            <a:prstGeom prst="rect">
              <a:avLst/>
            </a:prstGeom>
          </p:spPr>
        </p:pic>
      </p:grpSp>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393727" y="897927"/>
            <a:ext cx="1810947" cy="1810947"/>
          </a:xfrm>
          <a:prstGeom prst="rect">
            <a:avLst/>
          </a:prstGeom>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839200" y="3739477"/>
            <a:ext cx="1828800" cy="1828800"/>
          </a:xfrm>
          <a:prstGeom prst="rect">
            <a:avLst/>
          </a:prstGeom>
        </p:spPr>
      </p:pic>
      <p:sp>
        <p:nvSpPr>
          <p:cNvPr id="13" name="Right Arrow 12">
            <a:hlinkClick r:id="rId16"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spTree>
    <p:extLst>
      <p:ext uri="{BB962C8B-B14F-4D97-AF65-F5344CB8AC3E}">
        <p14:creationId xmlns:p14="http://schemas.microsoft.com/office/powerpoint/2010/main" val="2789996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750" fill="hold"/>
                                        <p:tgtEl>
                                          <p:spTgt spid="10"/>
                                        </p:tgtEl>
                                        <p:attrNameLst>
                                          <p:attrName>ppt_w</p:attrName>
                                        </p:attrNameLst>
                                      </p:cBhvr>
                                      <p:tavLst>
                                        <p:tav tm="0">
                                          <p:val>
                                            <p:fltVal val="0"/>
                                          </p:val>
                                        </p:tav>
                                        <p:tav tm="100000">
                                          <p:val>
                                            <p:strVal val="#ppt_w"/>
                                          </p:val>
                                        </p:tav>
                                      </p:tavLst>
                                    </p:anim>
                                    <p:anim calcmode="lin" valueType="num">
                                      <p:cBhvr>
                                        <p:cTn id="14" dur="1750" fill="hold"/>
                                        <p:tgtEl>
                                          <p:spTgt spid="10"/>
                                        </p:tgtEl>
                                        <p:attrNameLst>
                                          <p:attrName>ppt_h</p:attrName>
                                        </p:attrNameLst>
                                      </p:cBhvr>
                                      <p:tavLst>
                                        <p:tav tm="0">
                                          <p:val>
                                            <p:fltVal val="0"/>
                                          </p:val>
                                        </p:tav>
                                        <p:tav tm="100000">
                                          <p:val>
                                            <p:strVal val="#ppt_h"/>
                                          </p:val>
                                        </p:tav>
                                      </p:tavLst>
                                    </p:anim>
                                    <p:animEffect transition="in" filter="fade">
                                      <p:cBhvr>
                                        <p:cTn id="15" dur="1750"/>
                                        <p:tgtEl>
                                          <p:spTgt spid="10"/>
                                        </p:tgtEl>
                                      </p:cBhvr>
                                    </p:animEffec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1250"/>
                                        <p:tgtEl>
                                          <p:spTgt spid="6"/>
                                        </p:tgtEl>
                                        <p:attrNameLst>
                                          <p:attrName>ppt_w</p:attrName>
                                        </p:attrNameLst>
                                      </p:cBhvr>
                                      <p:tavLst>
                                        <p:tav tm="0">
                                          <p:val>
                                            <p:strVal val="ppt_w"/>
                                          </p:val>
                                        </p:tav>
                                        <p:tav tm="100000">
                                          <p:val>
                                            <p:fltVal val="0"/>
                                          </p:val>
                                        </p:tav>
                                      </p:tavLst>
                                    </p:anim>
                                    <p:anim calcmode="lin" valueType="num">
                                      <p:cBhvr>
                                        <p:cTn id="21" dur="1250"/>
                                        <p:tgtEl>
                                          <p:spTgt spid="6"/>
                                        </p:tgtEl>
                                        <p:attrNameLst>
                                          <p:attrName>ppt_h</p:attrName>
                                        </p:attrNameLst>
                                      </p:cBhvr>
                                      <p:tavLst>
                                        <p:tav tm="0">
                                          <p:val>
                                            <p:strVal val="ppt_h"/>
                                          </p:val>
                                        </p:tav>
                                        <p:tav tm="100000">
                                          <p:val>
                                            <p:fltVal val="0"/>
                                          </p:val>
                                        </p:tav>
                                      </p:tavLst>
                                    </p:anim>
                                    <p:animEffect transition="out" filter="fade">
                                      <p:cBhvr>
                                        <p:cTn id="22" dur="1250"/>
                                        <p:tgtEl>
                                          <p:spTgt spid="6"/>
                                        </p:tgtEl>
                                      </p:cBhvr>
                                    </p:animEffect>
                                    <p:set>
                                      <p:cBhvr>
                                        <p:cTn id="23" dur="1" fill="hold">
                                          <p:stCondLst>
                                            <p:cond delay="1249"/>
                                          </p:stCondLst>
                                        </p:cTn>
                                        <p:tgtEl>
                                          <p:spTgt spid="6"/>
                                        </p:tgtEl>
                                        <p:attrNameLst>
                                          <p:attrName>style.visibility</p:attrName>
                                        </p:attrNameLst>
                                      </p:cBhvr>
                                      <p:to>
                                        <p:strVal val="hidden"/>
                                      </p:to>
                                    </p:set>
                                  </p:childTnLst>
                                </p:cTn>
                              </p:par>
                            </p:childTnLst>
                          </p:cTn>
                        </p:par>
                        <p:par>
                          <p:cTn id="24" fill="hold">
                            <p:stCondLst>
                              <p:cond delay="125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750" fill="hold"/>
                                        <p:tgtEl>
                                          <p:spTgt spid="11"/>
                                        </p:tgtEl>
                                        <p:attrNameLst>
                                          <p:attrName>ppt_w</p:attrName>
                                        </p:attrNameLst>
                                      </p:cBhvr>
                                      <p:tavLst>
                                        <p:tav tm="0">
                                          <p:val>
                                            <p:fltVal val="0"/>
                                          </p:val>
                                        </p:tav>
                                        <p:tav tm="100000">
                                          <p:val>
                                            <p:strVal val="#ppt_w"/>
                                          </p:val>
                                        </p:tav>
                                      </p:tavLst>
                                    </p:anim>
                                    <p:anim calcmode="lin" valueType="num">
                                      <p:cBhvr>
                                        <p:cTn id="28" dur="1750" fill="hold"/>
                                        <p:tgtEl>
                                          <p:spTgt spid="11"/>
                                        </p:tgtEl>
                                        <p:attrNameLst>
                                          <p:attrName>ppt_h</p:attrName>
                                        </p:attrNameLst>
                                      </p:cBhvr>
                                      <p:tavLst>
                                        <p:tav tm="0">
                                          <p:val>
                                            <p:fltVal val="0"/>
                                          </p:val>
                                        </p:tav>
                                        <p:tav tm="100000">
                                          <p:val>
                                            <p:strVal val="#ppt_h"/>
                                          </p:val>
                                        </p:tav>
                                      </p:tavLst>
                                    </p:anim>
                                    <p:animEffect transition="in" filter="fade">
                                      <p:cBhvr>
                                        <p:cTn id="29" dur="1750"/>
                                        <p:tgtEl>
                                          <p:spTgt spid="11"/>
                                        </p:tgtEl>
                                      </p:cBhvr>
                                    </p:animEffec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1250"/>
                                        <p:tgtEl>
                                          <p:spTgt spid="7"/>
                                        </p:tgtEl>
                                        <p:attrNameLst>
                                          <p:attrName>ppt_w</p:attrName>
                                        </p:attrNameLst>
                                      </p:cBhvr>
                                      <p:tavLst>
                                        <p:tav tm="0">
                                          <p:val>
                                            <p:strVal val="ppt_w"/>
                                          </p:val>
                                        </p:tav>
                                        <p:tav tm="100000">
                                          <p:val>
                                            <p:fltVal val="0"/>
                                          </p:val>
                                        </p:tav>
                                      </p:tavLst>
                                    </p:anim>
                                    <p:anim calcmode="lin" valueType="num">
                                      <p:cBhvr>
                                        <p:cTn id="35" dur="1250"/>
                                        <p:tgtEl>
                                          <p:spTgt spid="7"/>
                                        </p:tgtEl>
                                        <p:attrNameLst>
                                          <p:attrName>ppt_h</p:attrName>
                                        </p:attrNameLst>
                                      </p:cBhvr>
                                      <p:tavLst>
                                        <p:tav tm="0">
                                          <p:val>
                                            <p:strVal val="ppt_h"/>
                                          </p:val>
                                        </p:tav>
                                        <p:tav tm="100000">
                                          <p:val>
                                            <p:fltVal val="0"/>
                                          </p:val>
                                        </p:tav>
                                      </p:tavLst>
                                    </p:anim>
                                    <p:animEffect transition="out" filter="fade">
                                      <p:cBhvr>
                                        <p:cTn id="36" dur="1250"/>
                                        <p:tgtEl>
                                          <p:spTgt spid="7"/>
                                        </p:tgtEl>
                                      </p:cBhvr>
                                    </p:animEffect>
                                    <p:set>
                                      <p:cBhvr>
                                        <p:cTn id="37" dur="1" fill="hold">
                                          <p:stCondLst>
                                            <p:cond delay="1249"/>
                                          </p:stCondLst>
                                        </p:cTn>
                                        <p:tgtEl>
                                          <p:spTgt spid="7"/>
                                        </p:tgtEl>
                                        <p:attrNameLst>
                                          <p:attrName>style.visibility</p:attrName>
                                        </p:attrNameLst>
                                      </p:cBhvr>
                                      <p:to>
                                        <p:strVal val="hidden"/>
                                      </p:to>
                                    </p:set>
                                  </p:childTnLst>
                                </p:cTn>
                              </p:par>
                            </p:childTnLst>
                          </p:cTn>
                        </p:par>
                        <p:par>
                          <p:cTn id="38" fill="hold">
                            <p:stCondLst>
                              <p:cond delay="125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750" fill="hold"/>
                                        <p:tgtEl>
                                          <p:spTgt spid="12"/>
                                        </p:tgtEl>
                                        <p:attrNameLst>
                                          <p:attrName>ppt_w</p:attrName>
                                        </p:attrNameLst>
                                      </p:cBhvr>
                                      <p:tavLst>
                                        <p:tav tm="0">
                                          <p:val>
                                            <p:fltVal val="0"/>
                                          </p:val>
                                        </p:tav>
                                        <p:tav tm="100000">
                                          <p:val>
                                            <p:strVal val="#ppt_w"/>
                                          </p:val>
                                        </p:tav>
                                      </p:tavLst>
                                    </p:anim>
                                    <p:anim calcmode="lin" valueType="num">
                                      <p:cBhvr>
                                        <p:cTn id="42" dur="1750" fill="hold"/>
                                        <p:tgtEl>
                                          <p:spTgt spid="12"/>
                                        </p:tgtEl>
                                        <p:attrNameLst>
                                          <p:attrName>ppt_h</p:attrName>
                                        </p:attrNameLst>
                                      </p:cBhvr>
                                      <p:tavLst>
                                        <p:tav tm="0">
                                          <p:val>
                                            <p:fltVal val="0"/>
                                          </p:val>
                                        </p:tav>
                                        <p:tav tm="100000">
                                          <p:val>
                                            <p:strVal val="#ppt_h"/>
                                          </p:val>
                                        </p:tav>
                                      </p:tavLst>
                                    </p:anim>
                                    <p:animEffect transition="in" filter="fade">
                                      <p:cBhvr>
                                        <p:cTn id="43" dur="1750"/>
                                        <p:tgtEl>
                                          <p:spTgt spid="12"/>
                                        </p:tgtEl>
                                      </p:cBhvr>
                                    </p:animEffect>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a:extLst>
              <a:ext uri="{FF2B5EF4-FFF2-40B4-BE49-F238E27FC236}">
                <a16:creationId xmlns:a16="http://schemas.microsoft.com/office/drawing/2014/main" id="{07493A3A-6B90-00DF-B8BC-CE0C9F6B3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điều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cụ</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tộc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vừa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xuất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cs typeface="Calibri" panose="020F0502020204030204" pitchFamily="34" charset="0"/>
              </a:rPr>
              <a:t>trò</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endParaRPr lang="en-US" sz="4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DCBD0E3-4B9B-72F2-36FA-E6C23AA88AC5}"/>
              </a:ext>
            </a:extLst>
          </p:cNvPr>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rPr>
              <a:t>G: </a:t>
            </a:r>
            <a:r>
              <a:rPr lang="en-US" sz="3600" b="1" dirty="0" err="1">
                <a:solidFill>
                  <a:srgbClr val="002060"/>
                </a:solidFill>
                <a:highlight>
                  <a:srgbClr val="FFFFCC"/>
                </a:highlight>
              </a:rPr>
              <a:t>Em</a:t>
            </a:r>
            <a:r>
              <a:rPr lang="en-US" sz="3600" b="1" dirty="0">
                <a:solidFill>
                  <a:srgbClr val="002060"/>
                </a:solidFill>
                <a:highlight>
                  <a:srgbClr val="FFFFCC"/>
                </a:highlight>
              </a:rPr>
              <a:t> </a:t>
            </a:r>
            <a:r>
              <a:rPr lang="en-US" sz="3600" b="1" dirty="0" err="1">
                <a:solidFill>
                  <a:srgbClr val="002060"/>
                </a:solidFill>
                <a:highlight>
                  <a:srgbClr val="FFFFCC"/>
                </a:highlight>
              </a:rPr>
              <a:t>có</a:t>
            </a:r>
            <a:r>
              <a:rPr lang="en-US" sz="3600" b="1" dirty="0">
                <a:solidFill>
                  <a:srgbClr val="002060"/>
                </a:solidFill>
                <a:highlight>
                  <a:srgbClr val="FFFFCC"/>
                </a:highlight>
              </a:rPr>
              <a:t> </a:t>
            </a:r>
            <a:r>
              <a:rPr lang="en-US" sz="3600" b="1" dirty="0" err="1">
                <a:solidFill>
                  <a:srgbClr val="002060"/>
                </a:solidFill>
                <a:highlight>
                  <a:srgbClr val="FFFFCC"/>
                </a:highlight>
              </a:rPr>
              <a:t>thể</a:t>
            </a:r>
            <a:r>
              <a:rPr lang="en-US" sz="3600" b="1" dirty="0">
                <a:solidFill>
                  <a:srgbClr val="002060"/>
                </a:solidFill>
                <a:highlight>
                  <a:srgbClr val="FFFFCC"/>
                </a:highlight>
              </a:rPr>
              <a:t> </a:t>
            </a:r>
            <a:r>
              <a:rPr lang="en-US" sz="3600" b="1" dirty="0" err="1">
                <a:solidFill>
                  <a:srgbClr val="002060"/>
                </a:solidFill>
                <a:highlight>
                  <a:srgbClr val="FFFFCC"/>
                </a:highlight>
              </a:rPr>
              <a:t>nói</a:t>
            </a:r>
            <a:r>
              <a:rPr lang="en-US" sz="3600" b="1" dirty="0">
                <a:solidFill>
                  <a:srgbClr val="002060"/>
                </a:solidFill>
                <a:highlight>
                  <a:srgbClr val="FFFFCC"/>
                </a:highlight>
              </a:rPr>
              <a:t> </a:t>
            </a:r>
            <a:r>
              <a:rPr lang="en-US" sz="3600" b="1" dirty="0" err="1">
                <a:solidFill>
                  <a:srgbClr val="002060"/>
                </a:solidFill>
                <a:highlight>
                  <a:srgbClr val="FFFFCC"/>
                </a:highlight>
              </a:rPr>
              <a:t>về</a:t>
            </a:r>
            <a:r>
              <a:rPr lang="en-US" sz="3600" b="1" dirty="0">
                <a:solidFill>
                  <a:srgbClr val="002060"/>
                </a:solidFill>
                <a:highlight>
                  <a:srgbClr val="FFFFCC"/>
                </a:highlight>
              </a:rPr>
              <a:t> </a:t>
            </a:r>
            <a:r>
              <a:rPr lang="en-US" sz="3600" b="1" dirty="0" err="1">
                <a:solidFill>
                  <a:srgbClr val="002060"/>
                </a:solidFill>
                <a:highlight>
                  <a:srgbClr val="FFFFCC"/>
                </a:highlight>
              </a:rPr>
              <a:t>hình</a:t>
            </a:r>
            <a:r>
              <a:rPr lang="en-US" sz="3600" b="1" dirty="0">
                <a:solidFill>
                  <a:srgbClr val="002060"/>
                </a:solidFill>
                <a:highlight>
                  <a:srgbClr val="FFFFCC"/>
                </a:highlight>
              </a:rPr>
              <a:t> </a:t>
            </a:r>
            <a:r>
              <a:rPr lang="en-US" sz="3600" b="1" dirty="0" err="1">
                <a:solidFill>
                  <a:srgbClr val="002060"/>
                </a:solidFill>
                <a:highlight>
                  <a:srgbClr val="FFFFCC"/>
                </a:highlight>
              </a:rPr>
              <a:t>dáng</a:t>
            </a:r>
            <a:r>
              <a:rPr lang="en-US" sz="3600" b="1" dirty="0">
                <a:solidFill>
                  <a:srgbClr val="002060"/>
                </a:solidFill>
                <a:highlight>
                  <a:srgbClr val="FFFFCC"/>
                </a:highlight>
              </a:rPr>
              <a:t>, </a:t>
            </a:r>
            <a:r>
              <a:rPr lang="en-US" sz="3600" b="1" dirty="0" err="1">
                <a:solidFill>
                  <a:srgbClr val="002060"/>
                </a:solidFill>
                <a:highlight>
                  <a:srgbClr val="FFFFCC"/>
                </a:highlight>
              </a:rPr>
              <a:t>cấu</a:t>
            </a:r>
            <a:r>
              <a:rPr lang="en-US" sz="3600" b="1" dirty="0">
                <a:solidFill>
                  <a:srgbClr val="002060"/>
                </a:solidFill>
                <a:highlight>
                  <a:srgbClr val="FFFFCC"/>
                </a:highlight>
              </a:rPr>
              <a:t> </a:t>
            </a:r>
            <a:r>
              <a:rPr lang="en-US" sz="3600" b="1" dirty="0" err="1">
                <a:solidFill>
                  <a:srgbClr val="002060"/>
                </a:solidFill>
                <a:highlight>
                  <a:srgbClr val="FFFFCC"/>
                </a:highlight>
              </a:rPr>
              <a:t>tạo</a:t>
            </a:r>
            <a:r>
              <a:rPr lang="en-US" sz="3600" b="1" dirty="0">
                <a:solidFill>
                  <a:srgbClr val="002060"/>
                </a:solidFill>
                <a:highlight>
                  <a:srgbClr val="FFFFCC"/>
                </a:highlight>
              </a:rPr>
              <a:t>, </a:t>
            </a:r>
            <a:r>
              <a:rPr lang="en-US" sz="3600" b="1" dirty="0" err="1">
                <a:solidFill>
                  <a:srgbClr val="002060"/>
                </a:solidFill>
                <a:highlight>
                  <a:srgbClr val="FFFFCC"/>
                </a:highlight>
              </a:rPr>
              <a:t>cách</a:t>
            </a:r>
            <a:r>
              <a:rPr lang="en-US" sz="3600" b="1" dirty="0">
                <a:solidFill>
                  <a:srgbClr val="002060"/>
                </a:solidFill>
                <a:highlight>
                  <a:srgbClr val="FFFFCC"/>
                </a:highlight>
              </a:rPr>
              <a:t> </a:t>
            </a:r>
            <a:r>
              <a:rPr lang="en-US" sz="3600" b="1" dirty="0" err="1">
                <a:solidFill>
                  <a:srgbClr val="002060"/>
                </a:solidFill>
                <a:highlight>
                  <a:srgbClr val="FFFFCC"/>
                </a:highlight>
              </a:rPr>
              <a:t>chơi</a:t>
            </a:r>
            <a:r>
              <a:rPr lang="en-US" sz="3600" b="1" dirty="0">
                <a:solidFill>
                  <a:srgbClr val="002060"/>
                </a:solidFill>
                <a:highlight>
                  <a:srgbClr val="FFFFCC"/>
                </a:highlight>
              </a:rPr>
              <a:t> </a:t>
            </a:r>
            <a:r>
              <a:rPr lang="en-US" sz="3600" b="1" dirty="0" err="1">
                <a:solidFill>
                  <a:srgbClr val="002060"/>
                </a:solidFill>
                <a:highlight>
                  <a:srgbClr val="FFFFCC"/>
                </a:highlight>
              </a:rPr>
              <a:t>nhạc</a:t>
            </a:r>
            <a:r>
              <a:rPr lang="en-US" sz="3600" b="1" dirty="0">
                <a:solidFill>
                  <a:srgbClr val="002060"/>
                </a:solidFill>
                <a:highlight>
                  <a:srgbClr val="FFFFCC"/>
                </a:highlight>
              </a:rPr>
              <a:t> </a:t>
            </a:r>
            <a:r>
              <a:rPr lang="en-US" sz="3600" b="1" dirty="0" err="1">
                <a:solidFill>
                  <a:srgbClr val="002060"/>
                </a:solidFill>
                <a:highlight>
                  <a:srgbClr val="FFFFCC"/>
                </a:highlight>
              </a:rPr>
              <a:t>cụ</a:t>
            </a:r>
            <a:r>
              <a:rPr lang="en-US" sz="3600" b="1" dirty="0">
                <a:solidFill>
                  <a:srgbClr val="002060"/>
                </a:solidFill>
                <a:highlight>
                  <a:srgbClr val="FFFFCC"/>
                </a:highlight>
              </a:rPr>
              <a:t> </a:t>
            </a:r>
            <a:r>
              <a:rPr lang="en-US" sz="3600" b="1" dirty="0" err="1">
                <a:solidFill>
                  <a:srgbClr val="002060"/>
                </a:solidFill>
                <a:highlight>
                  <a:srgbClr val="FFFFCC"/>
                </a:highlight>
              </a:rPr>
              <a:t>đó</a:t>
            </a:r>
            <a:r>
              <a:rPr lang="en-US" sz="3600" b="1" dirty="0">
                <a:solidFill>
                  <a:srgbClr val="002060"/>
                </a:solidFill>
                <a:highlight>
                  <a:srgbClr val="FFFFCC"/>
                </a:highlight>
              </a:rPr>
              <a:t>…</a:t>
            </a: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pic>
        <p:nvPicPr>
          <p:cNvPr id="126" name="Picture 2" descr="Độc tấu đàn Tơ rưng “Mùa hái quả” - YouTube">
            <a:extLst>
              <a:ext uri="{FF2B5EF4-FFF2-40B4-BE49-F238E27FC236}">
                <a16:creationId xmlns:a16="http://schemas.microsoft.com/office/drawing/2014/main" id="{16FFA8E6-15F0-4FEC-C660-AEC7F8E6CF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1" y="4521199"/>
            <a:ext cx="3962400" cy="26924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Đàn bầu - kết tinh của văn hóa Việt - Vĩnh Long Online">
            <a:extLst>
              <a:ext uri="{FF2B5EF4-FFF2-40B4-BE49-F238E27FC236}">
                <a16:creationId xmlns:a16="http://schemas.microsoft.com/office/drawing/2014/main" id="{4AC0CD63-5BC9-3E56-660D-55BDFED5E9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4500" y="4546600"/>
            <a:ext cx="3619500"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051800" y="4572000"/>
            <a:ext cx="3670300" cy="266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par>
                                <p:cTn id="28" presetID="10" presetClass="entr" presetSubtype="0" fill="hold"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500"/>
                                        <p:tgtEl>
                                          <p:spTgt spid="1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26.xml><?xml version="1.0" encoding="utf-8"?>
<p:tagLst xmlns:a="http://schemas.openxmlformats.org/drawingml/2006/main" xmlns:r="http://schemas.openxmlformats.org/officeDocument/2006/relationships" xmlns:p="http://schemas.openxmlformats.org/presentationml/2006/main">
  <p:tag name="PA" val="v3.2.0"/>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2523</Words>
  <Application>Microsoft Office PowerPoint</Application>
  <PresentationFormat>Widescreen</PresentationFormat>
  <Paragraphs>156</Paragraphs>
  <Slides>37</Slides>
  <Notes>26</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37</vt:i4>
      </vt:variant>
    </vt:vector>
  </HeadingPairs>
  <TitlesOfParts>
    <vt:vector size="59" baseType="lpstr">
      <vt:lpstr>微软雅黑</vt:lpstr>
      <vt:lpstr>宋体</vt:lpstr>
      <vt:lpstr>#9Slide07 HoneyCream</vt:lpstr>
      <vt:lpstr>Arial</vt:lpstr>
      <vt:lpstr>Calibri</vt:lpstr>
      <vt:lpstr>Calibri Light</vt:lpstr>
      <vt:lpstr>Cambria</vt:lpstr>
      <vt:lpstr>等线</vt:lpstr>
      <vt:lpstr>等线 Light</vt:lpstr>
      <vt:lpstr>SVN-Newton</vt:lpstr>
      <vt:lpstr>SVN-Ready</vt:lpstr>
      <vt:lpstr>Tahoma</vt:lpstr>
      <vt:lpstr>Times New Roman</vt:lpstr>
      <vt:lpstr>Wingdings</vt:lpstr>
      <vt:lpstr>思源黑体 CN Bold</vt:lpstr>
      <vt:lpstr>汉仪粗宋简</vt:lpstr>
      <vt:lpstr>Office 主题​​</vt:lpstr>
      <vt:lpstr>1_Office 主题​​</vt:lpstr>
      <vt:lpstr>Office Theme</vt:lpstr>
      <vt:lpstr>2_Office 主题​​</vt:lpstr>
      <vt:lpstr>3_Office 主题​​</vt:lpstr>
      <vt:lpstr>自定义设计方案</vt:lpstr>
      <vt:lpstr>PowerPoint Presentation</vt:lpstr>
      <vt:lpstr>PowerPoint Presentation</vt:lpstr>
      <vt:lpstr>PowerPoint Presentation</vt:lpstr>
      <vt:lpstr>PowerPoint Presentation</vt:lpstr>
      <vt:lpstr>PowerPoint Presentation</vt:lpstr>
      <vt:lpstr>Đây là nhạc cụ dân tộc nào?</vt:lpstr>
      <vt:lpstr>Đây là nhạc cụ dân tộc nào?</vt:lpstr>
      <vt:lpstr>Đây là nhạc cụ dân tộc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Bảo Thành</cp:lastModifiedBy>
  <cp:revision>70</cp:revision>
  <dcterms:created xsi:type="dcterms:W3CDTF">2023-07-19T08:30:23Z</dcterms:created>
  <dcterms:modified xsi:type="dcterms:W3CDTF">2025-06-02T09:00:39Z</dcterms:modified>
</cp:coreProperties>
</file>